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11938000" cx="10160000"/>
  <p:notesSz cx="6858000" cy="9144000"/>
  <p:embeddedFontLst>
    <p:embeddedFont>
      <p:font typeface="Roboto Slab"/>
      <p:regular r:id="rId38"/>
      <p:bold r:id="rId39"/>
    </p:embeddedFont>
    <p:embeddedFont>
      <p:font typeface="Roboto"/>
      <p:regular r:id="rId40"/>
      <p:bold r:id="rId41"/>
      <p:italic r:id="rId42"/>
      <p:boldItalic r:id="rId43"/>
    </p:embeddedFont>
    <p:embeddedFont>
      <p:font typeface="Libre Franklin"/>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760">
          <p15:clr>
            <a:srgbClr val="A4A3A4"/>
          </p15:clr>
        </p15:guide>
        <p15:guide id="2" pos="3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760" orient="horz"/>
        <p:guide pos="320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regular.fntdata"/><Relationship Id="rId20" Type="http://schemas.openxmlformats.org/officeDocument/2006/relationships/slide" Target="slides/slide15.xml"/><Relationship Id="rId42" Type="http://schemas.openxmlformats.org/officeDocument/2006/relationships/font" Target="fonts/Roboto-italic.fntdata"/><Relationship Id="rId41" Type="http://schemas.openxmlformats.org/officeDocument/2006/relationships/font" Target="fonts/Roboto-bold.fntdata"/><Relationship Id="rId22" Type="http://schemas.openxmlformats.org/officeDocument/2006/relationships/slide" Target="slides/slide17.xml"/><Relationship Id="rId44" Type="http://schemas.openxmlformats.org/officeDocument/2006/relationships/font" Target="fonts/LibreFranklin-regular.fntdata"/><Relationship Id="rId21" Type="http://schemas.openxmlformats.org/officeDocument/2006/relationships/slide" Target="slides/slide16.xml"/><Relationship Id="rId43" Type="http://schemas.openxmlformats.org/officeDocument/2006/relationships/font" Target="fonts/Roboto-boldItalic.fntdata"/><Relationship Id="rId24" Type="http://schemas.openxmlformats.org/officeDocument/2006/relationships/slide" Target="slides/slide19.xml"/><Relationship Id="rId46" Type="http://schemas.openxmlformats.org/officeDocument/2006/relationships/font" Target="fonts/LibreFranklin-italic.fntdata"/><Relationship Id="rId23" Type="http://schemas.openxmlformats.org/officeDocument/2006/relationships/slide" Target="slides/slide18.xml"/><Relationship Id="rId45" Type="http://schemas.openxmlformats.org/officeDocument/2006/relationships/font" Target="fonts/LibreFranklin-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schemas.openxmlformats.org/officeDocument/2006/relationships/font" Target="fonts/LibreFranklin-bold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RobotoSlab-bold.fntdata"/><Relationship Id="rId16" Type="http://schemas.openxmlformats.org/officeDocument/2006/relationships/slide" Target="slides/slide11.xml"/><Relationship Id="rId38" Type="http://schemas.openxmlformats.org/officeDocument/2006/relationships/font" Target="fonts/RobotoSlab-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8" name="Shape 1018"/>
        <p:cNvGrpSpPr/>
        <p:nvPr/>
      </p:nvGrpSpPr>
      <p:grpSpPr>
        <a:xfrm>
          <a:off x="0" y="0"/>
          <a:ext cx="0" cy="0"/>
          <a:chOff x="0" y="0"/>
          <a:chExt cx="0" cy="0"/>
        </a:xfrm>
      </p:grpSpPr>
      <p:sp>
        <p:nvSpPr>
          <p:cNvPr id="1019" name="Google Shape;101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5" name="Shape 1295"/>
        <p:cNvGrpSpPr/>
        <p:nvPr/>
      </p:nvGrpSpPr>
      <p:grpSpPr>
        <a:xfrm>
          <a:off x="0" y="0"/>
          <a:ext cx="0" cy="0"/>
          <a:chOff x="0" y="0"/>
          <a:chExt cx="0" cy="0"/>
        </a:xfrm>
      </p:grpSpPr>
      <p:sp>
        <p:nvSpPr>
          <p:cNvPr id="1296" name="Google Shape;129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4" name="Shape 1574"/>
        <p:cNvGrpSpPr/>
        <p:nvPr/>
      </p:nvGrpSpPr>
      <p:grpSpPr>
        <a:xfrm>
          <a:off x="0" y="0"/>
          <a:ext cx="0" cy="0"/>
          <a:chOff x="0" y="0"/>
          <a:chExt cx="0" cy="0"/>
        </a:xfrm>
      </p:grpSpPr>
      <p:sp>
        <p:nvSpPr>
          <p:cNvPr id="1575" name="Google Shape;157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0" name="Shape 1580"/>
        <p:cNvGrpSpPr/>
        <p:nvPr/>
      </p:nvGrpSpPr>
      <p:grpSpPr>
        <a:xfrm>
          <a:off x="0" y="0"/>
          <a:ext cx="0" cy="0"/>
          <a:chOff x="0" y="0"/>
          <a:chExt cx="0" cy="0"/>
        </a:xfrm>
      </p:grpSpPr>
      <p:sp>
        <p:nvSpPr>
          <p:cNvPr id="1581" name="Google Shape;158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5" name="Shape 1855"/>
        <p:cNvGrpSpPr/>
        <p:nvPr/>
      </p:nvGrpSpPr>
      <p:grpSpPr>
        <a:xfrm>
          <a:off x="0" y="0"/>
          <a:ext cx="0" cy="0"/>
          <a:chOff x="0" y="0"/>
          <a:chExt cx="0" cy="0"/>
        </a:xfrm>
      </p:grpSpPr>
      <p:sp>
        <p:nvSpPr>
          <p:cNvPr id="1856" name="Google Shape;185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3" name="Shape 2133"/>
        <p:cNvGrpSpPr/>
        <p:nvPr/>
      </p:nvGrpSpPr>
      <p:grpSpPr>
        <a:xfrm>
          <a:off x="0" y="0"/>
          <a:ext cx="0" cy="0"/>
          <a:chOff x="0" y="0"/>
          <a:chExt cx="0" cy="0"/>
        </a:xfrm>
      </p:grpSpPr>
      <p:sp>
        <p:nvSpPr>
          <p:cNvPr id="2134" name="Google Shape;213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2" name="Shape 2412"/>
        <p:cNvGrpSpPr/>
        <p:nvPr/>
      </p:nvGrpSpPr>
      <p:grpSpPr>
        <a:xfrm>
          <a:off x="0" y="0"/>
          <a:ext cx="0" cy="0"/>
          <a:chOff x="0" y="0"/>
          <a:chExt cx="0" cy="0"/>
        </a:xfrm>
      </p:grpSpPr>
      <p:sp>
        <p:nvSpPr>
          <p:cNvPr id="2413" name="Google Shape;2413;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8" name="Shape 2418"/>
        <p:cNvGrpSpPr/>
        <p:nvPr/>
      </p:nvGrpSpPr>
      <p:grpSpPr>
        <a:xfrm>
          <a:off x="0" y="0"/>
          <a:ext cx="0" cy="0"/>
          <a:chOff x="0" y="0"/>
          <a:chExt cx="0" cy="0"/>
        </a:xfrm>
      </p:grpSpPr>
      <p:sp>
        <p:nvSpPr>
          <p:cNvPr id="2419" name="Google Shape;2419;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2" name="Shape 2692"/>
        <p:cNvGrpSpPr/>
        <p:nvPr/>
      </p:nvGrpSpPr>
      <p:grpSpPr>
        <a:xfrm>
          <a:off x="0" y="0"/>
          <a:ext cx="0" cy="0"/>
          <a:chOff x="0" y="0"/>
          <a:chExt cx="0" cy="0"/>
        </a:xfrm>
      </p:grpSpPr>
      <p:sp>
        <p:nvSpPr>
          <p:cNvPr id="2693" name="Google Shape;269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4" name="Google Shape;2694;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8" name="Shape 2698"/>
        <p:cNvGrpSpPr/>
        <p:nvPr/>
      </p:nvGrpSpPr>
      <p:grpSpPr>
        <a:xfrm>
          <a:off x="0" y="0"/>
          <a:ext cx="0" cy="0"/>
          <a:chOff x="0" y="0"/>
          <a:chExt cx="0" cy="0"/>
        </a:xfrm>
      </p:grpSpPr>
      <p:sp>
        <p:nvSpPr>
          <p:cNvPr id="2699" name="Google Shape;2699;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0" name="Google Shape;2700;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4" name="Shape 2704"/>
        <p:cNvGrpSpPr/>
        <p:nvPr/>
      </p:nvGrpSpPr>
      <p:grpSpPr>
        <a:xfrm>
          <a:off x="0" y="0"/>
          <a:ext cx="0" cy="0"/>
          <a:chOff x="0" y="0"/>
          <a:chExt cx="0" cy="0"/>
        </a:xfrm>
      </p:grpSpPr>
      <p:sp>
        <p:nvSpPr>
          <p:cNvPr id="2705" name="Google Shape;2705;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6" name="Google Shape;2706;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2" name="Shape 2972"/>
        <p:cNvGrpSpPr/>
        <p:nvPr/>
      </p:nvGrpSpPr>
      <p:grpSpPr>
        <a:xfrm>
          <a:off x="0" y="0"/>
          <a:ext cx="0" cy="0"/>
          <a:chOff x="0" y="0"/>
          <a:chExt cx="0" cy="0"/>
        </a:xfrm>
      </p:grpSpPr>
      <p:sp>
        <p:nvSpPr>
          <p:cNvPr id="2973" name="Google Shape;2973;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4" name="Google Shape;2974;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8" name="Shape 2978"/>
        <p:cNvGrpSpPr/>
        <p:nvPr/>
      </p:nvGrpSpPr>
      <p:grpSpPr>
        <a:xfrm>
          <a:off x="0" y="0"/>
          <a:ext cx="0" cy="0"/>
          <a:chOff x="0" y="0"/>
          <a:chExt cx="0" cy="0"/>
        </a:xfrm>
      </p:grpSpPr>
      <p:sp>
        <p:nvSpPr>
          <p:cNvPr id="2979" name="Google Shape;2979;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0" name="Google Shape;2980;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6" name="Shape 3246"/>
        <p:cNvGrpSpPr/>
        <p:nvPr/>
      </p:nvGrpSpPr>
      <p:grpSpPr>
        <a:xfrm>
          <a:off x="0" y="0"/>
          <a:ext cx="0" cy="0"/>
          <a:chOff x="0" y="0"/>
          <a:chExt cx="0" cy="0"/>
        </a:xfrm>
      </p:grpSpPr>
      <p:sp>
        <p:nvSpPr>
          <p:cNvPr id="3247" name="Google Shape;3247;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8" name="Google Shape;3248;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3" name="Shape 3763"/>
        <p:cNvGrpSpPr/>
        <p:nvPr/>
      </p:nvGrpSpPr>
      <p:grpSpPr>
        <a:xfrm>
          <a:off x="0" y="0"/>
          <a:ext cx="0" cy="0"/>
          <a:chOff x="0" y="0"/>
          <a:chExt cx="0" cy="0"/>
        </a:xfrm>
      </p:grpSpPr>
      <p:sp>
        <p:nvSpPr>
          <p:cNvPr id="3764" name="Google Shape;3764;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65" name="Google Shape;3765;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8" name="Shape 4278"/>
        <p:cNvGrpSpPr/>
        <p:nvPr/>
      </p:nvGrpSpPr>
      <p:grpSpPr>
        <a:xfrm>
          <a:off x="0" y="0"/>
          <a:ext cx="0" cy="0"/>
          <a:chOff x="0" y="0"/>
          <a:chExt cx="0" cy="0"/>
        </a:xfrm>
      </p:grpSpPr>
      <p:sp>
        <p:nvSpPr>
          <p:cNvPr id="4279" name="Google Shape;4279;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80" name="Google Shape;4280;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2" name="Shape 4792"/>
        <p:cNvGrpSpPr/>
        <p:nvPr/>
      </p:nvGrpSpPr>
      <p:grpSpPr>
        <a:xfrm>
          <a:off x="0" y="0"/>
          <a:ext cx="0" cy="0"/>
          <a:chOff x="0" y="0"/>
          <a:chExt cx="0" cy="0"/>
        </a:xfrm>
      </p:grpSpPr>
      <p:sp>
        <p:nvSpPr>
          <p:cNvPr id="4793" name="Google Shape;4793;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94" name="Google Shape;4794;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8" name="Shape 5308"/>
        <p:cNvGrpSpPr/>
        <p:nvPr/>
      </p:nvGrpSpPr>
      <p:grpSpPr>
        <a:xfrm>
          <a:off x="0" y="0"/>
          <a:ext cx="0" cy="0"/>
          <a:chOff x="0" y="0"/>
          <a:chExt cx="0" cy="0"/>
        </a:xfrm>
      </p:grpSpPr>
      <p:sp>
        <p:nvSpPr>
          <p:cNvPr id="5309" name="Google Shape;5309;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10" name="Google Shape;5310;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4" name="Shape 5824"/>
        <p:cNvGrpSpPr/>
        <p:nvPr/>
      </p:nvGrpSpPr>
      <p:grpSpPr>
        <a:xfrm>
          <a:off x="0" y="0"/>
          <a:ext cx="0" cy="0"/>
          <a:chOff x="0" y="0"/>
          <a:chExt cx="0" cy="0"/>
        </a:xfrm>
      </p:grpSpPr>
      <p:sp>
        <p:nvSpPr>
          <p:cNvPr id="5825" name="Google Shape;5825;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26" name="Google Shape;5826;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0" name="Shape 6340"/>
        <p:cNvGrpSpPr/>
        <p:nvPr/>
      </p:nvGrpSpPr>
      <p:grpSpPr>
        <a:xfrm>
          <a:off x="0" y="0"/>
          <a:ext cx="0" cy="0"/>
          <a:chOff x="0" y="0"/>
          <a:chExt cx="0" cy="0"/>
        </a:xfrm>
      </p:grpSpPr>
      <p:sp>
        <p:nvSpPr>
          <p:cNvPr id="6341" name="Google Shape;6341;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42" name="Google Shape;6342;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3" name="Shape 6613"/>
        <p:cNvGrpSpPr/>
        <p:nvPr/>
      </p:nvGrpSpPr>
      <p:grpSpPr>
        <a:xfrm>
          <a:off x="0" y="0"/>
          <a:ext cx="0" cy="0"/>
          <a:chOff x="0" y="0"/>
          <a:chExt cx="0" cy="0"/>
        </a:xfrm>
      </p:grpSpPr>
      <p:sp>
        <p:nvSpPr>
          <p:cNvPr id="6614" name="Google Shape;6614;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15" name="Google Shape;6615;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8" name="Shape 6618"/>
        <p:cNvGrpSpPr/>
        <p:nvPr/>
      </p:nvGrpSpPr>
      <p:grpSpPr>
        <a:xfrm>
          <a:off x="0" y="0"/>
          <a:ext cx="0" cy="0"/>
          <a:chOff x="0" y="0"/>
          <a:chExt cx="0" cy="0"/>
        </a:xfrm>
      </p:grpSpPr>
      <p:sp>
        <p:nvSpPr>
          <p:cNvPr id="6619" name="Google Shape;6619;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20" name="Google Shape;6620;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3" name="Shape 6623"/>
        <p:cNvGrpSpPr/>
        <p:nvPr/>
      </p:nvGrpSpPr>
      <p:grpSpPr>
        <a:xfrm>
          <a:off x="0" y="0"/>
          <a:ext cx="0" cy="0"/>
          <a:chOff x="0" y="0"/>
          <a:chExt cx="0" cy="0"/>
        </a:xfrm>
      </p:grpSpPr>
      <p:sp>
        <p:nvSpPr>
          <p:cNvPr id="6624" name="Google Shape;6624;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25" name="Google Shape;6625;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694222" y="1561109"/>
            <a:ext cx="1201794" cy="2611009"/>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7263970" y="7758874"/>
            <a:ext cx="1201794" cy="2611009"/>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844002" y="6539299"/>
            <a:ext cx="4719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867002" y="2759481"/>
            <a:ext cx="6426000" cy="3382500"/>
          </a:xfrm>
          <a:prstGeom prst="rect">
            <a:avLst/>
          </a:prstGeom>
        </p:spPr>
        <p:txBody>
          <a:bodyPr anchorCtr="0" anchor="b" bIns="138450" lIns="138450" spcFirstLastPara="1" rIns="138450" wrap="square" tIns="138450">
            <a:normAutofit/>
          </a:bodyPr>
          <a:lstStyle>
            <a:lvl1pPr lvl="0" algn="ctr">
              <a:spcBef>
                <a:spcPts val="0"/>
              </a:spcBef>
              <a:spcAft>
                <a:spcPts val="0"/>
              </a:spcAft>
              <a:buSzPts val="6100"/>
              <a:buNone/>
              <a:defRPr sz="6100"/>
            </a:lvl1pPr>
            <a:lvl2pPr lvl="1" algn="ctr">
              <a:spcBef>
                <a:spcPts val="0"/>
              </a:spcBef>
              <a:spcAft>
                <a:spcPts val="0"/>
              </a:spcAft>
              <a:buSzPts val="6100"/>
              <a:buNone/>
              <a:defRPr sz="6100"/>
            </a:lvl2pPr>
            <a:lvl3pPr lvl="2" algn="ctr">
              <a:spcBef>
                <a:spcPts val="0"/>
              </a:spcBef>
              <a:spcAft>
                <a:spcPts val="0"/>
              </a:spcAft>
              <a:buSzPts val="6100"/>
              <a:buNone/>
              <a:defRPr sz="6100"/>
            </a:lvl3pPr>
            <a:lvl4pPr lvl="3" algn="ctr">
              <a:spcBef>
                <a:spcPts val="0"/>
              </a:spcBef>
              <a:spcAft>
                <a:spcPts val="0"/>
              </a:spcAft>
              <a:buSzPts val="6100"/>
              <a:buNone/>
              <a:defRPr sz="6100"/>
            </a:lvl4pPr>
            <a:lvl5pPr lvl="4" algn="ctr">
              <a:spcBef>
                <a:spcPts val="0"/>
              </a:spcBef>
              <a:spcAft>
                <a:spcPts val="0"/>
              </a:spcAft>
              <a:buSzPts val="6100"/>
              <a:buNone/>
              <a:defRPr sz="6100"/>
            </a:lvl5pPr>
            <a:lvl6pPr lvl="5" algn="ctr">
              <a:spcBef>
                <a:spcPts val="0"/>
              </a:spcBef>
              <a:spcAft>
                <a:spcPts val="0"/>
              </a:spcAft>
              <a:buSzPts val="6100"/>
              <a:buNone/>
              <a:defRPr sz="6100"/>
            </a:lvl6pPr>
            <a:lvl7pPr lvl="6" algn="ctr">
              <a:spcBef>
                <a:spcPts val="0"/>
              </a:spcBef>
              <a:spcAft>
                <a:spcPts val="0"/>
              </a:spcAft>
              <a:buSzPts val="6100"/>
              <a:buNone/>
              <a:defRPr sz="6100"/>
            </a:lvl7pPr>
            <a:lvl8pPr lvl="7" algn="ctr">
              <a:spcBef>
                <a:spcPts val="0"/>
              </a:spcBef>
              <a:spcAft>
                <a:spcPts val="0"/>
              </a:spcAft>
              <a:buSzPts val="6100"/>
              <a:buNone/>
              <a:defRPr sz="6100"/>
            </a:lvl8pPr>
            <a:lvl9pPr lvl="8" algn="ctr">
              <a:spcBef>
                <a:spcPts val="0"/>
              </a:spcBef>
              <a:spcAft>
                <a:spcPts val="0"/>
              </a:spcAft>
              <a:buSzPts val="6100"/>
              <a:buNone/>
              <a:defRPr sz="6100"/>
            </a:lvl9pPr>
          </a:lstStyle>
          <a:p/>
        </p:txBody>
      </p:sp>
      <p:sp>
        <p:nvSpPr>
          <p:cNvPr id="14" name="Google Shape;14;p2"/>
          <p:cNvSpPr txBox="1"/>
          <p:nvPr>
            <p:ph idx="1" type="subTitle"/>
          </p:nvPr>
        </p:nvSpPr>
        <p:spPr>
          <a:xfrm>
            <a:off x="1867002" y="7077736"/>
            <a:ext cx="6426000" cy="2109900"/>
          </a:xfrm>
          <a:prstGeom prst="rect">
            <a:avLst/>
          </a:prstGeom>
        </p:spPr>
        <p:txBody>
          <a:bodyPr anchorCtr="0" anchor="t" bIns="138450" lIns="138450" spcFirstLastPara="1" rIns="138450" wrap="square" tIns="138450">
            <a:normAutofit/>
          </a:bodyPr>
          <a:lstStyle>
            <a:lvl1pPr lvl="0" algn="ctr">
              <a:lnSpc>
                <a:spcPct val="100000"/>
              </a:lnSpc>
              <a:spcBef>
                <a:spcPts val="0"/>
              </a:spcBef>
              <a:spcAft>
                <a:spcPts val="0"/>
              </a:spcAft>
              <a:buClr>
                <a:schemeClr val="accent5"/>
              </a:buClr>
              <a:buSzPts val="3600"/>
              <a:buFont typeface="Roboto Slab"/>
              <a:buNone/>
              <a:defRPr sz="36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3600"/>
              <a:buFont typeface="Roboto Slab"/>
              <a:buNone/>
              <a:defRPr sz="36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3600"/>
              <a:buFont typeface="Roboto Slab"/>
              <a:buNone/>
              <a:defRPr sz="36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3600"/>
              <a:buFont typeface="Roboto Slab"/>
              <a:buNone/>
              <a:defRPr sz="36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3600"/>
              <a:buFont typeface="Roboto Slab"/>
              <a:buNone/>
              <a:defRPr sz="36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3600"/>
              <a:buFont typeface="Roboto Slab"/>
              <a:buNone/>
              <a:defRPr sz="36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3600"/>
              <a:buFont typeface="Roboto Slab"/>
              <a:buNone/>
              <a:defRPr sz="36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3600"/>
              <a:buFont typeface="Roboto Slab"/>
              <a:buNone/>
              <a:defRPr sz="36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3600"/>
              <a:buFont typeface="Roboto Slab"/>
              <a:buNone/>
              <a:defRPr sz="36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9413842" y="10823269"/>
            <a:ext cx="609600" cy="913500"/>
          </a:xfrm>
          <a:prstGeom prst="rect">
            <a:avLst/>
          </a:prstGeom>
        </p:spPr>
        <p:txBody>
          <a:bodyPr anchorCtr="0" anchor="ctr" bIns="138450" lIns="138450" spcFirstLastPara="1" rIns="138450" wrap="square" tIns="138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67" y="11783248"/>
            <a:ext cx="10159800" cy="154500"/>
          </a:xfrm>
          <a:prstGeom prst="rect">
            <a:avLst/>
          </a:prstGeom>
          <a:solidFill>
            <a:schemeClr val="accent4"/>
          </a:solidFill>
          <a:ln>
            <a:noFill/>
          </a:ln>
        </p:spPr>
        <p:txBody>
          <a:bodyPr anchorCtr="0" anchor="ctr" bIns="138450" lIns="138450" spcFirstLastPara="1" rIns="138450" wrap="square" tIns="138450">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431000" y="2674822"/>
            <a:ext cx="9297900" cy="3570600"/>
          </a:xfrm>
          <a:prstGeom prst="rect">
            <a:avLst/>
          </a:prstGeom>
        </p:spPr>
        <p:txBody>
          <a:bodyPr anchorCtr="0" anchor="ctr" bIns="138450" lIns="138450" spcFirstLastPara="1" rIns="138450" wrap="square" tIns="138450">
            <a:normAutofit/>
          </a:bodyPr>
          <a:lstStyle>
            <a:lvl1pPr lvl="0" algn="ctr">
              <a:spcBef>
                <a:spcPts val="0"/>
              </a:spcBef>
              <a:spcAft>
                <a:spcPts val="0"/>
              </a:spcAft>
              <a:buClr>
                <a:schemeClr val="accent5"/>
              </a:buClr>
              <a:buSzPts val="19700"/>
              <a:buNone/>
              <a:defRPr sz="19700">
                <a:solidFill>
                  <a:schemeClr val="accent5"/>
                </a:solidFill>
              </a:defRPr>
            </a:lvl1pPr>
            <a:lvl2pPr lvl="1" algn="ctr">
              <a:spcBef>
                <a:spcPts val="0"/>
              </a:spcBef>
              <a:spcAft>
                <a:spcPts val="0"/>
              </a:spcAft>
              <a:buClr>
                <a:schemeClr val="accent5"/>
              </a:buClr>
              <a:buSzPts val="19700"/>
              <a:buNone/>
              <a:defRPr sz="19700">
                <a:solidFill>
                  <a:schemeClr val="accent5"/>
                </a:solidFill>
              </a:defRPr>
            </a:lvl2pPr>
            <a:lvl3pPr lvl="2" algn="ctr">
              <a:spcBef>
                <a:spcPts val="0"/>
              </a:spcBef>
              <a:spcAft>
                <a:spcPts val="0"/>
              </a:spcAft>
              <a:buClr>
                <a:schemeClr val="accent5"/>
              </a:buClr>
              <a:buSzPts val="19700"/>
              <a:buNone/>
              <a:defRPr sz="19700">
                <a:solidFill>
                  <a:schemeClr val="accent5"/>
                </a:solidFill>
              </a:defRPr>
            </a:lvl3pPr>
            <a:lvl4pPr lvl="3" algn="ctr">
              <a:spcBef>
                <a:spcPts val="0"/>
              </a:spcBef>
              <a:spcAft>
                <a:spcPts val="0"/>
              </a:spcAft>
              <a:buClr>
                <a:schemeClr val="accent5"/>
              </a:buClr>
              <a:buSzPts val="19700"/>
              <a:buNone/>
              <a:defRPr sz="19700">
                <a:solidFill>
                  <a:schemeClr val="accent5"/>
                </a:solidFill>
              </a:defRPr>
            </a:lvl4pPr>
            <a:lvl5pPr lvl="4" algn="ctr">
              <a:spcBef>
                <a:spcPts val="0"/>
              </a:spcBef>
              <a:spcAft>
                <a:spcPts val="0"/>
              </a:spcAft>
              <a:buClr>
                <a:schemeClr val="accent5"/>
              </a:buClr>
              <a:buSzPts val="19700"/>
              <a:buNone/>
              <a:defRPr sz="19700">
                <a:solidFill>
                  <a:schemeClr val="accent5"/>
                </a:solidFill>
              </a:defRPr>
            </a:lvl5pPr>
            <a:lvl6pPr lvl="5" algn="ctr">
              <a:spcBef>
                <a:spcPts val="0"/>
              </a:spcBef>
              <a:spcAft>
                <a:spcPts val="0"/>
              </a:spcAft>
              <a:buClr>
                <a:schemeClr val="accent5"/>
              </a:buClr>
              <a:buSzPts val="19700"/>
              <a:buNone/>
              <a:defRPr sz="19700">
                <a:solidFill>
                  <a:schemeClr val="accent5"/>
                </a:solidFill>
              </a:defRPr>
            </a:lvl6pPr>
            <a:lvl7pPr lvl="6" algn="ctr">
              <a:spcBef>
                <a:spcPts val="0"/>
              </a:spcBef>
              <a:spcAft>
                <a:spcPts val="0"/>
              </a:spcAft>
              <a:buClr>
                <a:schemeClr val="accent5"/>
              </a:buClr>
              <a:buSzPts val="19700"/>
              <a:buNone/>
              <a:defRPr sz="19700">
                <a:solidFill>
                  <a:schemeClr val="accent5"/>
                </a:solidFill>
              </a:defRPr>
            </a:lvl7pPr>
            <a:lvl8pPr lvl="7" algn="ctr">
              <a:spcBef>
                <a:spcPts val="0"/>
              </a:spcBef>
              <a:spcAft>
                <a:spcPts val="0"/>
              </a:spcAft>
              <a:buClr>
                <a:schemeClr val="accent5"/>
              </a:buClr>
              <a:buSzPts val="19700"/>
              <a:buNone/>
              <a:defRPr sz="19700">
                <a:solidFill>
                  <a:schemeClr val="accent5"/>
                </a:solidFill>
              </a:defRPr>
            </a:lvl8pPr>
            <a:lvl9pPr lvl="8" algn="ctr">
              <a:spcBef>
                <a:spcPts val="0"/>
              </a:spcBef>
              <a:spcAft>
                <a:spcPts val="0"/>
              </a:spcAft>
              <a:buClr>
                <a:schemeClr val="accent5"/>
              </a:buClr>
              <a:buSzPts val="19700"/>
              <a:buNone/>
              <a:defRPr sz="19700">
                <a:solidFill>
                  <a:schemeClr val="accent5"/>
                </a:solidFill>
              </a:defRPr>
            </a:lvl9pPr>
          </a:lstStyle>
          <a:p>
            <a:r>
              <a:t>xx%</a:t>
            </a:r>
          </a:p>
        </p:txBody>
      </p:sp>
      <p:sp>
        <p:nvSpPr>
          <p:cNvPr id="55" name="Google Shape;55;p11"/>
          <p:cNvSpPr txBox="1"/>
          <p:nvPr>
            <p:ph idx="1" type="body"/>
          </p:nvPr>
        </p:nvSpPr>
        <p:spPr>
          <a:xfrm>
            <a:off x="431000" y="6776007"/>
            <a:ext cx="9297900" cy="2487300"/>
          </a:xfrm>
          <a:prstGeom prst="rect">
            <a:avLst/>
          </a:prstGeom>
        </p:spPr>
        <p:txBody>
          <a:bodyPr anchorCtr="0" anchor="t" bIns="138450" lIns="138450" spcFirstLastPara="1" rIns="138450" wrap="square" tIns="138450">
            <a:normAutofit/>
          </a:bodyPr>
          <a:lstStyle>
            <a:lvl1pPr indent="-400050" lvl="0" marL="457200" algn="ctr">
              <a:spcBef>
                <a:spcPts val="0"/>
              </a:spcBef>
              <a:spcAft>
                <a:spcPts val="0"/>
              </a:spcAft>
              <a:buSzPts val="2700"/>
              <a:buChar char="●"/>
              <a:defRPr/>
            </a:lvl1pPr>
            <a:lvl2pPr indent="-361950" lvl="1" marL="914400" algn="ctr">
              <a:spcBef>
                <a:spcPts val="0"/>
              </a:spcBef>
              <a:spcAft>
                <a:spcPts val="0"/>
              </a:spcAft>
              <a:buSzPts val="2100"/>
              <a:buChar char="○"/>
              <a:defRPr/>
            </a:lvl2pPr>
            <a:lvl3pPr indent="-361950" lvl="2" marL="1371600" algn="ctr">
              <a:spcBef>
                <a:spcPts val="0"/>
              </a:spcBef>
              <a:spcAft>
                <a:spcPts val="0"/>
              </a:spcAft>
              <a:buSzPts val="2100"/>
              <a:buChar char="■"/>
              <a:defRPr/>
            </a:lvl3pPr>
            <a:lvl4pPr indent="-361950" lvl="3" marL="1828800" algn="ctr">
              <a:spcBef>
                <a:spcPts val="0"/>
              </a:spcBef>
              <a:spcAft>
                <a:spcPts val="0"/>
              </a:spcAft>
              <a:buSzPts val="2100"/>
              <a:buChar char="●"/>
              <a:defRPr/>
            </a:lvl4pPr>
            <a:lvl5pPr indent="-361950" lvl="4" marL="2286000" algn="ctr">
              <a:spcBef>
                <a:spcPts val="0"/>
              </a:spcBef>
              <a:spcAft>
                <a:spcPts val="0"/>
              </a:spcAft>
              <a:buSzPts val="2100"/>
              <a:buChar char="○"/>
              <a:defRPr/>
            </a:lvl5pPr>
            <a:lvl6pPr indent="-361950" lvl="5" marL="2743200" algn="ctr">
              <a:spcBef>
                <a:spcPts val="0"/>
              </a:spcBef>
              <a:spcAft>
                <a:spcPts val="0"/>
              </a:spcAft>
              <a:buSzPts val="2100"/>
              <a:buChar char="■"/>
              <a:defRPr/>
            </a:lvl6pPr>
            <a:lvl7pPr indent="-361950" lvl="6" marL="3200400" algn="ctr">
              <a:spcBef>
                <a:spcPts val="0"/>
              </a:spcBef>
              <a:spcAft>
                <a:spcPts val="0"/>
              </a:spcAft>
              <a:buSzPts val="2100"/>
              <a:buChar char="●"/>
              <a:defRPr/>
            </a:lvl7pPr>
            <a:lvl8pPr indent="-361950" lvl="7" marL="3657600" algn="ctr">
              <a:spcBef>
                <a:spcPts val="0"/>
              </a:spcBef>
              <a:spcAft>
                <a:spcPts val="0"/>
              </a:spcAft>
              <a:buSzPts val="2100"/>
              <a:buChar char="○"/>
              <a:defRPr/>
            </a:lvl8pPr>
            <a:lvl9pPr indent="-361950" lvl="8" marL="4114800" algn="ctr">
              <a:spcBef>
                <a:spcPts val="0"/>
              </a:spcBef>
              <a:spcAft>
                <a:spcPts val="0"/>
              </a:spcAft>
              <a:buSzPts val="2100"/>
              <a:buChar char="■"/>
              <a:defRPr/>
            </a:lvl9pPr>
          </a:lstStyle>
          <a:p/>
        </p:txBody>
      </p:sp>
      <p:sp>
        <p:nvSpPr>
          <p:cNvPr id="56" name="Google Shape;56;p11"/>
          <p:cNvSpPr txBox="1"/>
          <p:nvPr>
            <p:ph idx="12" type="sldNum"/>
          </p:nvPr>
        </p:nvSpPr>
        <p:spPr>
          <a:xfrm>
            <a:off x="9413842" y="10823269"/>
            <a:ext cx="609600" cy="913500"/>
          </a:xfrm>
          <a:prstGeom prst="rect">
            <a:avLst/>
          </a:prstGeom>
        </p:spPr>
        <p:txBody>
          <a:bodyPr anchorCtr="0" anchor="ctr" bIns="138450" lIns="138450" spcFirstLastPara="1" rIns="138450" wrap="square" tIns="138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9413842" y="10823269"/>
            <a:ext cx="609600" cy="913500"/>
          </a:xfrm>
          <a:prstGeom prst="rect">
            <a:avLst/>
          </a:prstGeom>
        </p:spPr>
        <p:txBody>
          <a:bodyPr anchorCtr="0" anchor="ctr" bIns="138450" lIns="138450" spcFirstLastPara="1" rIns="138450" wrap="square" tIns="138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9" name="Shape 59"/>
        <p:cNvGrpSpPr/>
        <p:nvPr/>
      </p:nvGrpSpPr>
      <p:grpSpPr>
        <a:xfrm>
          <a:off x="0" y="0"/>
          <a:ext cx="0" cy="0"/>
          <a:chOff x="0" y="0"/>
          <a:chExt cx="0" cy="0"/>
        </a:xfrm>
      </p:grpSpPr>
      <p:sp>
        <p:nvSpPr>
          <p:cNvPr id="60" name="Google Shape;60;p13"/>
          <p:cNvSpPr txBox="1"/>
          <p:nvPr>
            <p:ph type="title"/>
          </p:nvPr>
        </p:nvSpPr>
        <p:spPr>
          <a:xfrm>
            <a:off x="914400" y="636693"/>
            <a:ext cx="8356500" cy="954900"/>
          </a:xfrm>
          <a:prstGeom prst="rect">
            <a:avLst/>
          </a:prstGeom>
          <a:noFill/>
          <a:ln>
            <a:noFill/>
          </a:ln>
        </p:spPr>
        <p:txBody>
          <a:bodyPr anchorCtr="0" anchor="ctr" bIns="63125" lIns="126250" spcFirstLastPara="1" rIns="126250" wrap="square" tIns="63125">
            <a:noAutofit/>
          </a:bodyPr>
          <a:lstStyle>
            <a:lvl1pPr lvl="0" rtl="0" algn="l">
              <a:spcBef>
                <a:spcPts val="0"/>
              </a:spcBef>
              <a:spcAft>
                <a:spcPts val="0"/>
              </a:spcAft>
              <a:buClr>
                <a:schemeClr val="dk1"/>
              </a:buClr>
              <a:buSzPts val="1800"/>
              <a:buNone/>
              <a:defRPr/>
            </a:lvl1pPr>
            <a:lvl2pPr lvl="1" rtl="0">
              <a:spcBef>
                <a:spcPts val="0"/>
              </a:spcBef>
              <a:spcAft>
                <a:spcPts val="0"/>
              </a:spcAft>
              <a:buSzPts val="4500"/>
              <a:buNone/>
              <a:defRPr/>
            </a:lvl2pPr>
            <a:lvl3pPr lvl="2" rtl="0">
              <a:spcBef>
                <a:spcPts val="0"/>
              </a:spcBef>
              <a:spcAft>
                <a:spcPts val="0"/>
              </a:spcAft>
              <a:buSzPts val="4500"/>
              <a:buNone/>
              <a:defRPr/>
            </a:lvl3pPr>
            <a:lvl4pPr lvl="3" rtl="0">
              <a:spcBef>
                <a:spcPts val="0"/>
              </a:spcBef>
              <a:spcAft>
                <a:spcPts val="0"/>
              </a:spcAft>
              <a:buSzPts val="4500"/>
              <a:buNone/>
              <a:defRPr/>
            </a:lvl4pPr>
            <a:lvl5pPr lvl="4" rtl="0">
              <a:spcBef>
                <a:spcPts val="0"/>
              </a:spcBef>
              <a:spcAft>
                <a:spcPts val="0"/>
              </a:spcAft>
              <a:buSzPts val="4500"/>
              <a:buNone/>
              <a:defRPr/>
            </a:lvl5pPr>
            <a:lvl6pPr lvl="5" rtl="0">
              <a:spcBef>
                <a:spcPts val="0"/>
              </a:spcBef>
              <a:spcAft>
                <a:spcPts val="0"/>
              </a:spcAft>
              <a:buSzPts val="4500"/>
              <a:buNone/>
              <a:defRPr/>
            </a:lvl6pPr>
            <a:lvl7pPr lvl="6" rtl="0">
              <a:spcBef>
                <a:spcPts val="0"/>
              </a:spcBef>
              <a:spcAft>
                <a:spcPts val="0"/>
              </a:spcAft>
              <a:buSzPts val="4500"/>
              <a:buNone/>
              <a:defRPr/>
            </a:lvl7pPr>
            <a:lvl8pPr lvl="7" rtl="0">
              <a:spcBef>
                <a:spcPts val="0"/>
              </a:spcBef>
              <a:spcAft>
                <a:spcPts val="0"/>
              </a:spcAft>
              <a:buSzPts val="4500"/>
              <a:buNone/>
              <a:defRPr/>
            </a:lvl8pPr>
            <a:lvl9pPr lvl="8" rtl="0">
              <a:spcBef>
                <a:spcPts val="0"/>
              </a:spcBef>
              <a:spcAft>
                <a:spcPts val="0"/>
              </a:spcAft>
              <a:buSzPts val="4500"/>
              <a:buNone/>
              <a:defRPr/>
            </a:lvl9pPr>
          </a:lstStyle>
          <a:p/>
        </p:txBody>
      </p:sp>
      <p:sp>
        <p:nvSpPr>
          <p:cNvPr id="61" name="Google Shape;61;p13"/>
          <p:cNvSpPr txBox="1"/>
          <p:nvPr>
            <p:ph idx="1" type="body"/>
          </p:nvPr>
        </p:nvSpPr>
        <p:spPr>
          <a:xfrm>
            <a:off x="914400" y="1915909"/>
            <a:ext cx="8356500" cy="6231600"/>
          </a:xfrm>
          <a:prstGeom prst="rect">
            <a:avLst/>
          </a:prstGeom>
          <a:noFill/>
          <a:ln>
            <a:noFill/>
          </a:ln>
        </p:spPr>
        <p:txBody>
          <a:bodyPr anchorCtr="0" anchor="t" bIns="63125" lIns="126250" spcFirstLastPara="1" rIns="126250" wrap="square" tIns="63125">
            <a:normAutofit/>
          </a:bodyPr>
          <a:lstStyle>
            <a:lvl1pPr indent="-342900" lvl="0" marL="457200" rtl="0" algn="l">
              <a:spcBef>
                <a:spcPts val="1105"/>
              </a:spcBef>
              <a:spcAft>
                <a:spcPts val="0"/>
              </a:spcAft>
              <a:buClr>
                <a:schemeClr val="dk1"/>
              </a:buClr>
              <a:buSzPts val="1800"/>
              <a:buChar char="●"/>
              <a:defRPr/>
            </a:lvl1pPr>
            <a:lvl2pPr indent="-342900" lvl="1" marL="914400" rtl="0" algn="l">
              <a:spcBef>
                <a:spcPts val="1800"/>
              </a:spcBef>
              <a:spcAft>
                <a:spcPts val="0"/>
              </a:spcAft>
              <a:buSzPts val="1800"/>
              <a:buChar char="○"/>
              <a:defRPr/>
            </a:lvl2pPr>
            <a:lvl3pPr indent="-342900" lvl="2" marL="1371600" rtl="0" algn="l">
              <a:spcBef>
                <a:spcPts val="1800"/>
              </a:spcBef>
              <a:spcAft>
                <a:spcPts val="0"/>
              </a:spcAft>
              <a:buSzPts val="1800"/>
              <a:buChar char="■"/>
              <a:defRPr/>
            </a:lvl3pPr>
            <a:lvl4pPr indent="-342900" lvl="3" marL="1828800" rtl="0" algn="l">
              <a:spcBef>
                <a:spcPts val="1800"/>
              </a:spcBef>
              <a:spcAft>
                <a:spcPts val="0"/>
              </a:spcAft>
              <a:buSzPts val="1800"/>
              <a:buChar char="●"/>
              <a:defRPr/>
            </a:lvl4pPr>
            <a:lvl5pPr indent="-342900" lvl="4" marL="2286000" rtl="0" algn="l">
              <a:spcBef>
                <a:spcPts val="1800"/>
              </a:spcBef>
              <a:spcAft>
                <a:spcPts val="0"/>
              </a:spcAft>
              <a:buSzPts val="1800"/>
              <a:buChar char="○"/>
              <a:defRPr/>
            </a:lvl5pPr>
            <a:lvl6pPr indent="-342900" lvl="5" marL="2743200" rtl="0" algn="l">
              <a:spcBef>
                <a:spcPts val="1800"/>
              </a:spcBef>
              <a:spcAft>
                <a:spcPts val="0"/>
              </a:spcAft>
              <a:buSzPts val="1800"/>
              <a:buChar char="■"/>
              <a:defRPr/>
            </a:lvl6pPr>
            <a:lvl7pPr indent="-342900" lvl="6" marL="3200400" rtl="0" algn="l">
              <a:spcBef>
                <a:spcPts val="1800"/>
              </a:spcBef>
              <a:spcAft>
                <a:spcPts val="0"/>
              </a:spcAft>
              <a:buSzPts val="1800"/>
              <a:buChar char="●"/>
              <a:defRPr/>
            </a:lvl7pPr>
            <a:lvl8pPr indent="-342900" lvl="7" marL="3657600" rtl="0" algn="l">
              <a:spcBef>
                <a:spcPts val="1800"/>
              </a:spcBef>
              <a:spcAft>
                <a:spcPts val="0"/>
              </a:spcAft>
              <a:buSzPts val="1800"/>
              <a:buChar char="○"/>
              <a:defRPr/>
            </a:lvl8pPr>
            <a:lvl9pPr indent="-342900" lvl="8" marL="4114800" rtl="0" algn="l">
              <a:spcBef>
                <a:spcPts val="1800"/>
              </a:spcBef>
              <a:spcAft>
                <a:spcPts val="1800"/>
              </a:spcAft>
              <a:buSzPts val="1800"/>
              <a:buChar char="■"/>
              <a:defRPr/>
            </a:lvl9pPr>
          </a:lstStyle>
          <a:p/>
        </p:txBody>
      </p:sp>
      <p:sp>
        <p:nvSpPr>
          <p:cNvPr id="62" name="Google Shape;62;p13"/>
          <p:cNvSpPr txBox="1"/>
          <p:nvPr>
            <p:ph idx="10" type="dt"/>
          </p:nvPr>
        </p:nvSpPr>
        <p:spPr>
          <a:xfrm rot="-2460041">
            <a:off x="223545" y="10218912"/>
            <a:ext cx="2418042" cy="350232"/>
          </a:xfrm>
          <a:prstGeom prst="rect">
            <a:avLst/>
          </a:prstGeom>
          <a:noFill/>
          <a:ln>
            <a:noFill/>
          </a:ln>
        </p:spPr>
        <p:txBody>
          <a:bodyPr anchorCtr="0" anchor="ctr" bIns="63125" lIns="126250" spcFirstLastPara="1" rIns="126250" wrap="square" tIns="631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3" name="Google Shape;63;p13"/>
          <p:cNvSpPr txBox="1"/>
          <p:nvPr>
            <p:ph idx="11" type="ftr"/>
          </p:nvPr>
        </p:nvSpPr>
        <p:spPr>
          <a:xfrm>
            <a:off x="3908349" y="10940768"/>
            <a:ext cx="5249400" cy="477600"/>
          </a:xfrm>
          <a:prstGeom prst="rect">
            <a:avLst/>
          </a:prstGeom>
          <a:noFill/>
          <a:ln>
            <a:noFill/>
          </a:ln>
        </p:spPr>
        <p:txBody>
          <a:bodyPr anchorCtr="0" anchor="ctr" bIns="63125" lIns="126250" spcFirstLastPara="1" rIns="126250" wrap="square" tIns="63125">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4" name="Google Shape;64;p13"/>
          <p:cNvSpPr/>
          <p:nvPr>
            <p:ph idx="12" type="sldNum"/>
          </p:nvPr>
        </p:nvSpPr>
        <p:spPr>
          <a:xfrm>
            <a:off x="9334487" y="10741801"/>
            <a:ext cx="558900" cy="875400"/>
          </a:xfrm>
          <a:prstGeom prst="ellipse">
            <a:avLst/>
          </a:prstGeom>
          <a:noFill/>
          <a:ln cap="flat" cmpd="sng" w="19050">
            <a:solidFill>
              <a:srgbClr val="FFFFFF"/>
            </a:solidFill>
            <a:prstDash val="solid"/>
            <a:round/>
            <a:headEnd len="sm" w="sm" type="none"/>
            <a:tailEnd len="sm" w="sm" type="none"/>
          </a:ln>
        </p:spPr>
        <p:txBody>
          <a:bodyPr anchorCtr="0" anchor="ctr" bIns="12625" lIns="12625" spcFirstLastPara="1" rIns="12625" wrap="square" tIns="12625">
            <a:norm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844002" y="6539299"/>
            <a:ext cx="4719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534167" y="4096428"/>
            <a:ext cx="9135600" cy="2106300"/>
          </a:xfrm>
          <a:prstGeom prst="rect">
            <a:avLst/>
          </a:prstGeom>
        </p:spPr>
        <p:txBody>
          <a:bodyPr anchorCtr="0" anchor="b" bIns="138450" lIns="138450" spcFirstLastPara="1" rIns="138450" wrap="square" tIns="138450">
            <a:normAutofit/>
          </a:bodyPr>
          <a:lstStyle>
            <a:lvl1pPr lvl="0" algn="ctr">
              <a:spcBef>
                <a:spcPts val="0"/>
              </a:spcBef>
              <a:spcAft>
                <a:spcPts val="0"/>
              </a:spcAft>
              <a:buSzPts val="7300"/>
              <a:buNone/>
              <a:defRPr sz="7300"/>
            </a:lvl1pPr>
            <a:lvl2pPr lvl="1" algn="ctr">
              <a:spcBef>
                <a:spcPts val="0"/>
              </a:spcBef>
              <a:spcAft>
                <a:spcPts val="0"/>
              </a:spcAft>
              <a:buSzPts val="7300"/>
              <a:buNone/>
              <a:defRPr sz="7300"/>
            </a:lvl2pPr>
            <a:lvl3pPr lvl="2" algn="ctr">
              <a:spcBef>
                <a:spcPts val="0"/>
              </a:spcBef>
              <a:spcAft>
                <a:spcPts val="0"/>
              </a:spcAft>
              <a:buSzPts val="7300"/>
              <a:buNone/>
              <a:defRPr sz="7300"/>
            </a:lvl3pPr>
            <a:lvl4pPr lvl="3" algn="ctr">
              <a:spcBef>
                <a:spcPts val="0"/>
              </a:spcBef>
              <a:spcAft>
                <a:spcPts val="0"/>
              </a:spcAft>
              <a:buSzPts val="7300"/>
              <a:buNone/>
              <a:defRPr sz="7300"/>
            </a:lvl4pPr>
            <a:lvl5pPr lvl="4" algn="ctr">
              <a:spcBef>
                <a:spcPts val="0"/>
              </a:spcBef>
              <a:spcAft>
                <a:spcPts val="0"/>
              </a:spcAft>
              <a:buSzPts val="7300"/>
              <a:buNone/>
              <a:defRPr sz="7300"/>
            </a:lvl5pPr>
            <a:lvl6pPr lvl="5" algn="ctr">
              <a:spcBef>
                <a:spcPts val="0"/>
              </a:spcBef>
              <a:spcAft>
                <a:spcPts val="0"/>
              </a:spcAft>
              <a:buSzPts val="7300"/>
              <a:buNone/>
              <a:defRPr sz="7300"/>
            </a:lvl6pPr>
            <a:lvl7pPr lvl="6" algn="ctr">
              <a:spcBef>
                <a:spcPts val="0"/>
              </a:spcBef>
              <a:spcAft>
                <a:spcPts val="0"/>
              </a:spcAft>
              <a:buSzPts val="7300"/>
              <a:buNone/>
              <a:defRPr sz="7300"/>
            </a:lvl7pPr>
            <a:lvl8pPr lvl="7" algn="ctr">
              <a:spcBef>
                <a:spcPts val="0"/>
              </a:spcBef>
              <a:spcAft>
                <a:spcPts val="0"/>
              </a:spcAft>
              <a:buSzPts val="7300"/>
              <a:buNone/>
              <a:defRPr sz="7300"/>
            </a:lvl8pPr>
            <a:lvl9pPr lvl="8" algn="ctr">
              <a:spcBef>
                <a:spcPts val="0"/>
              </a:spcBef>
              <a:spcAft>
                <a:spcPts val="0"/>
              </a:spcAft>
              <a:buSzPts val="7300"/>
              <a:buNone/>
              <a:defRPr sz="7300"/>
            </a:lvl9pPr>
          </a:lstStyle>
          <a:p/>
        </p:txBody>
      </p:sp>
      <p:sp>
        <p:nvSpPr>
          <p:cNvPr id="19" name="Google Shape;19;p3"/>
          <p:cNvSpPr txBox="1"/>
          <p:nvPr>
            <p:ph idx="12" type="sldNum"/>
          </p:nvPr>
        </p:nvSpPr>
        <p:spPr>
          <a:xfrm>
            <a:off x="9413842" y="10823269"/>
            <a:ext cx="609600" cy="913500"/>
          </a:xfrm>
          <a:prstGeom prst="rect">
            <a:avLst/>
          </a:prstGeom>
        </p:spPr>
        <p:txBody>
          <a:bodyPr anchorCtr="0" anchor="ctr" bIns="138450" lIns="138450" spcFirstLastPara="1" rIns="138450" wrap="square" tIns="138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547292" y="2925103"/>
            <a:ext cx="4719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431000" y="1063070"/>
            <a:ext cx="9297900" cy="1592400"/>
          </a:xfrm>
          <a:prstGeom prst="rect">
            <a:avLst/>
          </a:prstGeom>
        </p:spPr>
        <p:txBody>
          <a:bodyPr anchorCtr="0" anchor="b" bIns="138450" lIns="138450" spcFirstLastPara="1" rIns="138450" wrap="square" tIns="138450">
            <a:normAutofit/>
          </a:bodyPr>
          <a:lstStyle>
            <a:lvl1pPr lvl="0">
              <a:spcBef>
                <a:spcPts val="0"/>
              </a:spcBef>
              <a:spcAft>
                <a:spcPts val="0"/>
              </a:spcAft>
              <a:buSzPts val="4500"/>
              <a:buNone/>
              <a:defRPr/>
            </a:lvl1pPr>
            <a:lvl2pPr lvl="1">
              <a:spcBef>
                <a:spcPts val="0"/>
              </a:spcBef>
              <a:spcAft>
                <a:spcPts val="0"/>
              </a:spcAft>
              <a:buSzPts val="4500"/>
              <a:buNone/>
              <a:defRPr/>
            </a:lvl2pPr>
            <a:lvl3pPr lvl="2">
              <a:spcBef>
                <a:spcPts val="0"/>
              </a:spcBef>
              <a:spcAft>
                <a:spcPts val="0"/>
              </a:spcAft>
              <a:buSzPts val="4500"/>
              <a:buNone/>
              <a:defRPr/>
            </a:lvl3pPr>
            <a:lvl4pPr lvl="3">
              <a:spcBef>
                <a:spcPts val="0"/>
              </a:spcBef>
              <a:spcAft>
                <a:spcPts val="0"/>
              </a:spcAft>
              <a:buSzPts val="4500"/>
              <a:buNone/>
              <a:defRPr/>
            </a:lvl4pPr>
            <a:lvl5pPr lvl="4">
              <a:spcBef>
                <a:spcPts val="0"/>
              </a:spcBef>
              <a:spcAft>
                <a:spcPts val="0"/>
              </a:spcAft>
              <a:buSzPts val="4500"/>
              <a:buNone/>
              <a:defRPr/>
            </a:lvl5pPr>
            <a:lvl6pPr lvl="5">
              <a:spcBef>
                <a:spcPts val="0"/>
              </a:spcBef>
              <a:spcAft>
                <a:spcPts val="0"/>
              </a:spcAft>
              <a:buSzPts val="4500"/>
              <a:buNone/>
              <a:defRPr/>
            </a:lvl6pPr>
            <a:lvl7pPr lvl="6">
              <a:spcBef>
                <a:spcPts val="0"/>
              </a:spcBef>
              <a:spcAft>
                <a:spcPts val="0"/>
              </a:spcAft>
              <a:buSzPts val="4500"/>
              <a:buNone/>
              <a:defRPr/>
            </a:lvl7pPr>
            <a:lvl8pPr lvl="7">
              <a:spcBef>
                <a:spcPts val="0"/>
              </a:spcBef>
              <a:spcAft>
                <a:spcPts val="0"/>
              </a:spcAft>
              <a:buSzPts val="4500"/>
              <a:buNone/>
              <a:defRPr/>
            </a:lvl8pPr>
            <a:lvl9pPr lvl="8">
              <a:spcBef>
                <a:spcPts val="0"/>
              </a:spcBef>
              <a:spcAft>
                <a:spcPts val="0"/>
              </a:spcAft>
              <a:buSzPts val="4500"/>
              <a:buNone/>
              <a:defRPr/>
            </a:lvl9pPr>
          </a:lstStyle>
          <a:p/>
        </p:txBody>
      </p:sp>
      <p:sp>
        <p:nvSpPr>
          <p:cNvPr id="23" name="Google Shape;23;p4"/>
          <p:cNvSpPr txBox="1"/>
          <p:nvPr>
            <p:ph idx="1" type="body"/>
          </p:nvPr>
        </p:nvSpPr>
        <p:spPr>
          <a:xfrm>
            <a:off x="431000" y="3457863"/>
            <a:ext cx="9297900" cy="7146000"/>
          </a:xfrm>
          <a:prstGeom prst="rect">
            <a:avLst/>
          </a:prstGeom>
        </p:spPr>
        <p:txBody>
          <a:bodyPr anchorCtr="0" anchor="t" bIns="138450" lIns="138450" spcFirstLastPara="1" rIns="138450" wrap="square" tIns="138450">
            <a:normAutofit/>
          </a:bodyPr>
          <a:lstStyle>
            <a:lvl1pPr indent="-400050" lvl="0" marL="457200">
              <a:spcBef>
                <a:spcPts val="0"/>
              </a:spcBef>
              <a:spcAft>
                <a:spcPts val="0"/>
              </a:spcAft>
              <a:buSzPts val="2700"/>
              <a:buChar char="●"/>
              <a:defRPr/>
            </a:lvl1pPr>
            <a:lvl2pPr indent="-361950" lvl="1" marL="914400">
              <a:spcBef>
                <a:spcPts val="0"/>
              </a:spcBef>
              <a:spcAft>
                <a:spcPts val="0"/>
              </a:spcAft>
              <a:buSzPts val="2100"/>
              <a:buChar char="○"/>
              <a:defRPr/>
            </a:lvl2pPr>
            <a:lvl3pPr indent="-361950" lvl="2" marL="1371600">
              <a:spcBef>
                <a:spcPts val="0"/>
              </a:spcBef>
              <a:spcAft>
                <a:spcPts val="0"/>
              </a:spcAft>
              <a:buSzPts val="2100"/>
              <a:buChar char="■"/>
              <a:defRPr/>
            </a:lvl3pPr>
            <a:lvl4pPr indent="-361950" lvl="3" marL="1828800">
              <a:spcBef>
                <a:spcPts val="0"/>
              </a:spcBef>
              <a:spcAft>
                <a:spcPts val="0"/>
              </a:spcAft>
              <a:buSzPts val="2100"/>
              <a:buChar char="●"/>
              <a:defRPr/>
            </a:lvl4pPr>
            <a:lvl5pPr indent="-361950" lvl="4" marL="2286000">
              <a:spcBef>
                <a:spcPts val="0"/>
              </a:spcBef>
              <a:spcAft>
                <a:spcPts val="0"/>
              </a:spcAft>
              <a:buSzPts val="2100"/>
              <a:buChar char="○"/>
              <a:defRPr/>
            </a:lvl5pPr>
            <a:lvl6pPr indent="-361950" lvl="5" marL="2743200">
              <a:spcBef>
                <a:spcPts val="0"/>
              </a:spcBef>
              <a:spcAft>
                <a:spcPts val="0"/>
              </a:spcAft>
              <a:buSzPts val="2100"/>
              <a:buChar char="■"/>
              <a:defRPr/>
            </a:lvl6pPr>
            <a:lvl7pPr indent="-361950" lvl="6" marL="3200400">
              <a:spcBef>
                <a:spcPts val="0"/>
              </a:spcBef>
              <a:spcAft>
                <a:spcPts val="0"/>
              </a:spcAft>
              <a:buSzPts val="2100"/>
              <a:buChar char="●"/>
              <a:defRPr/>
            </a:lvl7pPr>
            <a:lvl8pPr indent="-361950" lvl="7" marL="3657600">
              <a:spcBef>
                <a:spcPts val="0"/>
              </a:spcBef>
              <a:spcAft>
                <a:spcPts val="0"/>
              </a:spcAft>
              <a:buSzPts val="2100"/>
              <a:buChar char="○"/>
              <a:defRPr/>
            </a:lvl8pPr>
            <a:lvl9pPr indent="-361950" lvl="8" marL="4114800">
              <a:spcBef>
                <a:spcPts val="0"/>
              </a:spcBef>
              <a:spcAft>
                <a:spcPts val="0"/>
              </a:spcAft>
              <a:buSzPts val="2100"/>
              <a:buChar char="■"/>
              <a:defRPr/>
            </a:lvl9pPr>
          </a:lstStyle>
          <a:p/>
        </p:txBody>
      </p:sp>
      <p:sp>
        <p:nvSpPr>
          <p:cNvPr id="24" name="Google Shape;24;p4"/>
          <p:cNvSpPr txBox="1"/>
          <p:nvPr>
            <p:ph idx="12" type="sldNum"/>
          </p:nvPr>
        </p:nvSpPr>
        <p:spPr>
          <a:xfrm>
            <a:off x="9413842" y="10823269"/>
            <a:ext cx="609600" cy="913500"/>
          </a:xfrm>
          <a:prstGeom prst="rect">
            <a:avLst/>
          </a:prstGeom>
        </p:spPr>
        <p:txBody>
          <a:bodyPr anchorCtr="0" anchor="ctr" bIns="138450" lIns="138450" spcFirstLastPara="1" rIns="138450" wrap="square" tIns="138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547292" y="2925103"/>
            <a:ext cx="4719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431000" y="1063070"/>
            <a:ext cx="9297900" cy="1592400"/>
          </a:xfrm>
          <a:prstGeom prst="rect">
            <a:avLst/>
          </a:prstGeom>
        </p:spPr>
        <p:txBody>
          <a:bodyPr anchorCtr="0" anchor="b" bIns="138450" lIns="138450" spcFirstLastPara="1" rIns="138450" wrap="square" tIns="138450">
            <a:normAutofit/>
          </a:bodyPr>
          <a:lstStyle>
            <a:lvl1pPr lvl="0">
              <a:spcBef>
                <a:spcPts val="0"/>
              </a:spcBef>
              <a:spcAft>
                <a:spcPts val="0"/>
              </a:spcAft>
              <a:buSzPts val="4500"/>
              <a:buNone/>
              <a:defRPr/>
            </a:lvl1pPr>
            <a:lvl2pPr lvl="1">
              <a:spcBef>
                <a:spcPts val="0"/>
              </a:spcBef>
              <a:spcAft>
                <a:spcPts val="0"/>
              </a:spcAft>
              <a:buSzPts val="4500"/>
              <a:buNone/>
              <a:defRPr/>
            </a:lvl2pPr>
            <a:lvl3pPr lvl="2">
              <a:spcBef>
                <a:spcPts val="0"/>
              </a:spcBef>
              <a:spcAft>
                <a:spcPts val="0"/>
              </a:spcAft>
              <a:buSzPts val="4500"/>
              <a:buNone/>
              <a:defRPr/>
            </a:lvl3pPr>
            <a:lvl4pPr lvl="3">
              <a:spcBef>
                <a:spcPts val="0"/>
              </a:spcBef>
              <a:spcAft>
                <a:spcPts val="0"/>
              </a:spcAft>
              <a:buSzPts val="4500"/>
              <a:buNone/>
              <a:defRPr/>
            </a:lvl4pPr>
            <a:lvl5pPr lvl="4">
              <a:spcBef>
                <a:spcPts val="0"/>
              </a:spcBef>
              <a:spcAft>
                <a:spcPts val="0"/>
              </a:spcAft>
              <a:buSzPts val="4500"/>
              <a:buNone/>
              <a:defRPr/>
            </a:lvl5pPr>
            <a:lvl6pPr lvl="5">
              <a:spcBef>
                <a:spcPts val="0"/>
              </a:spcBef>
              <a:spcAft>
                <a:spcPts val="0"/>
              </a:spcAft>
              <a:buSzPts val="4500"/>
              <a:buNone/>
              <a:defRPr/>
            </a:lvl6pPr>
            <a:lvl7pPr lvl="6">
              <a:spcBef>
                <a:spcPts val="0"/>
              </a:spcBef>
              <a:spcAft>
                <a:spcPts val="0"/>
              </a:spcAft>
              <a:buSzPts val="4500"/>
              <a:buNone/>
              <a:defRPr/>
            </a:lvl7pPr>
            <a:lvl8pPr lvl="7">
              <a:spcBef>
                <a:spcPts val="0"/>
              </a:spcBef>
              <a:spcAft>
                <a:spcPts val="0"/>
              </a:spcAft>
              <a:buSzPts val="4500"/>
              <a:buNone/>
              <a:defRPr/>
            </a:lvl8pPr>
            <a:lvl9pPr lvl="8">
              <a:spcBef>
                <a:spcPts val="0"/>
              </a:spcBef>
              <a:spcAft>
                <a:spcPts val="0"/>
              </a:spcAft>
              <a:buSzPts val="4500"/>
              <a:buNone/>
              <a:defRPr/>
            </a:lvl9pPr>
          </a:lstStyle>
          <a:p/>
        </p:txBody>
      </p:sp>
      <p:sp>
        <p:nvSpPr>
          <p:cNvPr id="28" name="Google Shape;28;p5"/>
          <p:cNvSpPr txBox="1"/>
          <p:nvPr>
            <p:ph idx="1" type="body"/>
          </p:nvPr>
        </p:nvSpPr>
        <p:spPr>
          <a:xfrm>
            <a:off x="431000" y="3457865"/>
            <a:ext cx="4444200" cy="7146000"/>
          </a:xfrm>
          <a:prstGeom prst="rect">
            <a:avLst/>
          </a:prstGeom>
        </p:spPr>
        <p:txBody>
          <a:bodyPr anchorCtr="0" anchor="t" bIns="138450" lIns="138450" spcFirstLastPara="1" rIns="138450" wrap="square" tIns="138450">
            <a:normAutofit/>
          </a:bodyPr>
          <a:lstStyle>
            <a:lvl1pPr indent="-361950" lvl="0" marL="457200">
              <a:spcBef>
                <a:spcPts val="0"/>
              </a:spcBef>
              <a:spcAft>
                <a:spcPts val="0"/>
              </a:spcAft>
              <a:buSzPts val="2100"/>
              <a:buChar char="●"/>
              <a:defRPr sz="21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29" name="Google Shape;29;p5"/>
          <p:cNvSpPr txBox="1"/>
          <p:nvPr>
            <p:ph idx="2" type="body"/>
          </p:nvPr>
        </p:nvSpPr>
        <p:spPr>
          <a:xfrm>
            <a:off x="5284667" y="3457865"/>
            <a:ext cx="4444200" cy="7146000"/>
          </a:xfrm>
          <a:prstGeom prst="rect">
            <a:avLst/>
          </a:prstGeom>
        </p:spPr>
        <p:txBody>
          <a:bodyPr anchorCtr="0" anchor="t" bIns="138450" lIns="138450" spcFirstLastPara="1" rIns="138450" wrap="square" tIns="138450">
            <a:normAutofit/>
          </a:bodyPr>
          <a:lstStyle>
            <a:lvl1pPr indent="-361950" lvl="0" marL="457200">
              <a:spcBef>
                <a:spcPts val="0"/>
              </a:spcBef>
              <a:spcAft>
                <a:spcPts val="0"/>
              </a:spcAft>
              <a:buSzPts val="2100"/>
              <a:buChar char="●"/>
              <a:defRPr sz="21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30" name="Google Shape;30;p5"/>
          <p:cNvSpPr txBox="1"/>
          <p:nvPr>
            <p:ph idx="12" type="sldNum"/>
          </p:nvPr>
        </p:nvSpPr>
        <p:spPr>
          <a:xfrm>
            <a:off x="9413842" y="10823269"/>
            <a:ext cx="609600" cy="913500"/>
          </a:xfrm>
          <a:prstGeom prst="rect">
            <a:avLst/>
          </a:prstGeom>
        </p:spPr>
        <p:txBody>
          <a:bodyPr anchorCtr="0" anchor="ctr" bIns="138450" lIns="138450" spcFirstLastPara="1" rIns="138450" wrap="square" tIns="138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431000" y="1063070"/>
            <a:ext cx="9297900" cy="1592400"/>
          </a:xfrm>
          <a:prstGeom prst="rect">
            <a:avLst/>
          </a:prstGeom>
        </p:spPr>
        <p:txBody>
          <a:bodyPr anchorCtr="0" anchor="b" bIns="138450" lIns="138450" spcFirstLastPara="1" rIns="138450" wrap="square" tIns="138450">
            <a:normAutofit/>
          </a:bodyPr>
          <a:lstStyle>
            <a:lvl1pPr lvl="0">
              <a:spcBef>
                <a:spcPts val="0"/>
              </a:spcBef>
              <a:spcAft>
                <a:spcPts val="0"/>
              </a:spcAft>
              <a:buSzPts val="4500"/>
              <a:buNone/>
              <a:defRPr/>
            </a:lvl1pPr>
            <a:lvl2pPr lvl="1">
              <a:spcBef>
                <a:spcPts val="0"/>
              </a:spcBef>
              <a:spcAft>
                <a:spcPts val="0"/>
              </a:spcAft>
              <a:buSzPts val="4500"/>
              <a:buNone/>
              <a:defRPr/>
            </a:lvl2pPr>
            <a:lvl3pPr lvl="2">
              <a:spcBef>
                <a:spcPts val="0"/>
              </a:spcBef>
              <a:spcAft>
                <a:spcPts val="0"/>
              </a:spcAft>
              <a:buSzPts val="4500"/>
              <a:buNone/>
              <a:defRPr/>
            </a:lvl3pPr>
            <a:lvl4pPr lvl="3">
              <a:spcBef>
                <a:spcPts val="0"/>
              </a:spcBef>
              <a:spcAft>
                <a:spcPts val="0"/>
              </a:spcAft>
              <a:buSzPts val="4500"/>
              <a:buNone/>
              <a:defRPr/>
            </a:lvl4pPr>
            <a:lvl5pPr lvl="4">
              <a:spcBef>
                <a:spcPts val="0"/>
              </a:spcBef>
              <a:spcAft>
                <a:spcPts val="0"/>
              </a:spcAft>
              <a:buSzPts val="4500"/>
              <a:buNone/>
              <a:defRPr/>
            </a:lvl5pPr>
            <a:lvl6pPr lvl="5">
              <a:spcBef>
                <a:spcPts val="0"/>
              </a:spcBef>
              <a:spcAft>
                <a:spcPts val="0"/>
              </a:spcAft>
              <a:buSzPts val="4500"/>
              <a:buNone/>
              <a:defRPr/>
            </a:lvl6pPr>
            <a:lvl7pPr lvl="6">
              <a:spcBef>
                <a:spcPts val="0"/>
              </a:spcBef>
              <a:spcAft>
                <a:spcPts val="0"/>
              </a:spcAft>
              <a:buSzPts val="4500"/>
              <a:buNone/>
              <a:defRPr/>
            </a:lvl7pPr>
            <a:lvl8pPr lvl="7">
              <a:spcBef>
                <a:spcPts val="0"/>
              </a:spcBef>
              <a:spcAft>
                <a:spcPts val="0"/>
              </a:spcAft>
              <a:buSzPts val="4500"/>
              <a:buNone/>
              <a:defRPr/>
            </a:lvl8pPr>
            <a:lvl9pPr lvl="8">
              <a:spcBef>
                <a:spcPts val="0"/>
              </a:spcBef>
              <a:spcAft>
                <a:spcPts val="0"/>
              </a:spcAft>
              <a:buSzPts val="4500"/>
              <a:buNone/>
              <a:defRPr/>
            </a:lvl9pPr>
          </a:lstStyle>
          <a:p/>
        </p:txBody>
      </p:sp>
      <p:sp>
        <p:nvSpPr>
          <p:cNvPr id="33" name="Google Shape;33;p6"/>
          <p:cNvSpPr txBox="1"/>
          <p:nvPr>
            <p:ph idx="12" type="sldNum"/>
          </p:nvPr>
        </p:nvSpPr>
        <p:spPr>
          <a:xfrm>
            <a:off x="9413842" y="10823269"/>
            <a:ext cx="609600" cy="913500"/>
          </a:xfrm>
          <a:prstGeom prst="rect">
            <a:avLst/>
          </a:prstGeom>
        </p:spPr>
        <p:txBody>
          <a:bodyPr anchorCtr="0" anchor="ctr" bIns="138450" lIns="138450" spcFirstLastPara="1" rIns="138450" wrap="square" tIns="138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543576" y="3277877"/>
            <a:ext cx="3684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431000" y="1289541"/>
            <a:ext cx="3120000" cy="1754100"/>
          </a:xfrm>
          <a:prstGeom prst="rect">
            <a:avLst/>
          </a:prstGeom>
        </p:spPr>
        <p:txBody>
          <a:bodyPr anchorCtr="0" anchor="b" bIns="138450" lIns="138450" spcFirstLastPara="1" rIns="138450" wrap="square" tIns="13845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37" name="Google Shape;37;p7"/>
          <p:cNvSpPr txBox="1"/>
          <p:nvPr>
            <p:ph idx="1" type="body"/>
          </p:nvPr>
        </p:nvSpPr>
        <p:spPr>
          <a:xfrm>
            <a:off x="431000" y="3699713"/>
            <a:ext cx="3120000" cy="6222900"/>
          </a:xfrm>
          <a:prstGeom prst="rect">
            <a:avLst/>
          </a:prstGeom>
        </p:spPr>
        <p:txBody>
          <a:bodyPr anchorCtr="0" anchor="t" bIns="138450" lIns="138450" spcFirstLastPara="1" rIns="138450" wrap="square" tIns="138450">
            <a:normAutofit/>
          </a:bodyPr>
          <a:lstStyle>
            <a:lvl1pPr indent="-342900" lvl="0" marL="457200">
              <a:spcBef>
                <a:spcPts val="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38" name="Google Shape;38;p7"/>
          <p:cNvSpPr txBox="1"/>
          <p:nvPr>
            <p:ph idx="12" type="sldNum"/>
          </p:nvPr>
        </p:nvSpPr>
        <p:spPr>
          <a:xfrm>
            <a:off x="9413842" y="10823269"/>
            <a:ext cx="609600" cy="913500"/>
          </a:xfrm>
          <a:prstGeom prst="rect">
            <a:avLst/>
          </a:prstGeom>
        </p:spPr>
        <p:txBody>
          <a:bodyPr anchorCtr="0" anchor="ctr" bIns="138450" lIns="138450" spcFirstLastPara="1" rIns="138450" wrap="square" tIns="138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544722" y="1221652"/>
            <a:ext cx="6243000" cy="9494700"/>
          </a:xfrm>
          <a:prstGeom prst="rect">
            <a:avLst/>
          </a:prstGeom>
        </p:spPr>
        <p:txBody>
          <a:bodyPr anchorCtr="0" anchor="ctr" bIns="138450" lIns="138450" spcFirstLastPara="1" rIns="138450" wrap="square" tIns="138450">
            <a:normAutofit/>
          </a:bodyPr>
          <a:lstStyle>
            <a:lvl1pPr lvl="0">
              <a:spcBef>
                <a:spcPts val="0"/>
              </a:spcBef>
              <a:spcAft>
                <a:spcPts val="0"/>
              </a:spcAft>
              <a:buSzPts val="7300"/>
              <a:buNone/>
              <a:defRPr sz="7300"/>
            </a:lvl1pPr>
            <a:lvl2pPr lvl="1">
              <a:spcBef>
                <a:spcPts val="0"/>
              </a:spcBef>
              <a:spcAft>
                <a:spcPts val="0"/>
              </a:spcAft>
              <a:buSzPts val="7300"/>
              <a:buNone/>
              <a:defRPr sz="7300"/>
            </a:lvl2pPr>
            <a:lvl3pPr lvl="2">
              <a:spcBef>
                <a:spcPts val="0"/>
              </a:spcBef>
              <a:spcAft>
                <a:spcPts val="0"/>
              </a:spcAft>
              <a:buSzPts val="7300"/>
              <a:buNone/>
              <a:defRPr sz="7300"/>
            </a:lvl3pPr>
            <a:lvl4pPr lvl="3">
              <a:spcBef>
                <a:spcPts val="0"/>
              </a:spcBef>
              <a:spcAft>
                <a:spcPts val="0"/>
              </a:spcAft>
              <a:buSzPts val="7300"/>
              <a:buNone/>
              <a:defRPr sz="7300"/>
            </a:lvl4pPr>
            <a:lvl5pPr lvl="4">
              <a:spcBef>
                <a:spcPts val="0"/>
              </a:spcBef>
              <a:spcAft>
                <a:spcPts val="0"/>
              </a:spcAft>
              <a:buSzPts val="7300"/>
              <a:buNone/>
              <a:defRPr sz="7300"/>
            </a:lvl5pPr>
            <a:lvl6pPr lvl="5">
              <a:spcBef>
                <a:spcPts val="0"/>
              </a:spcBef>
              <a:spcAft>
                <a:spcPts val="0"/>
              </a:spcAft>
              <a:buSzPts val="7300"/>
              <a:buNone/>
              <a:defRPr sz="7300"/>
            </a:lvl6pPr>
            <a:lvl7pPr lvl="6">
              <a:spcBef>
                <a:spcPts val="0"/>
              </a:spcBef>
              <a:spcAft>
                <a:spcPts val="0"/>
              </a:spcAft>
              <a:buSzPts val="7300"/>
              <a:buNone/>
              <a:defRPr sz="7300"/>
            </a:lvl7pPr>
            <a:lvl8pPr lvl="7">
              <a:spcBef>
                <a:spcPts val="0"/>
              </a:spcBef>
              <a:spcAft>
                <a:spcPts val="0"/>
              </a:spcAft>
              <a:buSzPts val="7300"/>
              <a:buNone/>
              <a:defRPr sz="7300"/>
            </a:lvl8pPr>
            <a:lvl9pPr lvl="8">
              <a:spcBef>
                <a:spcPts val="0"/>
              </a:spcBef>
              <a:spcAft>
                <a:spcPts val="0"/>
              </a:spcAft>
              <a:buSzPts val="7300"/>
              <a:buNone/>
              <a:defRPr sz="7300"/>
            </a:lvl9pPr>
          </a:lstStyle>
          <a:p/>
        </p:txBody>
      </p:sp>
      <p:sp>
        <p:nvSpPr>
          <p:cNvPr id="41" name="Google Shape;41;p8"/>
          <p:cNvSpPr txBox="1"/>
          <p:nvPr>
            <p:ph idx="12" type="sldNum"/>
          </p:nvPr>
        </p:nvSpPr>
        <p:spPr>
          <a:xfrm>
            <a:off x="9413842" y="10823269"/>
            <a:ext cx="609600" cy="913500"/>
          </a:xfrm>
          <a:prstGeom prst="rect">
            <a:avLst/>
          </a:prstGeom>
        </p:spPr>
        <p:txBody>
          <a:bodyPr anchorCtr="0" anchor="ctr" bIns="138450" lIns="138450" spcFirstLastPara="1" rIns="138450" wrap="square" tIns="138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5080000" y="-174"/>
            <a:ext cx="5079900" cy="11937900"/>
          </a:xfrm>
          <a:prstGeom prst="rect">
            <a:avLst/>
          </a:prstGeom>
          <a:solidFill>
            <a:schemeClr val="dk2"/>
          </a:solidFill>
          <a:ln>
            <a:noFill/>
          </a:ln>
        </p:spPr>
        <p:txBody>
          <a:bodyPr anchorCtr="0" anchor="ctr" bIns="138450" lIns="138450" spcFirstLastPara="1" rIns="138450" wrap="square" tIns="138450">
            <a:noAutofit/>
          </a:bodyPr>
          <a:lstStyle/>
          <a:p>
            <a:pPr indent="0" lvl="0" marL="0" rtl="0" algn="l">
              <a:spcBef>
                <a:spcPts val="0"/>
              </a:spcBef>
              <a:spcAft>
                <a:spcPts val="0"/>
              </a:spcAft>
              <a:buNone/>
            </a:pPr>
            <a:r>
              <a:t/>
            </a:r>
            <a:endParaRPr/>
          </a:p>
        </p:txBody>
      </p:sp>
      <p:cxnSp>
        <p:nvCxnSpPr>
          <p:cNvPr id="44" name="Google Shape;44;p9"/>
          <p:cNvCxnSpPr/>
          <p:nvPr/>
        </p:nvCxnSpPr>
        <p:spPr>
          <a:xfrm>
            <a:off x="5588528" y="10434007"/>
            <a:ext cx="60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95000" y="2806248"/>
            <a:ext cx="4494600" cy="3496200"/>
          </a:xfrm>
          <a:prstGeom prst="rect">
            <a:avLst/>
          </a:prstGeom>
        </p:spPr>
        <p:txBody>
          <a:bodyPr anchorCtr="0" anchor="b" bIns="138450" lIns="138450" spcFirstLastPara="1" rIns="138450" wrap="square" tIns="138450">
            <a:normAutofit/>
          </a:bodyPr>
          <a:lstStyle>
            <a:lvl1pPr lvl="0" algn="ctr">
              <a:spcBef>
                <a:spcPts val="0"/>
              </a:spcBef>
              <a:spcAft>
                <a:spcPts val="0"/>
              </a:spcAft>
              <a:buSzPts val="5800"/>
              <a:buNone/>
              <a:defRPr sz="5800"/>
            </a:lvl1pPr>
            <a:lvl2pPr lvl="1" algn="ctr">
              <a:spcBef>
                <a:spcPts val="0"/>
              </a:spcBef>
              <a:spcAft>
                <a:spcPts val="0"/>
              </a:spcAft>
              <a:buSzPts val="5800"/>
              <a:buNone/>
              <a:defRPr sz="5800"/>
            </a:lvl2pPr>
            <a:lvl3pPr lvl="2" algn="ctr">
              <a:spcBef>
                <a:spcPts val="0"/>
              </a:spcBef>
              <a:spcAft>
                <a:spcPts val="0"/>
              </a:spcAft>
              <a:buSzPts val="5800"/>
              <a:buNone/>
              <a:defRPr sz="5800"/>
            </a:lvl3pPr>
            <a:lvl4pPr lvl="3" algn="ctr">
              <a:spcBef>
                <a:spcPts val="0"/>
              </a:spcBef>
              <a:spcAft>
                <a:spcPts val="0"/>
              </a:spcAft>
              <a:buSzPts val="5800"/>
              <a:buNone/>
              <a:defRPr sz="5800"/>
            </a:lvl4pPr>
            <a:lvl5pPr lvl="4" algn="ctr">
              <a:spcBef>
                <a:spcPts val="0"/>
              </a:spcBef>
              <a:spcAft>
                <a:spcPts val="0"/>
              </a:spcAft>
              <a:buSzPts val="5800"/>
              <a:buNone/>
              <a:defRPr sz="5800"/>
            </a:lvl5pPr>
            <a:lvl6pPr lvl="5" algn="ctr">
              <a:spcBef>
                <a:spcPts val="0"/>
              </a:spcBef>
              <a:spcAft>
                <a:spcPts val="0"/>
              </a:spcAft>
              <a:buSzPts val="5800"/>
              <a:buNone/>
              <a:defRPr sz="5800"/>
            </a:lvl6pPr>
            <a:lvl7pPr lvl="6" algn="ctr">
              <a:spcBef>
                <a:spcPts val="0"/>
              </a:spcBef>
              <a:spcAft>
                <a:spcPts val="0"/>
              </a:spcAft>
              <a:buSzPts val="5800"/>
              <a:buNone/>
              <a:defRPr sz="5800"/>
            </a:lvl7pPr>
            <a:lvl8pPr lvl="7" algn="ctr">
              <a:spcBef>
                <a:spcPts val="0"/>
              </a:spcBef>
              <a:spcAft>
                <a:spcPts val="0"/>
              </a:spcAft>
              <a:buSzPts val="5800"/>
              <a:buNone/>
              <a:defRPr sz="5800"/>
            </a:lvl8pPr>
            <a:lvl9pPr lvl="8" algn="ctr">
              <a:spcBef>
                <a:spcPts val="0"/>
              </a:spcBef>
              <a:spcAft>
                <a:spcPts val="0"/>
              </a:spcAft>
              <a:buSzPts val="5800"/>
              <a:buNone/>
              <a:defRPr sz="5800"/>
            </a:lvl9pPr>
          </a:lstStyle>
          <a:p/>
        </p:txBody>
      </p:sp>
      <p:sp>
        <p:nvSpPr>
          <p:cNvPr id="46" name="Google Shape;46;p9"/>
          <p:cNvSpPr txBox="1"/>
          <p:nvPr>
            <p:ph idx="1" type="subTitle"/>
          </p:nvPr>
        </p:nvSpPr>
        <p:spPr>
          <a:xfrm>
            <a:off x="295000" y="6426817"/>
            <a:ext cx="4494600" cy="3123000"/>
          </a:xfrm>
          <a:prstGeom prst="rect">
            <a:avLst/>
          </a:prstGeom>
        </p:spPr>
        <p:txBody>
          <a:bodyPr anchorCtr="0" anchor="t" bIns="138450" lIns="138450" spcFirstLastPara="1" rIns="138450" wrap="square" tIns="138450">
            <a:normAutofit/>
          </a:bodyPr>
          <a:lstStyle>
            <a:lvl1pPr lvl="0" algn="ctr">
              <a:lnSpc>
                <a:spcPct val="100000"/>
              </a:lnSpc>
              <a:spcBef>
                <a:spcPts val="0"/>
              </a:spcBef>
              <a:spcAft>
                <a:spcPts val="0"/>
              </a:spcAft>
              <a:buClr>
                <a:schemeClr val="accent5"/>
              </a:buClr>
              <a:buSzPts val="3200"/>
              <a:buNone/>
              <a:defRPr sz="3200">
                <a:solidFill>
                  <a:schemeClr val="accent5"/>
                </a:solidFill>
              </a:defRPr>
            </a:lvl1pPr>
            <a:lvl2pPr lvl="1" algn="ctr">
              <a:lnSpc>
                <a:spcPct val="100000"/>
              </a:lnSpc>
              <a:spcBef>
                <a:spcPts val="0"/>
              </a:spcBef>
              <a:spcAft>
                <a:spcPts val="0"/>
              </a:spcAft>
              <a:buClr>
                <a:schemeClr val="accent5"/>
              </a:buClr>
              <a:buSzPts val="3200"/>
              <a:buNone/>
              <a:defRPr sz="3200">
                <a:solidFill>
                  <a:schemeClr val="accent5"/>
                </a:solidFill>
              </a:defRPr>
            </a:lvl2pPr>
            <a:lvl3pPr lvl="2" algn="ctr">
              <a:lnSpc>
                <a:spcPct val="100000"/>
              </a:lnSpc>
              <a:spcBef>
                <a:spcPts val="0"/>
              </a:spcBef>
              <a:spcAft>
                <a:spcPts val="0"/>
              </a:spcAft>
              <a:buClr>
                <a:schemeClr val="accent5"/>
              </a:buClr>
              <a:buSzPts val="3200"/>
              <a:buNone/>
              <a:defRPr sz="3200">
                <a:solidFill>
                  <a:schemeClr val="accent5"/>
                </a:solidFill>
              </a:defRPr>
            </a:lvl3pPr>
            <a:lvl4pPr lvl="3" algn="ctr">
              <a:lnSpc>
                <a:spcPct val="100000"/>
              </a:lnSpc>
              <a:spcBef>
                <a:spcPts val="0"/>
              </a:spcBef>
              <a:spcAft>
                <a:spcPts val="0"/>
              </a:spcAft>
              <a:buClr>
                <a:schemeClr val="accent5"/>
              </a:buClr>
              <a:buSzPts val="3200"/>
              <a:buNone/>
              <a:defRPr sz="3200">
                <a:solidFill>
                  <a:schemeClr val="accent5"/>
                </a:solidFill>
              </a:defRPr>
            </a:lvl4pPr>
            <a:lvl5pPr lvl="4" algn="ctr">
              <a:lnSpc>
                <a:spcPct val="100000"/>
              </a:lnSpc>
              <a:spcBef>
                <a:spcPts val="0"/>
              </a:spcBef>
              <a:spcAft>
                <a:spcPts val="0"/>
              </a:spcAft>
              <a:buClr>
                <a:schemeClr val="accent5"/>
              </a:buClr>
              <a:buSzPts val="3200"/>
              <a:buNone/>
              <a:defRPr sz="3200">
                <a:solidFill>
                  <a:schemeClr val="accent5"/>
                </a:solidFill>
              </a:defRPr>
            </a:lvl5pPr>
            <a:lvl6pPr lvl="5" algn="ctr">
              <a:lnSpc>
                <a:spcPct val="100000"/>
              </a:lnSpc>
              <a:spcBef>
                <a:spcPts val="0"/>
              </a:spcBef>
              <a:spcAft>
                <a:spcPts val="0"/>
              </a:spcAft>
              <a:buClr>
                <a:schemeClr val="accent5"/>
              </a:buClr>
              <a:buSzPts val="3200"/>
              <a:buNone/>
              <a:defRPr sz="3200">
                <a:solidFill>
                  <a:schemeClr val="accent5"/>
                </a:solidFill>
              </a:defRPr>
            </a:lvl6pPr>
            <a:lvl7pPr lvl="6" algn="ctr">
              <a:lnSpc>
                <a:spcPct val="100000"/>
              </a:lnSpc>
              <a:spcBef>
                <a:spcPts val="0"/>
              </a:spcBef>
              <a:spcAft>
                <a:spcPts val="0"/>
              </a:spcAft>
              <a:buClr>
                <a:schemeClr val="accent5"/>
              </a:buClr>
              <a:buSzPts val="3200"/>
              <a:buNone/>
              <a:defRPr sz="3200">
                <a:solidFill>
                  <a:schemeClr val="accent5"/>
                </a:solidFill>
              </a:defRPr>
            </a:lvl7pPr>
            <a:lvl8pPr lvl="7" algn="ctr">
              <a:lnSpc>
                <a:spcPct val="100000"/>
              </a:lnSpc>
              <a:spcBef>
                <a:spcPts val="0"/>
              </a:spcBef>
              <a:spcAft>
                <a:spcPts val="0"/>
              </a:spcAft>
              <a:buClr>
                <a:schemeClr val="accent5"/>
              </a:buClr>
              <a:buSzPts val="3200"/>
              <a:buNone/>
              <a:defRPr sz="3200">
                <a:solidFill>
                  <a:schemeClr val="accent5"/>
                </a:solidFill>
              </a:defRPr>
            </a:lvl8pPr>
            <a:lvl9pPr lvl="8" algn="ctr">
              <a:lnSpc>
                <a:spcPct val="100000"/>
              </a:lnSpc>
              <a:spcBef>
                <a:spcPts val="0"/>
              </a:spcBef>
              <a:spcAft>
                <a:spcPts val="0"/>
              </a:spcAft>
              <a:buClr>
                <a:schemeClr val="accent5"/>
              </a:buClr>
              <a:buSzPts val="3200"/>
              <a:buNone/>
              <a:defRPr sz="3200">
                <a:solidFill>
                  <a:schemeClr val="accent5"/>
                </a:solidFill>
              </a:defRPr>
            </a:lvl9pPr>
          </a:lstStyle>
          <a:p/>
        </p:txBody>
      </p:sp>
      <p:sp>
        <p:nvSpPr>
          <p:cNvPr id="47" name="Google Shape;47;p9"/>
          <p:cNvSpPr txBox="1"/>
          <p:nvPr>
            <p:ph idx="2" type="body"/>
          </p:nvPr>
        </p:nvSpPr>
        <p:spPr>
          <a:xfrm>
            <a:off x="5488333" y="1680859"/>
            <a:ext cx="4263300" cy="8576400"/>
          </a:xfrm>
          <a:prstGeom prst="rect">
            <a:avLst/>
          </a:prstGeom>
        </p:spPr>
        <p:txBody>
          <a:bodyPr anchorCtr="0" anchor="ctr" bIns="138450" lIns="138450" spcFirstLastPara="1" rIns="138450" wrap="square" tIns="138450">
            <a:normAutofit/>
          </a:bodyPr>
          <a:lstStyle>
            <a:lvl1pPr indent="-400050" lvl="0" marL="457200">
              <a:spcBef>
                <a:spcPts val="0"/>
              </a:spcBef>
              <a:spcAft>
                <a:spcPts val="0"/>
              </a:spcAft>
              <a:buSzPts val="2700"/>
              <a:buChar char="●"/>
              <a:defRPr/>
            </a:lvl1pPr>
            <a:lvl2pPr indent="-361950" lvl="1" marL="914400">
              <a:spcBef>
                <a:spcPts val="0"/>
              </a:spcBef>
              <a:spcAft>
                <a:spcPts val="0"/>
              </a:spcAft>
              <a:buSzPts val="2100"/>
              <a:buChar char="○"/>
              <a:defRPr/>
            </a:lvl2pPr>
            <a:lvl3pPr indent="-361950" lvl="2" marL="1371600">
              <a:spcBef>
                <a:spcPts val="0"/>
              </a:spcBef>
              <a:spcAft>
                <a:spcPts val="0"/>
              </a:spcAft>
              <a:buSzPts val="2100"/>
              <a:buChar char="■"/>
              <a:defRPr/>
            </a:lvl3pPr>
            <a:lvl4pPr indent="-361950" lvl="3" marL="1828800">
              <a:spcBef>
                <a:spcPts val="0"/>
              </a:spcBef>
              <a:spcAft>
                <a:spcPts val="0"/>
              </a:spcAft>
              <a:buSzPts val="2100"/>
              <a:buChar char="●"/>
              <a:defRPr/>
            </a:lvl4pPr>
            <a:lvl5pPr indent="-361950" lvl="4" marL="2286000">
              <a:spcBef>
                <a:spcPts val="0"/>
              </a:spcBef>
              <a:spcAft>
                <a:spcPts val="0"/>
              </a:spcAft>
              <a:buSzPts val="2100"/>
              <a:buChar char="○"/>
              <a:defRPr/>
            </a:lvl5pPr>
            <a:lvl6pPr indent="-361950" lvl="5" marL="2743200">
              <a:spcBef>
                <a:spcPts val="0"/>
              </a:spcBef>
              <a:spcAft>
                <a:spcPts val="0"/>
              </a:spcAft>
              <a:buSzPts val="2100"/>
              <a:buChar char="■"/>
              <a:defRPr/>
            </a:lvl6pPr>
            <a:lvl7pPr indent="-361950" lvl="6" marL="3200400">
              <a:spcBef>
                <a:spcPts val="0"/>
              </a:spcBef>
              <a:spcAft>
                <a:spcPts val="0"/>
              </a:spcAft>
              <a:buSzPts val="2100"/>
              <a:buChar char="●"/>
              <a:defRPr/>
            </a:lvl7pPr>
            <a:lvl8pPr indent="-361950" lvl="7" marL="3657600">
              <a:spcBef>
                <a:spcPts val="0"/>
              </a:spcBef>
              <a:spcAft>
                <a:spcPts val="0"/>
              </a:spcAft>
              <a:buSzPts val="2100"/>
              <a:buChar char="○"/>
              <a:defRPr/>
            </a:lvl8pPr>
            <a:lvl9pPr indent="-361950" lvl="8" marL="4114800">
              <a:spcBef>
                <a:spcPts val="0"/>
              </a:spcBef>
              <a:spcAft>
                <a:spcPts val="0"/>
              </a:spcAft>
              <a:buSzPts val="2100"/>
              <a:buChar char="■"/>
              <a:defRPr/>
            </a:lvl9pPr>
          </a:lstStyle>
          <a:p/>
        </p:txBody>
      </p:sp>
      <p:sp>
        <p:nvSpPr>
          <p:cNvPr id="48" name="Google Shape;48;p9"/>
          <p:cNvSpPr txBox="1"/>
          <p:nvPr>
            <p:ph idx="12" type="sldNum"/>
          </p:nvPr>
        </p:nvSpPr>
        <p:spPr>
          <a:xfrm>
            <a:off x="9413842" y="10823269"/>
            <a:ext cx="609600" cy="913500"/>
          </a:xfrm>
          <a:prstGeom prst="rect">
            <a:avLst/>
          </a:prstGeom>
        </p:spPr>
        <p:txBody>
          <a:bodyPr anchorCtr="0" anchor="ctr" bIns="138450" lIns="138450" spcFirstLastPara="1" rIns="138450" wrap="square" tIns="138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55000" y="9826423"/>
            <a:ext cx="6665400" cy="1389900"/>
          </a:xfrm>
          <a:prstGeom prst="rect">
            <a:avLst/>
          </a:prstGeom>
        </p:spPr>
        <p:txBody>
          <a:bodyPr anchorCtr="0" anchor="ctr" bIns="138450" lIns="138450" spcFirstLastPara="1" rIns="138450" wrap="square" tIns="138450">
            <a:normAutofit/>
          </a:bodyPr>
          <a:lstStyle>
            <a:lvl1pPr indent="-228600" lvl="0" marL="457200">
              <a:lnSpc>
                <a:spcPct val="100000"/>
              </a:lnSpc>
              <a:spcBef>
                <a:spcPts val="0"/>
              </a:spcBef>
              <a:spcAft>
                <a:spcPts val="0"/>
              </a:spcAft>
              <a:buSzPts val="27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9413842" y="10823269"/>
            <a:ext cx="609600" cy="913500"/>
          </a:xfrm>
          <a:prstGeom prst="rect">
            <a:avLst/>
          </a:prstGeom>
        </p:spPr>
        <p:txBody>
          <a:bodyPr anchorCtr="0" anchor="ctr" bIns="138450" lIns="138450" spcFirstLastPara="1" rIns="138450" wrap="square" tIns="138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31000" y="1063070"/>
            <a:ext cx="9297900" cy="1592400"/>
          </a:xfrm>
          <a:prstGeom prst="rect">
            <a:avLst/>
          </a:prstGeom>
          <a:noFill/>
          <a:ln>
            <a:noFill/>
          </a:ln>
        </p:spPr>
        <p:txBody>
          <a:bodyPr anchorCtr="0" anchor="b" bIns="138450" lIns="138450" spcFirstLastPara="1" rIns="138450" wrap="square" tIns="138450">
            <a:normAutofit/>
          </a:bodyPr>
          <a:lstStyle>
            <a:lvl1pPr lvl="0">
              <a:spcBef>
                <a:spcPts val="0"/>
              </a:spcBef>
              <a:spcAft>
                <a:spcPts val="0"/>
              </a:spcAft>
              <a:buClr>
                <a:schemeClr val="dk1"/>
              </a:buClr>
              <a:buSzPts val="4500"/>
              <a:buFont typeface="Roboto Slab"/>
              <a:buNone/>
              <a:defRPr sz="4500">
                <a:solidFill>
                  <a:schemeClr val="dk1"/>
                </a:solidFill>
                <a:latin typeface="Roboto Slab"/>
                <a:ea typeface="Roboto Slab"/>
                <a:cs typeface="Roboto Slab"/>
                <a:sym typeface="Roboto Slab"/>
              </a:defRPr>
            </a:lvl1pPr>
            <a:lvl2pPr lvl="1">
              <a:spcBef>
                <a:spcPts val="0"/>
              </a:spcBef>
              <a:spcAft>
                <a:spcPts val="0"/>
              </a:spcAft>
              <a:buClr>
                <a:schemeClr val="dk1"/>
              </a:buClr>
              <a:buSzPts val="4500"/>
              <a:buFont typeface="Roboto Slab"/>
              <a:buNone/>
              <a:defRPr sz="4500">
                <a:solidFill>
                  <a:schemeClr val="dk1"/>
                </a:solidFill>
                <a:latin typeface="Roboto Slab"/>
                <a:ea typeface="Roboto Slab"/>
                <a:cs typeface="Roboto Slab"/>
                <a:sym typeface="Roboto Slab"/>
              </a:defRPr>
            </a:lvl2pPr>
            <a:lvl3pPr lvl="2">
              <a:spcBef>
                <a:spcPts val="0"/>
              </a:spcBef>
              <a:spcAft>
                <a:spcPts val="0"/>
              </a:spcAft>
              <a:buClr>
                <a:schemeClr val="dk1"/>
              </a:buClr>
              <a:buSzPts val="4500"/>
              <a:buFont typeface="Roboto Slab"/>
              <a:buNone/>
              <a:defRPr sz="4500">
                <a:solidFill>
                  <a:schemeClr val="dk1"/>
                </a:solidFill>
                <a:latin typeface="Roboto Slab"/>
                <a:ea typeface="Roboto Slab"/>
                <a:cs typeface="Roboto Slab"/>
                <a:sym typeface="Roboto Slab"/>
              </a:defRPr>
            </a:lvl3pPr>
            <a:lvl4pPr lvl="3">
              <a:spcBef>
                <a:spcPts val="0"/>
              </a:spcBef>
              <a:spcAft>
                <a:spcPts val="0"/>
              </a:spcAft>
              <a:buClr>
                <a:schemeClr val="dk1"/>
              </a:buClr>
              <a:buSzPts val="4500"/>
              <a:buFont typeface="Roboto Slab"/>
              <a:buNone/>
              <a:defRPr sz="4500">
                <a:solidFill>
                  <a:schemeClr val="dk1"/>
                </a:solidFill>
                <a:latin typeface="Roboto Slab"/>
                <a:ea typeface="Roboto Slab"/>
                <a:cs typeface="Roboto Slab"/>
                <a:sym typeface="Roboto Slab"/>
              </a:defRPr>
            </a:lvl4pPr>
            <a:lvl5pPr lvl="4">
              <a:spcBef>
                <a:spcPts val="0"/>
              </a:spcBef>
              <a:spcAft>
                <a:spcPts val="0"/>
              </a:spcAft>
              <a:buClr>
                <a:schemeClr val="dk1"/>
              </a:buClr>
              <a:buSzPts val="4500"/>
              <a:buFont typeface="Roboto Slab"/>
              <a:buNone/>
              <a:defRPr sz="4500">
                <a:solidFill>
                  <a:schemeClr val="dk1"/>
                </a:solidFill>
                <a:latin typeface="Roboto Slab"/>
                <a:ea typeface="Roboto Slab"/>
                <a:cs typeface="Roboto Slab"/>
                <a:sym typeface="Roboto Slab"/>
              </a:defRPr>
            </a:lvl5pPr>
            <a:lvl6pPr lvl="5">
              <a:spcBef>
                <a:spcPts val="0"/>
              </a:spcBef>
              <a:spcAft>
                <a:spcPts val="0"/>
              </a:spcAft>
              <a:buClr>
                <a:schemeClr val="dk1"/>
              </a:buClr>
              <a:buSzPts val="4500"/>
              <a:buFont typeface="Roboto Slab"/>
              <a:buNone/>
              <a:defRPr sz="4500">
                <a:solidFill>
                  <a:schemeClr val="dk1"/>
                </a:solidFill>
                <a:latin typeface="Roboto Slab"/>
                <a:ea typeface="Roboto Slab"/>
                <a:cs typeface="Roboto Slab"/>
                <a:sym typeface="Roboto Slab"/>
              </a:defRPr>
            </a:lvl6pPr>
            <a:lvl7pPr lvl="6">
              <a:spcBef>
                <a:spcPts val="0"/>
              </a:spcBef>
              <a:spcAft>
                <a:spcPts val="0"/>
              </a:spcAft>
              <a:buClr>
                <a:schemeClr val="dk1"/>
              </a:buClr>
              <a:buSzPts val="4500"/>
              <a:buFont typeface="Roboto Slab"/>
              <a:buNone/>
              <a:defRPr sz="4500">
                <a:solidFill>
                  <a:schemeClr val="dk1"/>
                </a:solidFill>
                <a:latin typeface="Roboto Slab"/>
                <a:ea typeface="Roboto Slab"/>
                <a:cs typeface="Roboto Slab"/>
                <a:sym typeface="Roboto Slab"/>
              </a:defRPr>
            </a:lvl7pPr>
            <a:lvl8pPr lvl="7">
              <a:spcBef>
                <a:spcPts val="0"/>
              </a:spcBef>
              <a:spcAft>
                <a:spcPts val="0"/>
              </a:spcAft>
              <a:buClr>
                <a:schemeClr val="dk1"/>
              </a:buClr>
              <a:buSzPts val="4500"/>
              <a:buFont typeface="Roboto Slab"/>
              <a:buNone/>
              <a:defRPr sz="4500">
                <a:solidFill>
                  <a:schemeClr val="dk1"/>
                </a:solidFill>
                <a:latin typeface="Roboto Slab"/>
                <a:ea typeface="Roboto Slab"/>
                <a:cs typeface="Roboto Slab"/>
                <a:sym typeface="Roboto Slab"/>
              </a:defRPr>
            </a:lvl8pPr>
            <a:lvl9pPr lvl="8">
              <a:spcBef>
                <a:spcPts val="0"/>
              </a:spcBef>
              <a:spcAft>
                <a:spcPts val="0"/>
              </a:spcAft>
              <a:buClr>
                <a:schemeClr val="dk1"/>
              </a:buClr>
              <a:buSzPts val="4500"/>
              <a:buFont typeface="Roboto Slab"/>
              <a:buNone/>
              <a:defRPr sz="45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431000" y="3457863"/>
            <a:ext cx="9297900" cy="7146000"/>
          </a:xfrm>
          <a:prstGeom prst="rect">
            <a:avLst/>
          </a:prstGeom>
          <a:noFill/>
          <a:ln>
            <a:noFill/>
          </a:ln>
        </p:spPr>
        <p:txBody>
          <a:bodyPr anchorCtr="0" anchor="t" bIns="138450" lIns="138450" spcFirstLastPara="1" rIns="138450" wrap="square" tIns="138450">
            <a:normAutofit/>
          </a:bodyPr>
          <a:lstStyle>
            <a:lvl1pPr indent="-400050" lvl="0" marL="457200">
              <a:lnSpc>
                <a:spcPct val="115000"/>
              </a:lnSpc>
              <a:spcBef>
                <a:spcPts val="0"/>
              </a:spcBef>
              <a:spcAft>
                <a:spcPts val="0"/>
              </a:spcAft>
              <a:buClr>
                <a:schemeClr val="dk1"/>
              </a:buClr>
              <a:buSzPts val="2700"/>
              <a:buFont typeface="Roboto"/>
              <a:buChar char="●"/>
              <a:defRPr sz="2700">
                <a:solidFill>
                  <a:schemeClr val="dk1"/>
                </a:solidFill>
                <a:latin typeface="Roboto"/>
                <a:ea typeface="Roboto"/>
                <a:cs typeface="Roboto"/>
                <a:sym typeface="Roboto"/>
              </a:defRPr>
            </a:lvl1pPr>
            <a:lvl2pPr indent="-361950" lvl="1" marL="914400">
              <a:lnSpc>
                <a:spcPct val="115000"/>
              </a:lnSpc>
              <a:spcBef>
                <a:spcPts val="0"/>
              </a:spcBef>
              <a:spcAft>
                <a:spcPts val="0"/>
              </a:spcAft>
              <a:buClr>
                <a:schemeClr val="dk1"/>
              </a:buClr>
              <a:buSzPts val="2100"/>
              <a:buFont typeface="Roboto"/>
              <a:buChar char="○"/>
              <a:defRPr sz="2100">
                <a:solidFill>
                  <a:schemeClr val="dk1"/>
                </a:solidFill>
                <a:latin typeface="Roboto"/>
                <a:ea typeface="Roboto"/>
                <a:cs typeface="Roboto"/>
                <a:sym typeface="Roboto"/>
              </a:defRPr>
            </a:lvl2pPr>
            <a:lvl3pPr indent="-361950" lvl="2" marL="1371600">
              <a:lnSpc>
                <a:spcPct val="115000"/>
              </a:lnSpc>
              <a:spcBef>
                <a:spcPts val="0"/>
              </a:spcBef>
              <a:spcAft>
                <a:spcPts val="0"/>
              </a:spcAft>
              <a:buClr>
                <a:schemeClr val="dk1"/>
              </a:buClr>
              <a:buSzPts val="2100"/>
              <a:buFont typeface="Roboto"/>
              <a:buChar char="■"/>
              <a:defRPr sz="2100">
                <a:solidFill>
                  <a:schemeClr val="dk1"/>
                </a:solidFill>
                <a:latin typeface="Roboto"/>
                <a:ea typeface="Roboto"/>
                <a:cs typeface="Roboto"/>
                <a:sym typeface="Roboto"/>
              </a:defRPr>
            </a:lvl3pPr>
            <a:lvl4pPr indent="-361950" lvl="3" marL="1828800">
              <a:lnSpc>
                <a:spcPct val="115000"/>
              </a:lnSpc>
              <a:spcBef>
                <a:spcPts val="0"/>
              </a:spcBef>
              <a:spcAft>
                <a:spcPts val="0"/>
              </a:spcAft>
              <a:buClr>
                <a:schemeClr val="dk1"/>
              </a:buClr>
              <a:buSzPts val="2100"/>
              <a:buFont typeface="Roboto"/>
              <a:buChar char="●"/>
              <a:defRPr sz="2100">
                <a:solidFill>
                  <a:schemeClr val="dk1"/>
                </a:solidFill>
                <a:latin typeface="Roboto"/>
                <a:ea typeface="Roboto"/>
                <a:cs typeface="Roboto"/>
                <a:sym typeface="Roboto"/>
              </a:defRPr>
            </a:lvl4pPr>
            <a:lvl5pPr indent="-361950" lvl="4" marL="2286000">
              <a:lnSpc>
                <a:spcPct val="115000"/>
              </a:lnSpc>
              <a:spcBef>
                <a:spcPts val="0"/>
              </a:spcBef>
              <a:spcAft>
                <a:spcPts val="0"/>
              </a:spcAft>
              <a:buClr>
                <a:schemeClr val="dk1"/>
              </a:buClr>
              <a:buSzPts val="2100"/>
              <a:buFont typeface="Roboto"/>
              <a:buChar char="○"/>
              <a:defRPr sz="2100">
                <a:solidFill>
                  <a:schemeClr val="dk1"/>
                </a:solidFill>
                <a:latin typeface="Roboto"/>
                <a:ea typeface="Roboto"/>
                <a:cs typeface="Roboto"/>
                <a:sym typeface="Roboto"/>
              </a:defRPr>
            </a:lvl5pPr>
            <a:lvl6pPr indent="-361950" lvl="5" marL="2743200">
              <a:lnSpc>
                <a:spcPct val="115000"/>
              </a:lnSpc>
              <a:spcBef>
                <a:spcPts val="0"/>
              </a:spcBef>
              <a:spcAft>
                <a:spcPts val="0"/>
              </a:spcAft>
              <a:buClr>
                <a:schemeClr val="dk1"/>
              </a:buClr>
              <a:buSzPts val="2100"/>
              <a:buFont typeface="Roboto"/>
              <a:buChar char="■"/>
              <a:defRPr sz="2100">
                <a:solidFill>
                  <a:schemeClr val="dk1"/>
                </a:solidFill>
                <a:latin typeface="Roboto"/>
                <a:ea typeface="Roboto"/>
                <a:cs typeface="Roboto"/>
                <a:sym typeface="Roboto"/>
              </a:defRPr>
            </a:lvl6pPr>
            <a:lvl7pPr indent="-361950" lvl="6" marL="3200400">
              <a:lnSpc>
                <a:spcPct val="115000"/>
              </a:lnSpc>
              <a:spcBef>
                <a:spcPts val="0"/>
              </a:spcBef>
              <a:spcAft>
                <a:spcPts val="0"/>
              </a:spcAft>
              <a:buClr>
                <a:schemeClr val="dk1"/>
              </a:buClr>
              <a:buSzPts val="2100"/>
              <a:buFont typeface="Roboto"/>
              <a:buChar char="●"/>
              <a:defRPr sz="2100">
                <a:solidFill>
                  <a:schemeClr val="dk1"/>
                </a:solidFill>
                <a:latin typeface="Roboto"/>
                <a:ea typeface="Roboto"/>
                <a:cs typeface="Roboto"/>
                <a:sym typeface="Roboto"/>
              </a:defRPr>
            </a:lvl7pPr>
            <a:lvl8pPr indent="-361950" lvl="7" marL="3657600">
              <a:lnSpc>
                <a:spcPct val="115000"/>
              </a:lnSpc>
              <a:spcBef>
                <a:spcPts val="0"/>
              </a:spcBef>
              <a:spcAft>
                <a:spcPts val="0"/>
              </a:spcAft>
              <a:buClr>
                <a:schemeClr val="dk1"/>
              </a:buClr>
              <a:buSzPts val="2100"/>
              <a:buFont typeface="Roboto"/>
              <a:buChar char="○"/>
              <a:defRPr sz="2100">
                <a:solidFill>
                  <a:schemeClr val="dk1"/>
                </a:solidFill>
                <a:latin typeface="Roboto"/>
                <a:ea typeface="Roboto"/>
                <a:cs typeface="Roboto"/>
                <a:sym typeface="Roboto"/>
              </a:defRPr>
            </a:lvl8pPr>
            <a:lvl9pPr indent="-361950" lvl="8" marL="4114800">
              <a:lnSpc>
                <a:spcPct val="115000"/>
              </a:lnSpc>
              <a:spcBef>
                <a:spcPts val="0"/>
              </a:spcBef>
              <a:spcAft>
                <a:spcPts val="0"/>
              </a:spcAft>
              <a:buClr>
                <a:schemeClr val="dk1"/>
              </a:buClr>
              <a:buSzPts val="2100"/>
              <a:buFont typeface="Roboto"/>
              <a:buChar char="■"/>
              <a:defRPr sz="2100">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9413842" y="10823269"/>
            <a:ext cx="609600" cy="913500"/>
          </a:xfrm>
          <a:prstGeom prst="rect">
            <a:avLst/>
          </a:prstGeom>
          <a:noFill/>
          <a:ln>
            <a:noFill/>
          </a:ln>
        </p:spPr>
        <p:txBody>
          <a:bodyPr anchorCtr="0" anchor="ctr" bIns="138450" lIns="138450" spcFirstLastPara="1" rIns="138450" wrap="square" tIns="138450">
            <a:normAutofit/>
          </a:bodyPr>
          <a:lstStyle>
            <a:lvl1pPr lvl="0" algn="r">
              <a:buNone/>
              <a:defRPr sz="1500">
                <a:solidFill>
                  <a:schemeClr val="dk1"/>
                </a:solidFill>
                <a:latin typeface="Roboto"/>
                <a:ea typeface="Roboto"/>
                <a:cs typeface="Roboto"/>
                <a:sym typeface="Roboto"/>
              </a:defRPr>
            </a:lvl1pPr>
            <a:lvl2pPr lvl="1" algn="r">
              <a:buNone/>
              <a:defRPr sz="1500">
                <a:solidFill>
                  <a:schemeClr val="dk1"/>
                </a:solidFill>
                <a:latin typeface="Roboto"/>
                <a:ea typeface="Roboto"/>
                <a:cs typeface="Roboto"/>
                <a:sym typeface="Roboto"/>
              </a:defRPr>
            </a:lvl2pPr>
            <a:lvl3pPr lvl="2" algn="r">
              <a:buNone/>
              <a:defRPr sz="1500">
                <a:solidFill>
                  <a:schemeClr val="dk1"/>
                </a:solidFill>
                <a:latin typeface="Roboto"/>
                <a:ea typeface="Roboto"/>
                <a:cs typeface="Roboto"/>
                <a:sym typeface="Roboto"/>
              </a:defRPr>
            </a:lvl3pPr>
            <a:lvl4pPr lvl="3" algn="r">
              <a:buNone/>
              <a:defRPr sz="1500">
                <a:solidFill>
                  <a:schemeClr val="dk1"/>
                </a:solidFill>
                <a:latin typeface="Roboto"/>
                <a:ea typeface="Roboto"/>
                <a:cs typeface="Roboto"/>
                <a:sym typeface="Roboto"/>
              </a:defRPr>
            </a:lvl4pPr>
            <a:lvl5pPr lvl="4" algn="r">
              <a:buNone/>
              <a:defRPr sz="1500">
                <a:solidFill>
                  <a:schemeClr val="dk1"/>
                </a:solidFill>
                <a:latin typeface="Roboto"/>
                <a:ea typeface="Roboto"/>
                <a:cs typeface="Roboto"/>
                <a:sym typeface="Roboto"/>
              </a:defRPr>
            </a:lvl5pPr>
            <a:lvl6pPr lvl="5" algn="r">
              <a:buNone/>
              <a:defRPr sz="1500">
                <a:solidFill>
                  <a:schemeClr val="dk1"/>
                </a:solidFill>
                <a:latin typeface="Roboto"/>
                <a:ea typeface="Roboto"/>
                <a:cs typeface="Roboto"/>
                <a:sym typeface="Roboto"/>
              </a:defRPr>
            </a:lvl6pPr>
            <a:lvl7pPr lvl="6" algn="r">
              <a:buNone/>
              <a:defRPr sz="1500">
                <a:solidFill>
                  <a:schemeClr val="dk1"/>
                </a:solidFill>
                <a:latin typeface="Roboto"/>
                <a:ea typeface="Roboto"/>
                <a:cs typeface="Roboto"/>
                <a:sym typeface="Roboto"/>
              </a:defRPr>
            </a:lvl7pPr>
            <a:lvl8pPr lvl="7" algn="r">
              <a:buNone/>
              <a:defRPr sz="1500">
                <a:solidFill>
                  <a:schemeClr val="dk1"/>
                </a:solidFill>
                <a:latin typeface="Roboto"/>
                <a:ea typeface="Roboto"/>
                <a:cs typeface="Roboto"/>
                <a:sym typeface="Roboto"/>
              </a:defRPr>
            </a:lvl8pPr>
            <a:lvl9pPr lvl="8" algn="r">
              <a:buNone/>
              <a:defRPr sz="15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ph idx="1" type="subTitle"/>
          </p:nvPr>
        </p:nvSpPr>
        <p:spPr>
          <a:xfrm>
            <a:off x="812800" y="1473200"/>
            <a:ext cx="6641700" cy="7950600"/>
          </a:xfrm>
          <a:prstGeom prst="rect">
            <a:avLst/>
          </a:prstGeom>
          <a:noFill/>
          <a:ln>
            <a:noFill/>
          </a:ln>
        </p:spPr>
        <p:txBody>
          <a:bodyPr anchorCtr="0" anchor="t" bIns="63125" lIns="126250" spcFirstLastPara="1" rIns="126250" wrap="square" tIns="12625">
            <a:normAutofit lnSpcReduction="10000"/>
          </a:bodyPr>
          <a:lstStyle/>
          <a:p>
            <a:pPr indent="0" lvl="0" marL="0" rtl="0" algn="l">
              <a:spcBef>
                <a:spcPts val="0"/>
              </a:spcBef>
              <a:spcAft>
                <a:spcPts val="0"/>
              </a:spcAft>
              <a:buClr>
                <a:schemeClr val="dk1"/>
              </a:buClr>
              <a:buSzPts val="1900"/>
              <a:buNone/>
            </a:pPr>
            <a:r>
              <a:rPr b="1" lang="en-US">
                <a:solidFill>
                  <a:schemeClr val="dk1"/>
                </a:solidFill>
              </a:rPr>
              <a:t>DARIEN DEFENSIVE PACKAGE - 2025</a:t>
            </a:r>
            <a:endParaRPr b="1">
              <a:solidFill>
                <a:schemeClr val="dk1"/>
              </a:solidFill>
            </a:endParaRPr>
          </a:p>
          <a:p>
            <a:pPr indent="0" lvl="0" marL="0" rtl="0" algn="l">
              <a:spcBef>
                <a:spcPts val="0"/>
              </a:spcBef>
              <a:spcAft>
                <a:spcPts val="0"/>
              </a:spcAft>
              <a:buClr>
                <a:schemeClr val="dk1"/>
              </a:buClr>
              <a:buSzPts val="1900"/>
              <a:buNone/>
            </a:pPr>
            <a:r>
              <a:t/>
            </a:r>
            <a:endParaRPr b="1">
              <a:solidFill>
                <a:schemeClr val="dk1"/>
              </a:solidFill>
            </a:endParaRPr>
          </a:p>
          <a:p>
            <a:pPr indent="0" lvl="0" marL="0" rtl="0" algn="l">
              <a:spcBef>
                <a:spcPts val="0"/>
              </a:spcBef>
              <a:spcAft>
                <a:spcPts val="0"/>
              </a:spcAft>
              <a:buClr>
                <a:schemeClr val="dk1"/>
              </a:buClr>
              <a:buSzPts val="1900"/>
              <a:buNone/>
            </a:pPr>
            <a:r>
              <a:rPr b="1" lang="en-US">
                <a:solidFill>
                  <a:schemeClr val="dk1"/>
                </a:solidFill>
              </a:rPr>
              <a:t>WHITE (MAN)</a:t>
            </a:r>
            <a:endParaRPr/>
          </a:p>
          <a:p>
            <a:pPr indent="0" lvl="0" marL="0" rtl="0" algn="l">
              <a:spcBef>
                <a:spcPts val="1105"/>
              </a:spcBef>
              <a:spcAft>
                <a:spcPts val="0"/>
              </a:spcAft>
              <a:buClr>
                <a:schemeClr val="dk1"/>
              </a:buClr>
              <a:buSzPts val="1900"/>
              <a:buNone/>
            </a:pPr>
            <a:r>
              <a:rPr b="1" lang="en-US"/>
              <a:t>BLUE</a:t>
            </a:r>
            <a:r>
              <a:rPr b="1" lang="en-US">
                <a:solidFill>
                  <a:schemeClr val="dk1"/>
                </a:solidFill>
              </a:rPr>
              <a:t>(MAN)</a:t>
            </a:r>
            <a:endParaRPr/>
          </a:p>
          <a:p>
            <a:pPr indent="0" lvl="0" marL="0" rtl="0" algn="l">
              <a:spcBef>
                <a:spcPts val="1105"/>
              </a:spcBef>
              <a:spcAft>
                <a:spcPts val="0"/>
              </a:spcAft>
              <a:buClr>
                <a:schemeClr val="dk1"/>
              </a:buClr>
              <a:buSzPts val="1900"/>
              <a:buNone/>
            </a:pPr>
            <a:r>
              <a:rPr b="1" lang="en-US">
                <a:solidFill>
                  <a:schemeClr val="dk1"/>
                </a:solidFill>
              </a:rPr>
              <a:t>GREY (MAN)</a:t>
            </a:r>
            <a:endParaRPr/>
          </a:p>
          <a:p>
            <a:pPr indent="0" lvl="0" marL="0" rtl="0" algn="l">
              <a:spcBef>
                <a:spcPts val="1105"/>
              </a:spcBef>
              <a:spcAft>
                <a:spcPts val="0"/>
              </a:spcAft>
              <a:buClr>
                <a:schemeClr val="dk1"/>
              </a:buClr>
              <a:buSzPts val="1900"/>
              <a:buNone/>
            </a:pPr>
            <a:r>
              <a:rPr b="1" lang="en-US"/>
              <a:t>ORANGE</a:t>
            </a:r>
            <a:r>
              <a:rPr b="1" lang="en-US">
                <a:solidFill>
                  <a:schemeClr val="dk1"/>
                </a:solidFill>
              </a:rPr>
              <a:t>(ZONE)</a:t>
            </a:r>
            <a:endParaRPr/>
          </a:p>
          <a:p>
            <a:pPr indent="0" lvl="0" marL="0" rtl="0" algn="l">
              <a:spcBef>
                <a:spcPts val="1105"/>
              </a:spcBef>
              <a:spcAft>
                <a:spcPts val="0"/>
              </a:spcAft>
              <a:buClr>
                <a:schemeClr val="dk1"/>
              </a:buClr>
              <a:buSzPts val="1900"/>
              <a:buNone/>
            </a:pPr>
            <a:r>
              <a:rPr b="1" lang="en-US"/>
              <a:t>BLACK</a:t>
            </a:r>
            <a:r>
              <a:rPr b="1" lang="en-US">
                <a:solidFill>
                  <a:schemeClr val="dk1"/>
                </a:solidFill>
              </a:rPr>
              <a:t> (ZONE)</a:t>
            </a:r>
            <a:endParaRPr/>
          </a:p>
          <a:p>
            <a:pPr indent="0" lvl="0" marL="0" rtl="0" algn="l">
              <a:spcBef>
                <a:spcPts val="1105"/>
              </a:spcBef>
              <a:spcAft>
                <a:spcPts val="0"/>
              </a:spcAft>
              <a:buClr>
                <a:schemeClr val="dk1"/>
              </a:buClr>
              <a:buSzPts val="1900"/>
              <a:buNone/>
            </a:pPr>
            <a:r>
              <a:rPr b="1" lang="en-US"/>
              <a:t>50 MD</a:t>
            </a:r>
            <a:endParaRPr b="1"/>
          </a:p>
          <a:p>
            <a:pPr indent="0" lvl="0" marL="0" rtl="0" algn="l">
              <a:spcBef>
                <a:spcPts val="1105"/>
              </a:spcBef>
              <a:spcAft>
                <a:spcPts val="0"/>
              </a:spcAft>
              <a:buClr>
                <a:schemeClr val="dk1"/>
              </a:buClr>
              <a:buSzPts val="1900"/>
              <a:buNone/>
            </a:pPr>
            <a:r>
              <a:rPr b="1" lang="en-US"/>
              <a:t>23 MD</a:t>
            </a:r>
            <a:endParaRPr b="1"/>
          </a:p>
          <a:p>
            <a:pPr indent="0" lvl="0" marL="0" rtl="0" algn="l">
              <a:spcBef>
                <a:spcPts val="1105"/>
              </a:spcBef>
              <a:spcAft>
                <a:spcPts val="0"/>
              </a:spcAft>
              <a:buClr>
                <a:schemeClr val="dk1"/>
              </a:buClr>
              <a:buSzPts val="1900"/>
              <a:buNone/>
            </a:pPr>
            <a:r>
              <a:rPr b="1" lang="en-US"/>
              <a:t>40</a:t>
            </a:r>
            <a:endParaRPr/>
          </a:p>
          <a:p>
            <a:pPr indent="0" lvl="0" marL="0" rtl="0" algn="l">
              <a:spcBef>
                <a:spcPts val="1105"/>
              </a:spcBef>
              <a:spcAft>
                <a:spcPts val="0"/>
              </a:spcAft>
              <a:buClr>
                <a:schemeClr val="dk1"/>
              </a:buClr>
              <a:buSzPts val="1900"/>
              <a:buNone/>
            </a:pPr>
            <a:r>
              <a:t/>
            </a:r>
            <a:endParaRPr b="1">
              <a:solidFill>
                <a:schemeClr val="dk1"/>
              </a:solidFill>
            </a:endParaRPr>
          </a:p>
          <a:p>
            <a:pPr indent="0" lvl="0" marL="0" rtl="0" algn="l">
              <a:spcBef>
                <a:spcPts val="1105"/>
              </a:spcBef>
              <a:spcAft>
                <a:spcPts val="0"/>
              </a:spcAft>
              <a:buClr>
                <a:schemeClr val="dk1"/>
              </a:buClr>
              <a:buSzPts val="19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1" name="Shape 1021"/>
        <p:cNvGrpSpPr/>
        <p:nvPr/>
      </p:nvGrpSpPr>
      <p:grpSpPr>
        <a:xfrm>
          <a:off x="0" y="0"/>
          <a:ext cx="0" cy="0"/>
          <a:chOff x="0" y="0"/>
          <a:chExt cx="0" cy="0"/>
        </a:xfrm>
      </p:grpSpPr>
      <p:cxnSp>
        <p:nvCxnSpPr>
          <p:cNvPr id="1022" name="Google Shape;1022;p23"/>
          <p:cNvCxnSpPr/>
          <p:nvPr/>
        </p:nvCxnSpPr>
        <p:spPr>
          <a:xfrm>
            <a:off x="5321300" y="1930400"/>
            <a:ext cx="3898900" cy="0"/>
          </a:xfrm>
          <a:prstGeom prst="straightConnector1">
            <a:avLst/>
          </a:prstGeom>
          <a:noFill/>
          <a:ln cap="flat" cmpd="sng" w="12700">
            <a:solidFill>
              <a:srgbClr val="C0C0C0"/>
            </a:solidFill>
            <a:prstDash val="dash"/>
            <a:round/>
            <a:headEnd len="sm" w="sm" type="none"/>
            <a:tailEnd len="sm" w="sm" type="none"/>
          </a:ln>
        </p:spPr>
      </p:cxnSp>
      <p:cxnSp>
        <p:nvCxnSpPr>
          <p:cNvPr id="1023" name="Google Shape;1023;p23"/>
          <p:cNvCxnSpPr/>
          <p:nvPr/>
        </p:nvCxnSpPr>
        <p:spPr>
          <a:xfrm rot="10800000">
            <a:off x="482600" y="1943100"/>
            <a:ext cx="4064000" cy="0"/>
          </a:xfrm>
          <a:prstGeom prst="straightConnector1">
            <a:avLst/>
          </a:prstGeom>
          <a:noFill/>
          <a:ln cap="flat" cmpd="sng" w="12700">
            <a:solidFill>
              <a:srgbClr val="C0C0C0"/>
            </a:solidFill>
            <a:prstDash val="dash"/>
            <a:round/>
            <a:headEnd len="sm" w="sm" type="none"/>
            <a:tailEnd len="sm" w="sm" type="none"/>
          </a:ln>
        </p:spPr>
      </p:cxnSp>
      <p:cxnSp>
        <p:nvCxnSpPr>
          <p:cNvPr id="1024" name="Google Shape;1024;p23"/>
          <p:cNvCxnSpPr/>
          <p:nvPr/>
        </p:nvCxnSpPr>
        <p:spPr>
          <a:xfrm>
            <a:off x="9258300" y="101600"/>
            <a:ext cx="0" cy="5118100"/>
          </a:xfrm>
          <a:prstGeom prst="straightConnector1">
            <a:avLst/>
          </a:prstGeom>
          <a:noFill/>
          <a:ln cap="flat" cmpd="sng" w="38100">
            <a:solidFill>
              <a:srgbClr val="FFFF00"/>
            </a:solidFill>
            <a:prstDash val="dash"/>
            <a:round/>
            <a:headEnd len="sm" w="sm" type="none"/>
            <a:tailEnd len="sm" w="sm" type="none"/>
          </a:ln>
        </p:spPr>
      </p:cxnSp>
      <p:cxnSp>
        <p:nvCxnSpPr>
          <p:cNvPr id="1025" name="Google Shape;1025;p23"/>
          <p:cNvCxnSpPr/>
          <p:nvPr/>
        </p:nvCxnSpPr>
        <p:spPr>
          <a:xfrm rot="10800000">
            <a:off x="38100" y="5206999"/>
            <a:ext cx="10020300" cy="0"/>
          </a:xfrm>
          <a:prstGeom prst="straightConnector1">
            <a:avLst/>
          </a:prstGeom>
          <a:noFill/>
          <a:ln cap="flat" cmpd="sng" w="38100">
            <a:solidFill>
              <a:srgbClr val="FFFF00"/>
            </a:solidFill>
            <a:prstDash val="solid"/>
            <a:round/>
            <a:headEnd len="sm" w="sm" type="none"/>
            <a:tailEnd len="sm" w="sm" type="none"/>
          </a:ln>
        </p:spPr>
      </p:cxnSp>
      <p:cxnSp>
        <p:nvCxnSpPr>
          <p:cNvPr id="1026" name="Google Shape;1026;p23"/>
          <p:cNvCxnSpPr/>
          <p:nvPr/>
        </p:nvCxnSpPr>
        <p:spPr>
          <a:xfrm rot="10800000">
            <a:off x="457200" y="50801"/>
            <a:ext cx="0" cy="5118100"/>
          </a:xfrm>
          <a:prstGeom prst="straightConnector1">
            <a:avLst/>
          </a:prstGeom>
          <a:noFill/>
          <a:ln cap="flat" cmpd="sng" w="38100">
            <a:solidFill>
              <a:srgbClr val="FFFF00"/>
            </a:solidFill>
            <a:prstDash val="dash"/>
            <a:round/>
            <a:headEnd len="sm" w="sm" type="none"/>
            <a:tailEnd len="sm" w="sm" type="none"/>
          </a:ln>
        </p:spPr>
      </p:cxnSp>
      <p:grpSp>
        <p:nvGrpSpPr>
          <p:cNvPr id="1027" name="Google Shape;1027;p23"/>
          <p:cNvGrpSpPr/>
          <p:nvPr/>
        </p:nvGrpSpPr>
        <p:grpSpPr>
          <a:xfrm rot="7111800">
            <a:off x="4076702" y="2159001"/>
            <a:ext cx="434849" cy="512065"/>
            <a:chOff x="4076700" y="2159000"/>
            <a:chExt cx="434849" cy="512065"/>
          </a:xfrm>
        </p:grpSpPr>
        <p:sp>
          <p:nvSpPr>
            <p:cNvPr id="1028" name="Google Shape;1028;p23"/>
            <p:cNvSpPr/>
            <p:nvPr/>
          </p:nvSpPr>
          <p:spPr>
            <a:xfrm>
              <a:off x="4382516" y="24118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29" name="Google Shape;1029;p23"/>
            <p:cNvSpPr/>
            <p:nvPr/>
          </p:nvSpPr>
          <p:spPr>
            <a:xfrm>
              <a:off x="4382516" y="24118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30" name="Google Shape;1030;p23"/>
            <p:cNvSpPr/>
            <p:nvPr/>
          </p:nvSpPr>
          <p:spPr>
            <a:xfrm>
              <a:off x="4452112" y="22092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31" name="Google Shape;1031;p23"/>
            <p:cNvSpPr/>
            <p:nvPr/>
          </p:nvSpPr>
          <p:spPr>
            <a:xfrm>
              <a:off x="4452112" y="22092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32" name="Google Shape;1032;p23"/>
            <p:cNvSpPr/>
            <p:nvPr/>
          </p:nvSpPr>
          <p:spPr>
            <a:xfrm>
              <a:off x="4076700" y="24277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33" name="Google Shape;1033;p23"/>
            <p:cNvSpPr/>
            <p:nvPr/>
          </p:nvSpPr>
          <p:spPr>
            <a:xfrm>
              <a:off x="4076700" y="24277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34" name="Google Shape;1034;p23"/>
            <p:cNvSpPr/>
            <p:nvPr/>
          </p:nvSpPr>
          <p:spPr>
            <a:xfrm>
              <a:off x="4103116" y="23980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35" name="Google Shape;1035;p23"/>
            <p:cNvSpPr/>
            <p:nvPr/>
          </p:nvSpPr>
          <p:spPr>
            <a:xfrm>
              <a:off x="4417060" y="22070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36" name="Google Shape;1036;p23"/>
            <p:cNvSpPr/>
            <p:nvPr/>
          </p:nvSpPr>
          <p:spPr>
            <a:xfrm>
              <a:off x="4417060" y="22070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37" name="Google Shape;1037;p23"/>
            <p:cNvSpPr/>
            <p:nvPr/>
          </p:nvSpPr>
          <p:spPr>
            <a:xfrm>
              <a:off x="4289806" y="24493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38" name="Google Shape;1038;p23"/>
            <p:cNvSpPr/>
            <p:nvPr/>
          </p:nvSpPr>
          <p:spPr>
            <a:xfrm>
              <a:off x="4289806" y="24493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39" name="Google Shape;1039;p23"/>
            <p:cNvSpPr/>
            <p:nvPr/>
          </p:nvSpPr>
          <p:spPr>
            <a:xfrm>
              <a:off x="4207764" y="23696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40" name="Google Shape;1040;p23"/>
            <p:cNvSpPr/>
            <p:nvPr/>
          </p:nvSpPr>
          <p:spPr>
            <a:xfrm>
              <a:off x="4207764" y="23696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41" name="Google Shape;1041;p23"/>
            <p:cNvSpPr/>
            <p:nvPr/>
          </p:nvSpPr>
          <p:spPr>
            <a:xfrm>
              <a:off x="4337812" y="22242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42" name="Google Shape;1042;p23"/>
            <p:cNvSpPr/>
            <p:nvPr/>
          </p:nvSpPr>
          <p:spPr>
            <a:xfrm>
              <a:off x="4337812" y="22242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43" name="Google Shape;1043;p23"/>
            <p:cNvSpPr/>
            <p:nvPr/>
          </p:nvSpPr>
          <p:spPr>
            <a:xfrm>
              <a:off x="4437126" y="21590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44" name="Google Shape;1044;p23"/>
            <p:cNvSpPr/>
            <p:nvPr/>
          </p:nvSpPr>
          <p:spPr>
            <a:xfrm>
              <a:off x="4437126" y="21590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45" name="Google Shape;1045;p23"/>
            <p:cNvSpPr/>
            <p:nvPr/>
          </p:nvSpPr>
          <p:spPr>
            <a:xfrm>
              <a:off x="4403090" y="24973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46" name="Google Shape;1046;p23"/>
            <p:cNvSpPr/>
            <p:nvPr/>
          </p:nvSpPr>
          <p:spPr>
            <a:xfrm>
              <a:off x="4403090" y="24973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47" name="Google Shape;1047;p23"/>
            <p:cNvSpPr/>
            <p:nvPr/>
          </p:nvSpPr>
          <p:spPr>
            <a:xfrm>
              <a:off x="4399788" y="24800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48" name="Google Shape;1048;p23"/>
            <p:cNvSpPr/>
            <p:nvPr/>
          </p:nvSpPr>
          <p:spPr>
            <a:xfrm>
              <a:off x="4399788" y="24800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1049" name="Google Shape;1049;p23"/>
            <p:cNvCxnSpPr/>
            <p:nvPr/>
          </p:nvCxnSpPr>
          <p:spPr>
            <a:xfrm flipH="1">
              <a:off x="4332097" y="25760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1050" name="Google Shape;1050;p23"/>
            <p:cNvCxnSpPr/>
            <p:nvPr/>
          </p:nvCxnSpPr>
          <p:spPr>
            <a:xfrm rot="10800000">
              <a:off x="4308983" y="26116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1051" name="Google Shape;1051;p23"/>
            <p:cNvCxnSpPr/>
            <p:nvPr/>
          </p:nvCxnSpPr>
          <p:spPr>
            <a:xfrm rot="10800000">
              <a:off x="4320540" y="25904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1052" name="Google Shape;1052;p23"/>
            <p:cNvCxnSpPr/>
            <p:nvPr/>
          </p:nvCxnSpPr>
          <p:spPr>
            <a:xfrm rot="10800000">
              <a:off x="4313809" y="26278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1053" name="Google Shape;1053;p23"/>
            <p:cNvCxnSpPr/>
            <p:nvPr/>
          </p:nvCxnSpPr>
          <p:spPr>
            <a:xfrm rot="10800000">
              <a:off x="4348861" y="25534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1054" name="Google Shape;1054;p23"/>
            <p:cNvCxnSpPr/>
            <p:nvPr/>
          </p:nvCxnSpPr>
          <p:spPr>
            <a:xfrm flipH="1">
              <a:off x="4334891" y="25266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1055" name="Google Shape;1055;p23"/>
            <p:cNvCxnSpPr/>
            <p:nvPr/>
          </p:nvCxnSpPr>
          <p:spPr>
            <a:xfrm flipH="1">
              <a:off x="4324350" y="25636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1056" name="Google Shape;1056;p23"/>
            <p:cNvCxnSpPr/>
            <p:nvPr/>
          </p:nvCxnSpPr>
          <p:spPr>
            <a:xfrm flipH="1">
              <a:off x="4362831" y="2527046"/>
              <a:ext cx="14351" cy="97536"/>
            </a:xfrm>
            <a:prstGeom prst="straightConnector1">
              <a:avLst/>
            </a:prstGeom>
            <a:noFill/>
            <a:ln cap="flat" cmpd="sng" w="12700">
              <a:solidFill>
                <a:srgbClr val="804000"/>
              </a:solidFill>
              <a:prstDash val="solid"/>
              <a:round/>
              <a:headEnd len="sm" w="sm" type="none"/>
              <a:tailEnd len="sm" w="sm" type="none"/>
            </a:ln>
          </p:spPr>
        </p:cxnSp>
        <p:sp>
          <p:nvSpPr>
            <p:cNvPr id="1057" name="Google Shape;1057;p23"/>
            <p:cNvSpPr/>
            <p:nvPr/>
          </p:nvSpPr>
          <p:spPr>
            <a:xfrm>
              <a:off x="4296537" y="22962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58" name="Google Shape;1058;p23"/>
            <p:cNvSpPr/>
            <p:nvPr/>
          </p:nvSpPr>
          <p:spPr>
            <a:xfrm>
              <a:off x="4277868" y="21762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59" name="Google Shape;1059;p23"/>
            <p:cNvSpPr/>
            <p:nvPr/>
          </p:nvSpPr>
          <p:spPr>
            <a:xfrm>
              <a:off x="4417060" y="21868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60" name="Google Shape;1060;p23"/>
            <p:cNvSpPr/>
            <p:nvPr/>
          </p:nvSpPr>
          <p:spPr>
            <a:xfrm>
              <a:off x="4394454" y="24056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61" name="Google Shape;1061;p23"/>
            <p:cNvSpPr/>
            <p:nvPr/>
          </p:nvSpPr>
          <p:spPr>
            <a:xfrm>
              <a:off x="4394454" y="24056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62" name="Google Shape;1062;p23"/>
            <p:cNvSpPr/>
            <p:nvPr/>
          </p:nvSpPr>
          <p:spPr>
            <a:xfrm>
              <a:off x="4393057" y="24392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63" name="Google Shape;1063;p23"/>
            <p:cNvSpPr/>
            <p:nvPr/>
          </p:nvSpPr>
          <p:spPr>
            <a:xfrm>
              <a:off x="4393057" y="24392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64" name="Google Shape;1064;p23"/>
            <p:cNvSpPr/>
            <p:nvPr/>
          </p:nvSpPr>
          <p:spPr>
            <a:xfrm>
              <a:off x="4276344" y="24306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65" name="Google Shape;1065;p23"/>
            <p:cNvSpPr/>
            <p:nvPr/>
          </p:nvSpPr>
          <p:spPr>
            <a:xfrm>
              <a:off x="4242308" y="21911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66" name="Google Shape;1066;p23"/>
            <p:cNvSpPr/>
            <p:nvPr/>
          </p:nvSpPr>
          <p:spPr>
            <a:xfrm>
              <a:off x="4264406" y="22880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67" name="Google Shape;1067;p23"/>
            <p:cNvSpPr/>
            <p:nvPr/>
          </p:nvSpPr>
          <p:spPr>
            <a:xfrm>
              <a:off x="4264406" y="22880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1068" name="Google Shape;1068;p23"/>
          <p:cNvGrpSpPr/>
          <p:nvPr/>
        </p:nvGrpSpPr>
        <p:grpSpPr>
          <a:xfrm rot="8478600">
            <a:off x="4229102" y="3314702"/>
            <a:ext cx="434849" cy="512065"/>
            <a:chOff x="4229100" y="3314700"/>
            <a:chExt cx="434849" cy="512065"/>
          </a:xfrm>
        </p:grpSpPr>
        <p:sp>
          <p:nvSpPr>
            <p:cNvPr id="1069" name="Google Shape;1069;p23"/>
            <p:cNvSpPr/>
            <p:nvPr/>
          </p:nvSpPr>
          <p:spPr>
            <a:xfrm>
              <a:off x="4534916" y="35675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70" name="Google Shape;1070;p23"/>
            <p:cNvSpPr/>
            <p:nvPr/>
          </p:nvSpPr>
          <p:spPr>
            <a:xfrm>
              <a:off x="4534916" y="35675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71" name="Google Shape;1071;p23"/>
            <p:cNvSpPr/>
            <p:nvPr/>
          </p:nvSpPr>
          <p:spPr>
            <a:xfrm>
              <a:off x="4604512" y="33649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72" name="Google Shape;1072;p23"/>
            <p:cNvSpPr/>
            <p:nvPr/>
          </p:nvSpPr>
          <p:spPr>
            <a:xfrm>
              <a:off x="4604512" y="33649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73" name="Google Shape;1073;p23"/>
            <p:cNvSpPr/>
            <p:nvPr/>
          </p:nvSpPr>
          <p:spPr>
            <a:xfrm>
              <a:off x="4229100" y="35834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74" name="Google Shape;1074;p23"/>
            <p:cNvSpPr/>
            <p:nvPr/>
          </p:nvSpPr>
          <p:spPr>
            <a:xfrm>
              <a:off x="4229100" y="35834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75" name="Google Shape;1075;p23"/>
            <p:cNvSpPr/>
            <p:nvPr/>
          </p:nvSpPr>
          <p:spPr>
            <a:xfrm>
              <a:off x="4255516" y="35537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76" name="Google Shape;1076;p23"/>
            <p:cNvSpPr/>
            <p:nvPr/>
          </p:nvSpPr>
          <p:spPr>
            <a:xfrm>
              <a:off x="4569460" y="33627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77" name="Google Shape;1077;p23"/>
            <p:cNvSpPr/>
            <p:nvPr/>
          </p:nvSpPr>
          <p:spPr>
            <a:xfrm>
              <a:off x="4569460" y="33627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78" name="Google Shape;1078;p23"/>
            <p:cNvSpPr/>
            <p:nvPr/>
          </p:nvSpPr>
          <p:spPr>
            <a:xfrm>
              <a:off x="4442206" y="36050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79" name="Google Shape;1079;p23"/>
            <p:cNvSpPr/>
            <p:nvPr/>
          </p:nvSpPr>
          <p:spPr>
            <a:xfrm>
              <a:off x="4442206" y="36050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80" name="Google Shape;1080;p23"/>
            <p:cNvSpPr/>
            <p:nvPr/>
          </p:nvSpPr>
          <p:spPr>
            <a:xfrm>
              <a:off x="4360164" y="35253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81" name="Google Shape;1081;p23"/>
            <p:cNvSpPr/>
            <p:nvPr/>
          </p:nvSpPr>
          <p:spPr>
            <a:xfrm>
              <a:off x="4360164" y="35253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82" name="Google Shape;1082;p23"/>
            <p:cNvSpPr/>
            <p:nvPr/>
          </p:nvSpPr>
          <p:spPr>
            <a:xfrm>
              <a:off x="4490212" y="33799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83" name="Google Shape;1083;p23"/>
            <p:cNvSpPr/>
            <p:nvPr/>
          </p:nvSpPr>
          <p:spPr>
            <a:xfrm>
              <a:off x="4490212" y="33799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84" name="Google Shape;1084;p23"/>
            <p:cNvSpPr/>
            <p:nvPr/>
          </p:nvSpPr>
          <p:spPr>
            <a:xfrm>
              <a:off x="4589526" y="33147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85" name="Google Shape;1085;p23"/>
            <p:cNvSpPr/>
            <p:nvPr/>
          </p:nvSpPr>
          <p:spPr>
            <a:xfrm>
              <a:off x="4589526" y="33147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86" name="Google Shape;1086;p23"/>
            <p:cNvSpPr/>
            <p:nvPr/>
          </p:nvSpPr>
          <p:spPr>
            <a:xfrm>
              <a:off x="4555490" y="36530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87" name="Google Shape;1087;p23"/>
            <p:cNvSpPr/>
            <p:nvPr/>
          </p:nvSpPr>
          <p:spPr>
            <a:xfrm>
              <a:off x="4555490" y="36530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88" name="Google Shape;1088;p23"/>
            <p:cNvSpPr/>
            <p:nvPr/>
          </p:nvSpPr>
          <p:spPr>
            <a:xfrm>
              <a:off x="4552188" y="36357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89" name="Google Shape;1089;p23"/>
            <p:cNvSpPr/>
            <p:nvPr/>
          </p:nvSpPr>
          <p:spPr>
            <a:xfrm>
              <a:off x="4552188" y="36357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1090" name="Google Shape;1090;p23"/>
            <p:cNvCxnSpPr/>
            <p:nvPr/>
          </p:nvCxnSpPr>
          <p:spPr>
            <a:xfrm flipH="1">
              <a:off x="4484497" y="37317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1091" name="Google Shape;1091;p23"/>
            <p:cNvCxnSpPr/>
            <p:nvPr/>
          </p:nvCxnSpPr>
          <p:spPr>
            <a:xfrm rot="10800000">
              <a:off x="4461383" y="37673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1092" name="Google Shape;1092;p23"/>
            <p:cNvCxnSpPr/>
            <p:nvPr/>
          </p:nvCxnSpPr>
          <p:spPr>
            <a:xfrm rot="10800000">
              <a:off x="4472940" y="37461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1093" name="Google Shape;1093;p23"/>
            <p:cNvCxnSpPr/>
            <p:nvPr/>
          </p:nvCxnSpPr>
          <p:spPr>
            <a:xfrm rot="10800000">
              <a:off x="4466209" y="37835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1094" name="Google Shape;1094;p23"/>
            <p:cNvCxnSpPr/>
            <p:nvPr/>
          </p:nvCxnSpPr>
          <p:spPr>
            <a:xfrm rot="10800000">
              <a:off x="4501261" y="37091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1095" name="Google Shape;1095;p23"/>
            <p:cNvCxnSpPr/>
            <p:nvPr/>
          </p:nvCxnSpPr>
          <p:spPr>
            <a:xfrm flipH="1">
              <a:off x="4487291" y="36823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1096" name="Google Shape;1096;p23"/>
            <p:cNvCxnSpPr/>
            <p:nvPr/>
          </p:nvCxnSpPr>
          <p:spPr>
            <a:xfrm flipH="1">
              <a:off x="4476750" y="37193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1097" name="Google Shape;1097;p23"/>
            <p:cNvCxnSpPr/>
            <p:nvPr/>
          </p:nvCxnSpPr>
          <p:spPr>
            <a:xfrm flipH="1">
              <a:off x="4515231" y="3682746"/>
              <a:ext cx="14351" cy="97536"/>
            </a:xfrm>
            <a:prstGeom prst="straightConnector1">
              <a:avLst/>
            </a:prstGeom>
            <a:noFill/>
            <a:ln cap="flat" cmpd="sng" w="12700">
              <a:solidFill>
                <a:srgbClr val="804000"/>
              </a:solidFill>
              <a:prstDash val="solid"/>
              <a:round/>
              <a:headEnd len="sm" w="sm" type="none"/>
              <a:tailEnd len="sm" w="sm" type="none"/>
            </a:ln>
          </p:spPr>
        </p:cxnSp>
        <p:sp>
          <p:nvSpPr>
            <p:cNvPr id="1098" name="Google Shape;1098;p23"/>
            <p:cNvSpPr/>
            <p:nvPr/>
          </p:nvSpPr>
          <p:spPr>
            <a:xfrm>
              <a:off x="4448937" y="34519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99" name="Google Shape;1099;p23"/>
            <p:cNvSpPr/>
            <p:nvPr/>
          </p:nvSpPr>
          <p:spPr>
            <a:xfrm>
              <a:off x="4430268" y="33319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00" name="Google Shape;1100;p23"/>
            <p:cNvSpPr/>
            <p:nvPr/>
          </p:nvSpPr>
          <p:spPr>
            <a:xfrm>
              <a:off x="4569460" y="33425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01" name="Google Shape;1101;p23"/>
            <p:cNvSpPr/>
            <p:nvPr/>
          </p:nvSpPr>
          <p:spPr>
            <a:xfrm>
              <a:off x="4546854" y="35613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02" name="Google Shape;1102;p23"/>
            <p:cNvSpPr/>
            <p:nvPr/>
          </p:nvSpPr>
          <p:spPr>
            <a:xfrm>
              <a:off x="4546854" y="35613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03" name="Google Shape;1103;p23"/>
            <p:cNvSpPr/>
            <p:nvPr/>
          </p:nvSpPr>
          <p:spPr>
            <a:xfrm>
              <a:off x="4545457" y="35949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04" name="Google Shape;1104;p23"/>
            <p:cNvSpPr/>
            <p:nvPr/>
          </p:nvSpPr>
          <p:spPr>
            <a:xfrm>
              <a:off x="4545457" y="35949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05" name="Google Shape;1105;p23"/>
            <p:cNvSpPr/>
            <p:nvPr/>
          </p:nvSpPr>
          <p:spPr>
            <a:xfrm>
              <a:off x="4428744" y="35863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06" name="Google Shape;1106;p23"/>
            <p:cNvSpPr/>
            <p:nvPr/>
          </p:nvSpPr>
          <p:spPr>
            <a:xfrm>
              <a:off x="4394708" y="33468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07" name="Google Shape;1107;p23"/>
            <p:cNvSpPr/>
            <p:nvPr/>
          </p:nvSpPr>
          <p:spPr>
            <a:xfrm>
              <a:off x="4416806" y="34437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08" name="Google Shape;1108;p23"/>
            <p:cNvSpPr/>
            <p:nvPr/>
          </p:nvSpPr>
          <p:spPr>
            <a:xfrm>
              <a:off x="4416806" y="34437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1109" name="Google Shape;1109;p23"/>
          <p:cNvGrpSpPr/>
          <p:nvPr/>
        </p:nvGrpSpPr>
        <p:grpSpPr>
          <a:xfrm rot="7909200">
            <a:off x="5867402" y="2514601"/>
            <a:ext cx="434849" cy="512065"/>
            <a:chOff x="5867400" y="2514600"/>
            <a:chExt cx="434849" cy="512065"/>
          </a:xfrm>
        </p:grpSpPr>
        <p:sp>
          <p:nvSpPr>
            <p:cNvPr id="1110" name="Google Shape;1110;p23"/>
            <p:cNvSpPr/>
            <p:nvPr/>
          </p:nvSpPr>
          <p:spPr>
            <a:xfrm>
              <a:off x="6173216" y="27674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11" name="Google Shape;1111;p23"/>
            <p:cNvSpPr/>
            <p:nvPr/>
          </p:nvSpPr>
          <p:spPr>
            <a:xfrm>
              <a:off x="6173216" y="27674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12" name="Google Shape;1112;p23"/>
            <p:cNvSpPr/>
            <p:nvPr/>
          </p:nvSpPr>
          <p:spPr>
            <a:xfrm>
              <a:off x="6242812" y="25648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13" name="Google Shape;1113;p23"/>
            <p:cNvSpPr/>
            <p:nvPr/>
          </p:nvSpPr>
          <p:spPr>
            <a:xfrm>
              <a:off x="6242812" y="25648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14" name="Google Shape;1114;p23"/>
            <p:cNvSpPr/>
            <p:nvPr/>
          </p:nvSpPr>
          <p:spPr>
            <a:xfrm>
              <a:off x="5867400" y="27833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15" name="Google Shape;1115;p23"/>
            <p:cNvSpPr/>
            <p:nvPr/>
          </p:nvSpPr>
          <p:spPr>
            <a:xfrm>
              <a:off x="5867400" y="27833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16" name="Google Shape;1116;p23"/>
            <p:cNvSpPr/>
            <p:nvPr/>
          </p:nvSpPr>
          <p:spPr>
            <a:xfrm>
              <a:off x="5893816" y="27536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17" name="Google Shape;1117;p23"/>
            <p:cNvSpPr/>
            <p:nvPr/>
          </p:nvSpPr>
          <p:spPr>
            <a:xfrm>
              <a:off x="6207760" y="25626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18" name="Google Shape;1118;p23"/>
            <p:cNvSpPr/>
            <p:nvPr/>
          </p:nvSpPr>
          <p:spPr>
            <a:xfrm>
              <a:off x="6207760" y="25626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19" name="Google Shape;1119;p23"/>
            <p:cNvSpPr/>
            <p:nvPr/>
          </p:nvSpPr>
          <p:spPr>
            <a:xfrm>
              <a:off x="6080506" y="28049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20" name="Google Shape;1120;p23"/>
            <p:cNvSpPr/>
            <p:nvPr/>
          </p:nvSpPr>
          <p:spPr>
            <a:xfrm>
              <a:off x="6080506" y="28049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21" name="Google Shape;1121;p23"/>
            <p:cNvSpPr/>
            <p:nvPr/>
          </p:nvSpPr>
          <p:spPr>
            <a:xfrm>
              <a:off x="5998464" y="27252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22" name="Google Shape;1122;p23"/>
            <p:cNvSpPr/>
            <p:nvPr/>
          </p:nvSpPr>
          <p:spPr>
            <a:xfrm>
              <a:off x="5998464" y="27252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23" name="Google Shape;1123;p23"/>
            <p:cNvSpPr/>
            <p:nvPr/>
          </p:nvSpPr>
          <p:spPr>
            <a:xfrm>
              <a:off x="6128512" y="25798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24" name="Google Shape;1124;p23"/>
            <p:cNvSpPr/>
            <p:nvPr/>
          </p:nvSpPr>
          <p:spPr>
            <a:xfrm>
              <a:off x="6128512" y="25798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25" name="Google Shape;1125;p23"/>
            <p:cNvSpPr/>
            <p:nvPr/>
          </p:nvSpPr>
          <p:spPr>
            <a:xfrm>
              <a:off x="6227826" y="25146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26" name="Google Shape;1126;p23"/>
            <p:cNvSpPr/>
            <p:nvPr/>
          </p:nvSpPr>
          <p:spPr>
            <a:xfrm>
              <a:off x="6227826" y="25146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27" name="Google Shape;1127;p23"/>
            <p:cNvSpPr/>
            <p:nvPr/>
          </p:nvSpPr>
          <p:spPr>
            <a:xfrm>
              <a:off x="6193790" y="28529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28" name="Google Shape;1128;p23"/>
            <p:cNvSpPr/>
            <p:nvPr/>
          </p:nvSpPr>
          <p:spPr>
            <a:xfrm>
              <a:off x="6193790" y="28529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29" name="Google Shape;1129;p23"/>
            <p:cNvSpPr/>
            <p:nvPr/>
          </p:nvSpPr>
          <p:spPr>
            <a:xfrm>
              <a:off x="6190488" y="28356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30" name="Google Shape;1130;p23"/>
            <p:cNvSpPr/>
            <p:nvPr/>
          </p:nvSpPr>
          <p:spPr>
            <a:xfrm>
              <a:off x="6190488" y="28356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1131" name="Google Shape;1131;p23"/>
            <p:cNvCxnSpPr/>
            <p:nvPr/>
          </p:nvCxnSpPr>
          <p:spPr>
            <a:xfrm flipH="1">
              <a:off x="6122797" y="29316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1132" name="Google Shape;1132;p23"/>
            <p:cNvCxnSpPr/>
            <p:nvPr/>
          </p:nvCxnSpPr>
          <p:spPr>
            <a:xfrm rot="10800000">
              <a:off x="6099683" y="29672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1133" name="Google Shape;1133;p23"/>
            <p:cNvCxnSpPr/>
            <p:nvPr/>
          </p:nvCxnSpPr>
          <p:spPr>
            <a:xfrm rot="10800000">
              <a:off x="6111240" y="29460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1134" name="Google Shape;1134;p23"/>
            <p:cNvCxnSpPr/>
            <p:nvPr/>
          </p:nvCxnSpPr>
          <p:spPr>
            <a:xfrm rot="10800000">
              <a:off x="6104509" y="29834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1135" name="Google Shape;1135;p23"/>
            <p:cNvCxnSpPr/>
            <p:nvPr/>
          </p:nvCxnSpPr>
          <p:spPr>
            <a:xfrm rot="10800000">
              <a:off x="6139561" y="29090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1136" name="Google Shape;1136;p23"/>
            <p:cNvCxnSpPr/>
            <p:nvPr/>
          </p:nvCxnSpPr>
          <p:spPr>
            <a:xfrm flipH="1">
              <a:off x="6125591" y="28822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1137" name="Google Shape;1137;p23"/>
            <p:cNvCxnSpPr/>
            <p:nvPr/>
          </p:nvCxnSpPr>
          <p:spPr>
            <a:xfrm flipH="1">
              <a:off x="6115050" y="29192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1138" name="Google Shape;1138;p23"/>
            <p:cNvCxnSpPr/>
            <p:nvPr/>
          </p:nvCxnSpPr>
          <p:spPr>
            <a:xfrm flipH="1">
              <a:off x="6153531" y="2882646"/>
              <a:ext cx="14351" cy="97536"/>
            </a:xfrm>
            <a:prstGeom prst="straightConnector1">
              <a:avLst/>
            </a:prstGeom>
            <a:noFill/>
            <a:ln cap="flat" cmpd="sng" w="12700">
              <a:solidFill>
                <a:srgbClr val="804000"/>
              </a:solidFill>
              <a:prstDash val="solid"/>
              <a:round/>
              <a:headEnd len="sm" w="sm" type="none"/>
              <a:tailEnd len="sm" w="sm" type="none"/>
            </a:ln>
          </p:spPr>
        </p:cxnSp>
        <p:sp>
          <p:nvSpPr>
            <p:cNvPr id="1139" name="Google Shape;1139;p23"/>
            <p:cNvSpPr/>
            <p:nvPr/>
          </p:nvSpPr>
          <p:spPr>
            <a:xfrm>
              <a:off x="6087237" y="26518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40" name="Google Shape;1140;p23"/>
            <p:cNvSpPr/>
            <p:nvPr/>
          </p:nvSpPr>
          <p:spPr>
            <a:xfrm>
              <a:off x="6068568" y="25318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41" name="Google Shape;1141;p23"/>
            <p:cNvSpPr/>
            <p:nvPr/>
          </p:nvSpPr>
          <p:spPr>
            <a:xfrm>
              <a:off x="6207760" y="25424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42" name="Google Shape;1142;p23"/>
            <p:cNvSpPr/>
            <p:nvPr/>
          </p:nvSpPr>
          <p:spPr>
            <a:xfrm>
              <a:off x="6185154" y="27612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43" name="Google Shape;1143;p23"/>
            <p:cNvSpPr/>
            <p:nvPr/>
          </p:nvSpPr>
          <p:spPr>
            <a:xfrm>
              <a:off x="6185154" y="27612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44" name="Google Shape;1144;p23"/>
            <p:cNvSpPr/>
            <p:nvPr/>
          </p:nvSpPr>
          <p:spPr>
            <a:xfrm>
              <a:off x="6183757" y="27948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45" name="Google Shape;1145;p23"/>
            <p:cNvSpPr/>
            <p:nvPr/>
          </p:nvSpPr>
          <p:spPr>
            <a:xfrm>
              <a:off x="6183757" y="27948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46" name="Google Shape;1146;p23"/>
            <p:cNvSpPr/>
            <p:nvPr/>
          </p:nvSpPr>
          <p:spPr>
            <a:xfrm>
              <a:off x="6067044" y="27862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47" name="Google Shape;1147;p23"/>
            <p:cNvSpPr/>
            <p:nvPr/>
          </p:nvSpPr>
          <p:spPr>
            <a:xfrm>
              <a:off x="6033008" y="25467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48" name="Google Shape;1148;p23"/>
            <p:cNvSpPr/>
            <p:nvPr/>
          </p:nvSpPr>
          <p:spPr>
            <a:xfrm>
              <a:off x="6055106" y="26436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49" name="Google Shape;1149;p23"/>
            <p:cNvSpPr/>
            <p:nvPr/>
          </p:nvSpPr>
          <p:spPr>
            <a:xfrm>
              <a:off x="6055106" y="26436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1150" name="Google Shape;1150;p23"/>
          <p:cNvGrpSpPr/>
          <p:nvPr/>
        </p:nvGrpSpPr>
        <p:grpSpPr>
          <a:xfrm rot="8355000">
            <a:off x="3022602" y="4508502"/>
            <a:ext cx="434849" cy="512065"/>
            <a:chOff x="3022600" y="4508500"/>
            <a:chExt cx="434849" cy="512065"/>
          </a:xfrm>
        </p:grpSpPr>
        <p:sp>
          <p:nvSpPr>
            <p:cNvPr id="1151" name="Google Shape;1151;p23"/>
            <p:cNvSpPr/>
            <p:nvPr/>
          </p:nvSpPr>
          <p:spPr>
            <a:xfrm>
              <a:off x="3328416" y="47613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52" name="Google Shape;1152;p23"/>
            <p:cNvSpPr/>
            <p:nvPr/>
          </p:nvSpPr>
          <p:spPr>
            <a:xfrm>
              <a:off x="3328416" y="47613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53" name="Google Shape;1153;p23"/>
            <p:cNvSpPr/>
            <p:nvPr/>
          </p:nvSpPr>
          <p:spPr>
            <a:xfrm>
              <a:off x="3398012" y="45587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54" name="Google Shape;1154;p23"/>
            <p:cNvSpPr/>
            <p:nvPr/>
          </p:nvSpPr>
          <p:spPr>
            <a:xfrm>
              <a:off x="3398012" y="45587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55" name="Google Shape;1155;p23"/>
            <p:cNvSpPr/>
            <p:nvPr/>
          </p:nvSpPr>
          <p:spPr>
            <a:xfrm>
              <a:off x="3022600" y="47772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56" name="Google Shape;1156;p23"/>
            <p:cNvSpPr/>
            <p:nvPr/>
          </p:nvSpPr>
          <p:spPr>
            <a:xfrm>
              <a:off x="3022600" y="47772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57" name="Google Shape;1157;p23"/>
            <p:cNvSpPr/>
            <p:nvPr/>
          </p:nvSpPr>
          <p:spPr>
            <a:xfrm>
              <a:off x="3049016" y="47475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58" name="Google Shape;1158;p23"/>
            <p:cNvSpPr/>
            <p:nvPr/>
          </p:nvSpPr>
          <p:spPr>
            <a:xfrm>
              <a:off x="3362960" y="45565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59" name="Google Shape;1159;p23"/>
            <p:cNvSpPr/>
            <p:nvPr/>
          </p:nvSpPr>
          <p:spPr>
            <a:xfrm>
              <a:off x="3362960" y="45565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60" name="Google Shape;1160;p23"/>
            <p:cNvSpPr/>
            <p:nvPr/>
          </p:nvSpPr>
          <p:spPr>
            <a:xfrm>
              <a:off x="3235706" y="47988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61" name="Google Shape;1161;p23"/>
            <p:cNvSpPr/>
            <p:nvPr/>
          </p:nvSpPr>
          <p:spPr>
            <a:xfrm>
              <a:off x="3235706" y="47988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62" name="Google Shape;1162;p23"/>
            <p:cNvSpPr/>
            <p:nvPr/>
          </p:nvSpPr>
          <p:spPr>
            <a:xfrm>
              <a:off x="3153664" y="47191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63" name="Google Shape;1163;p23"/>
            <p:cNvSpPr/>
            <p:nvPr/>
          </p:nvSpPr>
          <p:spPr>
            <a:xfrm>
              <a:off x="3153664" y="47191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64" name="Google Shape;1164;p23"/>
            <p:cNvSpPr/>
            <p:nvPr/>
          </p:nvSpPr>
          <p:spPr>
            <a:xfrm>
              <a:off x="3283712" y="45737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65" name="Google Shape;1165;p23"/>
            <p:cNvSpPr/>
            <p:nvPr/>
          </p:nvSpPr>
          <p:spPr>
            <a:xfrm>
              <a:off x="3283712" y="45737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66" name="Google Shape;1166;p23"/>
            <p:cNvSpPr/>
            <p:nvPr/>
          </p:nvSpPr>
          <p:spPr>
            <a:xfrm>
              <a:off x="3383026" y="45085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67" name="Google Shape;1167;p23"/>
            <p:cNvSpPr/>
            <p:nvPr/>
          </p:nvSpPr>
          <p:spPr>
            <a:xfrm>
              <a:off x="3383026" y="45085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68" name="Google Shape;1168;p23"/>
            <p:cNvSpPr/>
            <p:nvPr/>
          </p:nvSpPr>
          <p:spPr>
            <a:xfrm>
              <a:off x="3348990" y="48468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69" name="Google Shape;1169;p23"/>
            <p:cNvSpPr/>
            <p:nvPr/>
          </p:nvSpPr>
          <p:spPr>
            <a:xfrm>
              <a:off x="3348990" y="48468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70" name="Google Shape;1170;p23"/>
            <p:cNvSpPr/>
            <p:nvPr/>
          </p:nvSpPr>
          <p:spPr>
            <a:xfrm>
              <a:off x="3345688" y="48295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71" name="Google Shape;1171;p23"/>
            <p:cNvSpPr/>
            <p:nvPr/>
          </p:nvSpPr>
          <p:spPr>
            <a:xfrm>
              <a:off x="3345688" y="48295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1172" name="Google Shape;1172;p23"/>
            <p:cNvCxnSpPr/>
            <p:nvPr/>
          </p:nvCxnSpPr>
          <p:spPr>
            <a:xfrm flipH="1">
              <a:off x="3277997" y="49255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1173" name="Google Shape;1173;p23"/>
            <p:cNvCxnSpPr/>
            <p:nvPr/>
          </p:nvCxnSpPr>
          <p:spPr>
            <a:xfrm rot="10800000">
              <a:off x="3254883" y="49611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1174" name="Google Shape;1174;p23"/>
            <p:cNvCxnSpPr/>
            <p:nvPr/>
          </p:nvCxnSpPr>
          <p:spPr>
            <a:xfrm rot="10800000">
              <a:off x="3266440" y="49399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1175" name="Google Shape;1175;p23"/>
            <p:cNvCxnSpPr/>
            <p:nvPr/>
          </p:nvCxnSpPr>
          <p:spPr>
            <a:xfrm rot="10800000">
              <a:off x="3259709" y="49773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1176" name="Google Shape;1176;p23"/>
            <p:cNvCxnSpPr/>
            <p:nvPr/>
          </p:nvCxnSpPr>
          <p:spPr>
            <a:xfrm rot="10800000">
              <a:off x="3294761" y="49029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1177" name="Google Shape;1177;p23"/>
            <p:cNvCxnSpPr/>
            <p:nvPr/>
          </p:nvCxnSpPr>
          <p:spPr>
            <a:xfrm flipH="1">
              <a:off x="3280791" y="48761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1178" name="Google Shape;1178;p23"/>
            <p:cNvCxnSpPr/>
            <p:nvPr/>
          </p:nvCxnSpPr>
          <p:spPr>
            <a:xfrm flipH="1">
              <a:off x="3270250" y="49131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1179" name="Google Shape;1179;p23"/>
            <p:cNvCxnSpPr/>
            <p:nvPr/>
          </p:nvCxnSpPr>
          <p:spPr>
            <a:xfrm flipH="1">
              <a:off x="3308731" y="4876546"/>
              <a:ext cx="14351" cy="97536"/>
            </a:xfrm>
            <a:prstGeom prst="straightConnector1">
              <a:avLst/>
            </a:prstGeom>
            <a:noFill/>
            <a:ln cap="flat" cmpd="sng" w="12700">
              <a:solidFill>
                <a:srgbClr val="804000"/>
              </a:solidFill>
              <a:prstDash val="solid"/>
              <a:round/>
              <a:headEnd len="sm" w="sm" type="none"/>
              <a:tailEnd len="sm" w="sm" type="none"/>
            </a:ln>
          </p:spPr>
        </p:cxnSp>
        <p:sp>
          <p:nvSpPr>
            <p:cNvPr id="1180" name="Google Shape;1180;p23"/>
            <p:cNvSpPr/>
            <p:nvPr/>
          </p:nvSpPr>
          <p:spPr>
            <a:xfrm>
              <a:off x="3242437" y="46457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81" name="Google Shape;1181;p23"/>
            <p:cNvSpPr/>
            <p:nvPr/>
          </p:nvSpPr>
          <p:spPr>
            <a:xfrm>
              <a:off x="3223768" y="45257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82" name="Google Shape;1182;p23"/>
            <p:cNvSpPr/>
            <p:nvPr/>
          </p:nvSpPr>
          <p:spPr>
            <a:xfrm>
              <a:off x="3362960" y="45363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83" name="Google Shape;1183;p23"/>
            <p:cNvSpPr/>
            <p:nvPr/>
          </p:nvSpPr>
          <p:spPr>
            <a:xfrm>
              <a:off x="3340354" y="47551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84" name="Google Shape;1184;p23"/>
            <p:cNvSpPr/>
            <p:nvPr/>
          </p:nvSpPr>
          <p:spPr>
            <a:xfrm>
              <a:off x="3340354" y="47551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85" name="Google Shape;1185;p23"/>
            <p:cNvSpPr/>
            <p:nvPr/>
          </p:nvSpPr>
          <p:spPr>
            <a:xfrm>
              <a:off x="3338957" y="47887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86" name="Google Shape;1186;p23"/>
            <p:cNvSpPr/>
            <p:nvPr/>
          </p:nvSpPr>
          <p:spPr>
            <a:xfrm>
              <a:off x="3338957" y="47887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87" name="Google Shape;1187;p23"/>
            <p:cNvSpPr/>
            <p:nvPr/>
          </p:nvSpPr>
          <p:spPr>
            <a:xfrm>
              <a:off x="3222244" y="47801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88" name="Google Shape;1188;p23"/>
            <p:cNvSpPr/>
            <p:nvPr/>
          </p:nvSpPr>
          <p:spPr>
            <a:xfrm>
              <a:off x="3188208" y="45406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89" name="Google Shape;1189;p23"/>
            <p:cNvSpPr/>
            <p:nvPr/>
          </p:nvSpPr>
          <p:spPr>
            <a:xfrm>
              <a:off x="3210306" y="46375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90" name="Google Shape;1190;p23"/>
            <p:cNvSpPr/>
            <p:nvPr/>
          </p:nvSpPr>
          <p:spPr>
            <a:xfrm>
              <a:off x="3210306" y="46375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1191" name="Google Shape;1191;p23"/>
          <p:cNvGrpSpPr/>
          <p:nvPr/>
        </p:nvGrpSpPr>
        <p:grpSpPr>
          <a:xfrm rot="3824400">
            <a:off x="6172202" y="4152902"/>
            <a:ext cx="434849" cy="512065"/>
            <a:chOff x="6172200" y="4152900"/>
            <a:chExt cx="434849" cy="512065"/>
          </a:xfrm>
        </p:grpSpPr>
        <p:sp>
          <p:nvSpPr>
            <p:cNvPr id="1192" name="Google Shape;1192;p23"/>
            <p:cNvSpPr/>
            <p:nvPr/>
          </p:nvSpPr>
          <p:spPr>
            <a:xfrm>
              <a:off x="6478016" y="44057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93" name="Google Shape;1193;p23"/>
            <p:cNvSpPr/>
            <p:nvPr/>
          </p:nvSpPr>
          <p:spPr>
            <a:xfrm>
              <a:off x="6478016" y="44057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94" name="Google Shape;1194;p23"/>
            <p:cNvSpPr/>
            <p:nvPr/>
          </p:nvSpPr>
          <p:spPr>
            <a:xfrm>
              <a:off x="6547612" y="42031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95" name="Google Shape;1195;p23"/>
            <p:cNvSpPr/>
            <p:nvPr/>
          </p:nvSpPr>
          <p:spPr>
            <a:xfrm>
              <a:off x="6547612" y="42031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96" name="Google Shape;1196;p23"/>
            <p:cNvSpPr/>
            <p:nvPr/>
          </p:nvSpPr>
          <p:spPr>
            <a:xfrm>
              <a:off x="6172200" y="44216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97" name="Google Shape;1197;p23"/>
            <p:cNvSpPr/>
            <p:nvPr/>
          </p:nvSpPr>
          <p:spPr>
            <a:xfrm>
              <a:off x="6172200" y="44216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98" name="Google Shape;1198;p23"/>
            <p:cNvSpPr/>
            <p:nvPr/>
          </p:nvSpPr>
          <p:spPr>
            <a:xfrm>
              <a:off x="6198616" y="43919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99" name="Google Shape;1199;p23"/>
            <p:cNvSpPr/>
            <p:nvPr/>
          </p:nvSpPr>
          <p:spPr>
            <a:xfrm>
              <a:off x="6512560" y="42009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00" name="Google Shape;1200;p23"/>
            <p:cNvSpPr/>
            <p:nvPr/>
          </p:nvSpPr>
          <p:spPr>
            <a:xfrm>
              <a:off x="6512560" y="42009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01" name="Google Shape;1201;p23"/>
            <p:cNvSpPr/>
            <p:nvPr/>
          </p:nvSpPr>
          <p:spPr>
            <a:xfrm>
              <a:off x="6385306" y="44432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02" name="Google Shape;1202;p23"/>
            <p:cNvSpPr/>
            <p:nvPr/>
          </p:nvSpPr>
          <p:spPr>
            <a:xfrm>
              <a:off x="6385306" y="44432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03" name="Google Shape;1203;p23"/>
            <p:cNvSpPr/>
            <p:nvPr/>
          </p:nvSpPr>
          <p:spPr>
            <a:xfrm>
              <a:off x="6303264" y="43635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04" name="Google Shape;1204;p23"/>
            <p:cNvSpPr/>
            <p:nvPr/>
          </p:nvSpPr>
          <p:spPr>
            <a:xfrm>
              <a:off x="6303264" y="43635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05" name="Google Shape;1205;p23"/>
            <p:cNvSpPr/>
            <p:nvPr/>
          </p:nvSpPr>
          <p:spPr>
            <a:xfrm>
              <a:off x="6433312" y="42181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06" name="Google Shape;1206;p23"/>
            <p:cNvSpPr/>
            <p:nvPr/>
          </p:nvSpPr>
          <p:spPr>
            <a:xfrm>
              <a:off x="6433312" y="42181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07" name="Google Shape;1207;p23"/>
            <p:cNvSpPr/>
            <p:nvPr/>
          </p:nvSpPr>
          <p:spPr>
            <a:xfrm>
              <a:off x="6532626" y="41529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08" name="Google Shape;1208;p23"/>
            <p:cNvSpPr/>
            <p:nvPr/>
          </p:nvSpPr>
          <p:spPr>
            <a:xfrm>
              <a:off x="6532626" y="41529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09" name="Google Shape;1209;p23"/>
            <p:cNvSpPr/>
            <p:nvPr/>
          </p:nvSpPr>
          <p:spPr>
            <a:xfrm>
              <a:off x="6498590" y="44912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10" name="Google Shape;1210;p23"/>
            <p:cNvSpPr/>
            <p:nvPr/>
          </p:nvSpPr>
          <p:spPr>
            <a:xfrm>
              <a:off x="6498590" y="44912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11" name="Google Shape;1211;p23"/>
            <p:cNvSpPr/>
            <p:nvPr/>
          </p:nvSpPr>
          <p:spPr>
            <a:xfrm>
              <a:off x="6495288" y="44739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12" name="Google Shape;1212;p23"/>
            <p:cNvSpPr/>
            <p:nvPr/>
          </p:nvSpPr>
          <p:spPr>
            <a:xfrm>
              <a:off x="6495288" y="44739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1213" name="Google Shape;1213;p23"/>
            <p:cNvCxnSpPr/>
            <p:nvPr/>
          </p:nvCxnSpPr>
          <p:spPr>
            <a:xfrm flipH="1">
              <a:off x="6427597" y="45699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1214" name="Google Shape;1214;p23"/>
            <p:cNvCxnSpPr/>
            <p:nvPr/>
          </p:nvCxnSpPr>
          <p:spPr>
            <a:xfrm rot="10800000">
              <a:off x="6404483" y="46055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1215" name="Google Shape;1215;p23"/>
            <p:cNvCxnSpPr/>
            <p:nvPr/>
          </p:nvCxnSpPr>
          <p:spPr>
            <a:xfrm rot="10800000">
              <a:off x="6416040" y="45843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1216" name="Google Shape;1216;p23"/>
            <p:cNvCxnSpPr/>
            <p:nvPr/>
          </p:nvCxnSpPr>
          <p:spPr>
            <a:xfrm rot="10800000">
              <a:off x="6409309" y="46217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1217" name="Google Shape;1217;p23"/>
            <p:cNvCxnSpPr/>
            <p:nvPr/>
          </p:nvCxnSpPr>
          <p:spPr>
            <a:xfrm rot="10800000">
              <a:off x="6444361" y="45473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1218" name="Google Shape;1218;p23"/>
            <p:cNvCxnSpPr/>
            <p:nvPr/>
          </p:nvCxnSpPr>
          <p:spPr>
            <a:xfrm flipH="1">
              <a:off x="6430391" y="45205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1219" name="Google Shape;1219;p23"/>
            <p:cNvCxnSpPr/>
            <p:nvPr/>
          </p:nvCxnSpPr>
          <p:spPr>
            <a:xfrm flipH="1">
              <a:off x="6419850" y="45575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1220" name="Google Shape;1220;p23"/>
            <p:cNvCxnSpPr/>
            <p:nvPr/>
          </p:nvCxnSpPr>
          <p:spPr>
            <a:xfrm flipH="1">
              <a:off x="6458331" y="4520946"/>
              <a:ext cx="14351" cy="97536"/>
            </a:xfrm>
            <a:prstGeom prst="straightConnector1">
              <a:avLst/>
            </a:prstGeom>
            <a:noFill/>
            <a:ln cap="flat" cmpd="sng" w="12700">
              <a:solidFill>
                <a:srgbClr val="804000"/>
              </a:solidFill>
              <a:prstDash val="solid"/>
              <a:round/>
              <a:headEnd len="sm" w="sm" type="none"/>
              <a:tailEnd len="sm" w="sm" type="none"/>
            </a:ln>
          </p:spPr>
        </p:cxnSp>
        <p:sp>
          <p:nvSpPr>
            <p:cNvPr id="1221" name="Google Shape;1221;p23"/>
            <p:cNvSpPr/>
            <p:nvPr/>
          </p:nvSpPr>
          <p:spPr>
            <a:xfrm>
              <a:off x="6392037" y="42901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22" name="Google Shape;1222;p23"/>
            <p:cNvSpPr/>
            <p:nvPr/>
          </p:nvSpPr>
          <p:spPr>
            <a:xfrm>
              <a:off x="6373368" y="41701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23" name="Google Shape;1223;p23"/>
            <p:cNvSpPr/>
            <p:nvPr/>
          </p:nvSpPr>
          <p:spPr>
            <a:xfrm>
              <a:off x="6512560" y="41807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24" name="Google Shape;1224;p23"/>
            <p:cNvSpPr/>
            <p:nvPr/>
          </p:nvSpPr>
          <p:spPr>
            <a:xfrm>
              <a:off x="6489954" y="43995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25" name="Google Shape;1225;p23"/>
            <p:cNvSpPr/>
            <p:nvPr/>
          </p:nvSpPr>
          <p:spPr>
            <a:xfrm>
              <a:off x="6489954" y="43995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26" name="Google Shape;1226;p23"/>
            <p:cNvSpPr/>
            <p:nvPr/>
          </p:nvSpPr>
          <p:spPr>
            <a:xfrm>
              <a:off x="6488557" y="44331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27" name="Google Shape;1227;p23"/>
            <p:cNvSpPr/>
            <p:nvPr/>
          </p:nvSpPr>
          <p:spPr>
            <a:xfrm>
              <a:off x="6488557" y="44331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28" name="Google Shape;1228;p23"/>
            <p:cNvSpPr/>
            <p:nvPr/>
          </p:nvSpPr>
          <p:spPr>
            <a:xfrm>
              <a:off x="6371844" y="44245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29" name="Google Shape;1229;p23"/>
            <p:cNvSpPr/>
            <p:nvPr/>
          </p:nvSpPr>
          <p:spPr>
            <a:xfrm>
              <a:off x="6337808" y="41850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30" name="Google Shape;1230;p23"/>
            <p:cNvSpPr/>
            <p:nvPr/>
          </p:nvSpPr>
          <p:spPr>
            <a:xfrm>
              <a:off x="6359906" y="42819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31" name="Google Shape;1231;p23"/>
            <p:cNvSpPr/>
            <p:nvPr/>
          </p:nvSpPr>
          <p:spPr>
            <a:xfrm>
              <a:off x="6359906" y="42819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sp>
        <p:nvSpPr>
          <p:cNvPr id="1232" name="Google Shape;1232;p23"/>
          <p:cNvSpPr/>
          <p:nvPr/>
        </p:nvSpPr>
        <p:spPr>
          <a:xfrm>
            <a:off x="4381500" y="1143001"/>
            <a:ext cx="1130300" cy="11557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nvGrpSpPr>
          <p:cNvPr id="1233" name="Google Shape;1233;p23"/>
          <p:cNvGrpSpPr/>
          <p:nvPr/>
        </p:nvGrpSpPr>
        <p:grpSpPr>
          <a:xfrm>
            <a:off x="4533902" y="1193801"/>
            <a:ext cx="807593" cy="735966"/>
            <a:chOff x="4533900" y="1193800"/>
            <a:chExt cx="807593" cy="735966"/>
          </a:xfrm>
        </p:grpSpPr>
        <p:sp>
          <p:nvSpPr>
            <p:cNvPr id="1234" name="Google Shape;1234;p23"/>
            <p:cNvSpPr/>
            <p:nvPr/>
          </p:nvSpPr>
          <p:spPr>
            <a:xfrm>
              <a:off x="4597400" y="1193800"/>
              <a:ext cx="680594" cy="735966"/>
            </a:xfrm>
            <a:custGeom>
              <a:rect b="b" l="l" r="r" t="t"/>
              <a:pathLst>
                <a:path extrusionOk="0" h="735966" w="680594">
                  <a:moveTo>
                    <a:pt x="680593" y="735203"/>
                  </a:moveTo>
                  <a:lnTo>
                    <a:pt x="0" y="735965"/>
                  </a:lnTo>
                  <a:lnTo>
                    <a:pt x="340614" y="0"/>
                  </a:lnTo>
                  <a:close/>
                </a:path>
              </a:pathLst>
            </a:cu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35" name="Google Shape;1235;p23"/>
            <p:cNvSpPr txBox="1"/>
            <p:nvPr/>
          </p:nvSpPr>
          <p:spPr>
            <a:xfrm>
              <a:off x="4533900" y="1193800"/>
              <a:ext cx="80759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Times"/>
                  <a:ea typeface="Times"/>
                  <a:cs typeface="Times"/>
                  <a:sym typeface="Times"/>
                </a:rPr>
                <a:t> </a:t>
              </a:r>
              <a:endParaRPr/>
            </a:p>
          </p:txBody>
        </p:sp>
      </p:grpSp>
      <p:sp>
        <p:nvSpPr>
          <p:cNvPr id="1236" name="Google Shape;1236;p23"/>
          <p:cNvSpPr txBox="1"/>
          <p:nvPr/>
        </p:nvSpPr>
        <p:spPr>
          <a:xfrm>
            <a:off x="497586" y="5803899"/>
            <a:ext cx="8834628" cy="17081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500">
                <a:solidFill>
                  <a:srgbClr val="000000"/>
                </a:solidFill>
                <a:latin typeface="Times"/>
                <a:ea typeface="Times"/>
                <a:cs typeface="Times"/>
                <a:sym typeface="Times"/>
              </a:rPr>
              <a:t>Err on the side of aggression.  We can always go early and recover.</a:t>
            </a:r>
            <a:endParaRPr/>
          </a:p>
          <a:p>
            <a:pPr indent="0" lvl="0" marL="0" marR="0" rtl="0" algn="l">
              <a:spcBef>
                <a:spcPts val="0"/>
              </a:spcBef>
              <a:spcAft>
                <a:spcPts val="0"/>
              </a:spcAft>
              <a:buNone/>
            </a:pPr>
            <a:r>
              <a:t/>
            </a:r>
            <a:endParaRPr sz="1500">
              <a:solidFill>
                <a:srgbClr val="000000"/>
              </a:solidFill>
              <a:latin typeface="Times"/>
              <a:ea typeface="Times"/>
              <a:cs typeface="Times"/>
              <a:sym typeface="Times"/>
            </a:endParaRPr>
          </a:p>
          <a:p>
            <a:pPr indent="0" lvl="0" marL="0" marR="0" rtl="0" algn="l">
              <a:spcBef>
                <a:spcPts val="0"/>
              </a:spcBef>
              <a:spcAft>
                <a:spcPts val="0"/>
              </a:spcAft>
              <a:buNone/>
            </a:pPr>
            <a:r>
              <a:rPr lang="en-US" sz="1500">
                <a:solidFill>
                  <a:srgbClr val="000000"/>
                </a:solidFill>
                <a:latin typeface="Times"/>
                <a:ea typeface="Times"/>
                <a:cs typeface="Times"/>
                <a:sym typeface="Times"/>
              </a:rPr>
              <a:t>We have a </a:t>
            </a:r>
            <a:r>
              <a:rPr b="1" lang="en-US" sz="1500">
                <a:solidFill>
                  <a:srgbClr val="000000"/>
                </a:solidFill>
                <a:latin typeface="Times"/>
                <a:ea typeface="Times"/>
                <a:cs typeface="Times"/>
                <a:sym typeface="Times"/>
              </a:rPr>
              <a:t>H</a:t>
            </a:r>
            <a:r>
              <a:rPr lang="en-US" sz="1500">
                <a:solidFill>
                  <a:srgbClr val="000000"/>
                </a:solidFill>
                <a:latin typeface="Times"/>
                <a:ea typeface="Times"/>
                <a:cs typeface="Times"/>
                <a:sym typeface="Times"/>
              </a:rPr>
              <a:t>ot (Hopkins, Hobart, Hofstra... any "H" college) and </a:t>
            </a:r>
            <a:r>
              <a:rPr b="1" lang="en-US" sz="1500">
                <a:solidFill>
                  <a:srgbClr val="000000"/>
                </a:solidFill>
                <a:latin typeface="Times"/>
                <a:ea typeface="Times"/>
                <a:cs typeface="Times"/>
                <a:sym typeface="Times"/>
              </a:rPr>
              <a:t>C</a:t>
            </a:r>
            <a:r>
              <a:rPr lang="en-US" sz="1500">
                <a:solidFill>
                  <a:srgbClr val="000000"/>
                </a:solidFill>
                <a:latin typeface="Times"/>
                <a:ea typeface="Times"/>
                <a:cs typeface="Times"/>
                <a:sym typeface="Times"/>
              </a:rPr>
              <a:t>old (Cornell, Carolina, Colgate..."C") call.  On the Hot call, we shutoff adjacent when a pole is on  ball.  (ONLY ADJACENTS.)  Backside defenders have the same dropped-in  responsibilities.  On the Cold call, everyone is packed-in tight, simulating a zone  package.  ARMY is an “early” call- slide immediately on the dodger, even if the defender is not beat.       </a:t>
            </a:r>
            <a:endParaRPr/>
          </a:p>
        </p:txBody>
      </p:sp>
      <p:sp>
        <p:nvSpPr>
          <p:cNvPr id="1237" name="Google Shape;1237;p23"/>
          <p:cNvSpPr/>
          <p:nvPr/>
        </p:nvSpPr>
        <p:spPr>
          <a:xfrm>
            <a:off x="1536700" y="2298700"/>
            <a:ext cx="254000" cy="2413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38" name="Google Shape;1238;p23"/>
          <p:cNvSpPr/>
          <p:nvPr/>
        </p:nvSpPr>
        <p:spPr>
          <a:xfrm>
            <a:off x="7416800" y="2273300"/>
            <a:ext cx="254000" cy="2413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39" name="Google Shape;1239;p23"/>
          <p:cNvSpPr/>
          <p:nvPr/>
        </p:nvSpPr>
        <p:spPr>
          <a:xfrm>
            <a:off x="6921500" y="4673600"/>
            <a:ext cx="254000" cy="2413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40" name="Google Shape;1240;p23"/>
          <p:cNvSpPr/>
          <p:nvPr/>
        </p:nvSpPr>
        <p:spPr>
          <a:xfrm>
            <a:off x="2400300" y="4826001"/>
            <a:ext cx="254000" cy="2413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41" name="Google Shape;1241;p23"/>
          <p:cNvSpPr/>
          <p:nvPr/>
        </p:nvSpPr>
        <p:spPr>
          <a:xfrm>
            <a:off x="5283200" y="3073400"/>
            <a:ext cx="254000" cy="2413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42" name="Google Shape;1242;p23"/>
          <p:cNvSpPr/>
          <p:nvPr/>
        </p:nvSpPr>
        <p:spPr>
          <a:xfrm>
            <a:off x="3746500" y="1333500"/>
            <a:ext cx="254000" cy="2413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43" name="Google Shape;1243;p23"/>
          <p:cNvSpPr txBox="1"/>
          <p:nvPr/>
        </p:nvSpPr>
        <p:spPr>
          <a:xfrm>
            <a:off x="1905000" y="5295900"/>
            <a:ext cx="58674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Times"/>
                <a:ea typeface="Times"/>
                <a:cs typeface="Times"/>
                <a:sym typeface="Times"/>
              </a:rPr>
              <a:t>White</a:t>
            </a:r>
            <a:endParaRPr/>
          </a:p>
        </p:txBody>
      </p:sp>
      <p:sp>
        <p:nvSpPr>
          <p:cNvPr id="1244" name="Google Shape;1244;p23"/>
          <p:cNvSpPr/>
          <p:nvPr/>
        </p:nvSpPr>
        <p:spPr>
          <a:xfrm>
            <a:off x="2095500" y="4902201"/>
            <a:ext cx="63500" cy="63499"/>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nvGrpSpPr>
          <p:cNvPr id="1245" name="Google Shape;1245;p23"/>
          <p:cNvGrpSpPr/>
          <p:nvPr/>
        </p:nvGrpSpPr>
        <p:grpSpPr>
          <a:xfrm rot="7762800">
            <a:off x="1993902" y="2184401"/>
            <a:ext cx="434849" cy="512065"/>
            <a:chOff x="1993900" y="2184400"/>
            <a:chExt cx="434849" cy="512065"/>
          </a:xfrm>
        </p:grpSpPr>
        <p:sp>
          <p:nvSpPr>
            <p:cNvPr id="1246" name="Google Shape;1246;p23"/>
            <p:cNvSpPr/>
            <p:nvPr/>
          </p:nvSpPr>
          <p:spPr>
            <a:xfrm>
              <a:off x="2299716" y="24372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47" name="Google Shape;1247;p23"/>
            <p:cNvSpPr/>
            <p:nvPr/>
          </p:nvSpPr>
          <p:spPr>
            <a:xfrm>
              <a:off x="2299716" y="24372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48" name="Google Shape;1248;p23"/>
            <p:cNvSpPr/>
            <p:nvPr/>
          </p:nvSpPr>
          <p:spPr>
            <a:xfrm>
              <a:off x="2369312" y="22346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49" name="Google Shape;1249;p23"/>
            <p:cNvSpPr/>
            <p:nvPr/>
          </p:nvSpPr>
          <p:spPr>
            <a:xfrm>
              <a:off x="2369312" y="22346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50" name="Google Shape;1250;p23"/>
            <p:cNvSpPr/>
            <p:nvPr/>
          </p:nvSpPr>
          <p:spPr>
            <a:xfrm>
              <a:off x="1993900" y="24531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51" name="Google Shape;1251;p23"/>
            <p:cNvSpPr/>
            <p:nvPr/>
          </p:nvSpPr>
          <p:spPr>
            <a:xfrm>
              <a:off x="1993900" y="24531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52" name="Google Shape;1252;p23"/>
            <p:cNvSpPr/>
            <p:nvPr/>
          </p:nvSpPr>
          <p:spPr>
            <a:xfrm>
              <a:off x="2020316" y="24234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53" name="Google Shape;1253;p23"/>
            <p:cNvSpPr/>
            <p:nvPr/>
          </p:nvSpPr>
          <p:spPr>
            <a:xfrm>
              <a:off x="2334260" y="22324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54" name="Google Shape;1254;p23"/>
            <p:cNvSpPr/>
            <p:nvPr/>
          </p:nvSpPr>
          <p:spPr>
            <a:xfrm>
              <a:off x="2334260" y="22324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55" name="Google Shape;1255;p23"/>
            <p:cNvSpPr/>
            <p:nvPr/>
          </p:nvSpPr>
          <p:spPr>
            <a:xfrm>
              <a:off x="2207006" y="24747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56" name="Google Shape;1256;p23"/>
            <p:cNvSpPr/>
            <p:nvPr/>
          </p:nvSpPr>
          <p:spPr>
            <a:xfrm>
              <a:off x="2207006" y="24747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57" name="Google Shape;1257;p23"/>
            <p:cNvSpPr/>
            <p:nvPr/>
          </p:nvSpPr>
          <p:spPr>
            <a:xfrm>
              <a:off x="2124964" y="23950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58" name="Google Shape;1258;p23"/>
            <p:cNvSpPr/>
            <p:nvPr/>
          </p:nvSpPr>
          <p:spPr>
            <a:xfrm>
              <a:off x="2124964" y="23950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59" name="Google Shape;1259;p23"/>
            <p:cNvSpPr/>
            <p:nvPr/>
          </p:nvSpPr>
          <p:spPr>
            <a:xfrm>
              <a:off x="2255012" y="22496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60" name="Google Shape;1260;p23"/>
            <p:cNvSpPr/>
            <p:nvPr/>
          </p:nvSpPr>
          <p:spPr>
            <a:xfrm>
              <a:off x="2255012" y="22496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61" name="Google Shape;1261;p23"/>
            <p:cNvSpPr/>
            <p:nvPr/>
          </p:nvSpPr>
          <p:spPr>
            <a:xfrm>
              <a:off x="2354326" y="21844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62" name="Google Shape;1262;p23"/>
            <p:cNvSpPr/>
            <p:nvPr/>
          </p:nvSpPr>
          <p:spPr>
            <a:xfrm>
              <a:off x="2354326" y="21844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63" name="Google Shape;1263;p23"/>
            <p:cNvSpPr/>
            <p:nvPr/>
          </p:nvSpPr>
          <p:spPr>
            <a:xfrm>
              <a:off x="2320290" y="25227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64" name="Google Shape;1264;p23"/>
            <p:cNvSpPr/>
            <p:nvPr/>
          </p:nvSpPr>
          <p:spPr>
            <a:xfrm>
              <a:off x="2320290" y="25227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65" name="Google Shape;1265;p23"/>
            <p:cNvSpPr/>
            <p:nvPr/>
          </p:nvSpPr>
          <p:spPr>
            <a:xfrm>
              <a:off x="2316988" y="25054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66" name="Google Shape;1266;p23"/>
            <p:cNvSpPr/>
            <p:nvPr/>
          </p:nvSpPr>
          <p:spPr>
            <a:xfrm>
              <a:off x="2316988" y="25054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1267" name="Google Shape;1267;p23"/>
            <p:cNvCxnSpPr/>
            <p:nvPr/>
          </p:nvCxnSpPr>
          <p:spPr>
            <a:xfrm flipH="1">
              <a:off x="2249297" y="26014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1268" name="Google Shape;1268;p23"/>
            <p:cNvCxnSpPr/>
            <p:nvPr/>
          </p:nvCxnSpPr>
          <p:spPr>
            <a:xfrm rot="10800000">
              <a:off x="2226183" y="26370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1269" name="Google Shape;1269;p23"/>
            <p:cNvCxnSpPr/>
            <p:nvPr/>
          </p:nvCxnSpPr>
          <p:spPr>
            <a:xfrm rot="10800000">
              <a:off x="2237740" y="26158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1270" name="Google Shape;1270;p23"/>
            <p:cNvCxnSpPr/>
            <p:nvPr/>
          </p:nvCxnSpPr>
          <p:spPr>
            <a:xfrm rot="10800000">
              <a:off x="2231009" y="26532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1271" name="Google Shape;1271;p23"/>
            <p:cNvCxnSpPr/>
            <p:nvPr/>
          </p:nvCxnSpPr>
          <p:spPr>
            <a:xfrm rot="10800000">
              <a:off x="2266061" y="25788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1272" name="Google Shape;1272;p23"/>
            <p:cNvCxnSpPr/>
            <p:nvPr/>
          </p:nvCxnSpPr>
          <p:spPr>
            <a:xfrm flipH="1">
              <a:off x="2252091" y="25520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1273" name="Google Shape;1273;p23"/>
            <p:cNvCxnSpPr/>
            <p:nvPr/>
          </p:nvCxnSpPr>
          <p:spPr>
            <a:xfrm flipH="1">
              <a:off x="2241550" y="25890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1274" name="Google Shape;1274;p23"/>
            <p:cNvCxnSpPr/>
            <p:nvPr/>
          </p:nvCxnSpPr>
          <p:spPr>
            <a:xfrm flipH="1">
              <a:off x="2280031" y="2552446"/>
              <a:ext cx="14351" cy="97536"/>
            </a:xfrm>
            <a:prstGeom prst="straightConnector1">
              <a:avLst/>
            </a:prstGeom>
            <a:noFill/>
            <a:ln cap="flat" cmpd="sng" w="12700">
              <a:solidFill>
                <a:srgbClr val="804000"/>
              </a:solidFill>
              <a:prstDash val="solid"/>
              <a:round/>
              <a:headEnd len="sm" w="sm" type="none"/>
              <a:tailEnd len="sm" w="sm" type="none"/>
            </a:ln>
          </p:spPr>
        </p:cxnSp>
        <p:sp>
          <p:nvSpPr>
            <p:cNvPr id="1275" name="Google Shape;1275;p23"/>
            <p:cNvSpPr/>
            <p:nvPr/>
          </p:nvSpPr>
          <p:spPr>
            <a:xfrm>
              <a:off x="2213737" y="23216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76" name="Google Shape;1276;p23"/>
            <p:cNvSpPr/>
            <p:nvPr/>
          </p:nvSpPr>
          <p:spPr>
            <a:xfrm>
              <a:off x="2195068" y="22016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77" name="Google Shape;1277;p23"/>
            <p:cNvSpPr/>
            <p:nvPr/>
          </p:nvSpPr>
          <p:spPr>
            <a:xfrm>
              <a:off x="2334260" y="22122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78" name="Google Shape;1278;p23"/>
            <p:cNvSpPr/>
            <p:nvPr/>
          </p:nvSpPr>
          <p:spPr>
            <a:xfrm>
              <a:off x="2311654" y="24310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79" name="Google Shape;1279;p23"/>
            <p:cNvSpPr/>
            <p:nvPr/>
          </p:nvSpPr>
          <p:spPr>
            <a:xfrm>
              <a:off x="2311654" y="24310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80" name="Google Shape;1280;p23"/>
            <p:cNvSpPr/>
            <p:nvPr/>
          </p:nvSpPr>
          <p:spPr>
            <a:xfrm>
              <a:off x="2310257" y="24646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81" name="Google Shape;1281;p23"/>
            <p:cNvSpPr/>
            <p:nvPr/>
          </p:nvSpPr>
          <p:spPr>
            <a:xfrm>
              <a:off x="2310257" y="24646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82" name="Google Shape;1282;p23"/>
            <p:cNvSpPr/>
            <p:nvPr/>
          </p:nvSpPr>
          <p:spPr>
            <a:xfrm>
              <a:off x="2193544" y="24560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83" name="Google Shape;1283;p23"/>
            <p:cNvSpPr/>
            <p:nvPr/>
          </p:nvSpPr>
          <p:spPr>
            <a:xfrm>
              <a:off x="2159508" y="22165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84" name="Google Shape;1284;p23"/>
            <p:cNvSpPr/>
            <p:nvPr/>
          </p:nvSpPr>
          <p:spPr>
            <a:xfrm>
              <a:off x="2181606" y="23134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85" name="Google Shape;1285;p23"/>
            <p:cNvSpPr/>
            <p:nvPr/>
          </p:nvSpPr>
          <p:spPr>
            <a:xfrm>
              <a:off x="2181606" y="23134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cxnSp>
        <p:nvCxnSpPr>
          <p:cNvPr id="1286" name="Google Shape;1286;p23"/>
          <p:cNvCxnSpPr/>
          <p:nvPr/>
        </p:nvCxnSpPr>
        <p:spPr>
          <a:xfrm rot="10800000">
            <a:off x="2387600" y="3924300"/>
            <a:ext cx="558800" cy="825500"/>
          </a:xfrm>
          <a:prstGeom prst="straightConnector1">
            <a:avLst/>
          </a:prstGeom>
          <a:noFill/>
          <a:ln cap="flat" cmpd="sng" w="38100">
            <a:solidFill>
              <a:srgbClr val="000000"/>
            </a:solidFill>
            <a:prstDash val="dash"/>
            <a:round/>
            <a:headEnd len="sm" w="sm" type="none"/>
            <a:tailEnd len="med" w="med" type="triangle"/>
          </a:ln>
        </p:spPr>
      </p:cxnSp>
      <p:cxnSp>
        <p:nvCxnSpPr>
          <p:cNvPr id="1287" name="Google Shape;1287;p23"/>
          <p:cNvCxnSpPr/>
          <p:nvPr/>
        </p:nvCxnSpPr>
        <p:spPr>
          <a:xfrm>
            <a:off x="6604000" y="4584701"/>
            <a:ext cx="254000" cy="127000"/>
          </a:xfrm>
          <a:prstGeom prst="straightConnector1">
            <a:avLst/>
          </a:prstGeom>
          <a:noFill/>
          <a:ln cap="flat" cmpd="sng" w="38100">
            <a:solidFill>
              <a:srgbClr val="000000"/>
            </a:solidFill>
            <a:prstDash val="solid"/>
            <a:round/>
            <a:headEnd len="sm" w="sm" type="none"/>
            <a:tailEnd len="med" w="med" type="triangle"/>
          </a:ln>
        </p:spPr>
      </p:cxnSp>
      <p:cxnSp>
        <p:nvCxnSpPr>
          <p:cNvPr id="1288" name="Google Shape;1288;p23"/>
          <p:cNvCxnSpPr/>
          <p:nvPr/>
        </p:nvCxnSpPr>
        <p:spPr>
          <a:xfrm flipH="1">
            <a:off x="5613400" y="2946400"/>
            <a:ext cx="330200" cy="139700"/>
          </a:xfrm>
          <a:prstGeom prst="straightConnector1">
            <a:avLst/>
          </a:prstGeom>
          <a:noFill/>
          <a:ln cap="flat" cmpd="sng" w="38100">
            <a:solidFill>
              <a:srgbClr val="000000"/>
            </a:solidFill>
            <a:prstDash val="solid"/>
            <a:round/>
            <a:headEnd len="sm" w="sm" type="none"/>
            <a:tailEnd len="med" w="med" type="triangle"/>
          </a:ln>
        </p:spPr>
      </p:cxnSp>
      <p:cxnSp>
        <p:nvCxnSpPr>
          <p:cNvPr id="1289" name="Google Shape;1289;p23"/>
          <p:cNvCxnSpPr/>
          <p:nvPr/>
        </p:nvCxnSpPr>
        <p:spPr>
          <a:xfrm flipH="1" rot="10800000">
            <a:off x="4660900" y="3327400"/>
            <a:ext cx="508000" cy="203200"/>
          </a:xfrm>
          <a:prstGeom prst="straightConnector1">
            <a:avLst/>
          </a:prstGeom>
          <a:noFill/>
          <a:ln cap="flat" cmpd="sng" w="38100">
            <a:solidFill>
              <a:srgbClr val="C0C0C0"/>
            </a:solidFill>
            <a:prstDash val="solid"/>
            <a:round/>
            <a:headEnd len="sm" w="sm" type="none"/>
            <a:tailEnd len="med" w="med" type="triangle"/>
          </a:ln>
        </p:spPr>
      </p:cxnSp>
      <p:cxnSp>
        <p:nvCxnSpPr>
          <p:cNvPr id="1290" name="Google Shape;1290;p23"/>
          <p:cNvCxnSpPr/>
          <p:nvPr/>
        </p:nvCxnSpPr>
        <p:spPr>
          <a:xfrm flipH="1">
            <a:off x="3225800" y="3695701"/>
            <a:ext cx="952500" cy="381000"/>
          </a:xfrm>
          <a:prstGeom prst="straightConnector1">
            <a:avLst/>
          </a:prstGeom>
          <a:noFill/>
          <a:ln cap="flat" cmpd="sng" w="38100">
            <a:solidFill>
              <a:srgbClr val="C0C0C0"/>
            </a:solidFill>
            <a:prstDash val="solid"/>
            <a:round/>
            <a:headEnd len="sm" w="sm" type="none"/>
            <a:tailEnd len="med" w="med" type="triangle"/>
          </a:ln>
        </p:spPr>
      </p:cxnSp>
      <p:cxnSp>
        <p:nvCxnSpPr>
          <p:cNvPr id="1291" name="Google Shape;1291;p23"/>
          <p:cNvCxnSpPr/>
          <p:nvPr/>
        </p:nvCxnSpPr>
        <p:spPr>
          <a:xfrm flipH="1" rot="10800000">
            <a:off x="6362700" y="2755901"/>
            <a:ext cx="368300" cy="114300"/>
          </a:xfrm>
          <a:prstGeom prst="straightConnector1">
            <a:avLst/>
          </a:prstGeom>
          <a:noFill/>
          <a:ln cap="flat" cmpd="sng" w="38100">
            <a:solidFill>
              <a:srgbClr val="C0C0C0"/>
            </a:solidFill>
            <a:prstDash val="solid"/>
            <a:round/>
            <a:headEnd len="sm" w="sm" type="none"/>
            <a:tailEnd len="med" w="med" type="triangle"/>
          </a:ln>
        </p:spPr>
      </p:cxnSp>
      <p:sp>
        <p:nvSpPr>
          <p:cNvPr id="1292" name="Google Shape;1292;p23"/>
          <p:cNvSpPr txBox="1"/>
          <p:nvPr/>
        </p:nvSpPr>
        <p:spPr>
          <a:xfrm>
            <a:off x="3505200" y="3086100"/>
            <a:ext cx="11938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Times"/>
                <a:ea typeface="Times"/>
                <a:cs typeface="Times"/>
                <a:sym typeface="Times"/>
              </a:rPr>
              <a:t>"1"</a:t>
            </a:r>
            <a:endParaRPr/>
          </a:p>
        </p:txBody>
      </p:sp>
      <p:sp>
        <p:nvSpPr>
          <p:cNvPr id="1293" name="Google Shape;1293;p23"/>
          <p:cNvSpPr txBox="1"/>
          <p:nvPr/>
        </p:nvSpPr>
        <p:spPr>
          <a:xfrm>
            <a:off x="5727700" y="2120900"/>
            <a:ext cx="11938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Times"/>
                <a:ea typeface="Times"/>
                <a:cs typeface="Times"/>
                <a:sym typeface="Times"/>
              </a:rPr>
              <a:t>"2"</a:t>
            </a:r>
            <a:endParaRPr/>
          </a:p>
        </p:txBody>
      </p:sp>
      <p:cxnSp>
        <p:nvCxnSpPr>
          <p:cNvPr id="1294" name="Google Shape;1294;p23"/>
          <p:cNvCxnSpPr/>
          <p:nvPr/>
        </p:nvCxnSpPr>
        <p:spPr>
          <a:xfrm rot="10800000">
            <a:off x="1841500" y="2527301"/>
            <a:ext cx="266700" cy="76200"/>
          </a:xfrm>
          <a:prstGeom prst="straightConnector1">
            <a:avLst/>
          </a:prstGeom>
          <a:noFill/>
          <a:ln cap="flat" cmpd="sng" w="38100">
            <a:solidFill>
              <a:srgbClr val="000000"/>
            </a:solidFill>
            <a:prstDash val="solid"/>
            <a:round/>
            <a:headEnd len="sm" w="sm"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8" name="Shape 1298"/>
        <p:cNvGrpSpPr/>
        <p:nvPr/>
      </p:nvGrpSpPr>
      <p:grpSpPr>
        <a:xfrm>
          <a:off x="0" y="0"/>
          <a:ext cx="0" cy="0"/>
          <a:chOff x="0" y="0"/>
          <a:chExt cx="0" cy="0"/>
        </a:xfrm>
      </p:grpSpPr>
      <p:cxnSp>
        <p:nvCxnSpPr>
          <p:cNvPr id="1299" name="Google Shape;1299;p24"/>
          <p:cNvCxnSpPr/>
          <p:nvPr/>
        </p:nvCxnSpPr>
        <p:spPr>
          <a:xfrm>
            <a:off x="5346700" y="1955801"/>
            <a:ext cx="3898900" cy="0"/>
          </a:xfrm>
          <a:prstGeom prst="straightConnector1">
            <a:avLst/>
          </a:prstGeom>
          <a:noFill/>
          <a:ln cap="flat" cmpd="sng" w="12700">
            <a:solidFill>
              <a:srgbClr val="C0C0C0"/>
            </a:solidFill>
            <a:prstDash val="dash"/>
            <a:round/>
            <a:headEnd len="sm" w="sm" type="none"/>
            <a:tailEnd len="sm" w="sm" type="none"/>
          </a:ln>
        </p:spPr>
      </p:cxnSp>
      <p:cxnSp>
        <p:nvCxnSpPr>
          <p:cNvPr id="1300" name="Google Shape;1300;p24"/>
          <p:cNvCxnSpPr/>
          <p:nvPr/>
        </p:nvCxnSpPr>
        <p:spPr>
          <a:xfrm rot="10800000">
            <a:off x="508000" y="1968501"/>
            <a:ext cx="4064000" cy="0"/>
          </a:xfrm>
          <a:prstGeom prst="straightConnector1">
            <a:avLst/>
          </a:prstGeom>
          <a:noFill/>
          <a:ln cap="flat" cmpd="sng" w="12700">
            <a:solidFill>
              <a:srgbClr val="C0C0C0"/>
            </a:solidFill>
            <a:prstDash val="dash"/>
            <a:round/>
            <a:headEnd len="sm" w="sm" type="none"/>
            <a:tailEnd len="sm" w="sm" type="none"/>
          </a:ln>
        </p:spPr>
      </p:cxnSp>
      <p:cxnSp>
        <p:nvCxnSpPr>
          <p:cNvPr id="1301" name="Google Shape;1301;p24"/>
          <p:cNvCxnSpPr/>
          <p:nvPr/>
        </p:nvCxnSpPr>
        <p:spPr>
          <a:xfrm>
            <a:off x="9283700" y="127001"/>
            <a:ext cx="0" cy="5118100"/>
          </a:xfrm>
          <a:prstGeom prst="straightConnector1">
            <a:avLst/>
          </a:prstGeom>
          <a:noFill/>
          <a:ln cap="flat" cmpd="sng" w="38100">
            <a:solidFill>
              <a:srgbClr val="FFFF00"/>
            </a:solidFill>
            <a:prstDash val="dash"/>
            <a:round/>
            <a:headEnd len="sm" w="sm" type="none"/>
            <a:tailEnd len="sm" w="sm" type="none"/>
          </a:ln>
        </p:spPr>
      </p:cxnSp>
      <p:cxnSp>
        <p:nvCxnSpPr>
          <p:cNvPr id="1302" name="Google Shape;1302;p24"/>
          <p:cNvCxnSpPr/>
          <p:nvPr/>
        </p:nvCxnSpPr>
        <p:spPr>
          <a:xfrm rot="10800000">
            <a:off x="63500" y="5232400"/>
            <a:ext cx="10020300" cy="0"/>
          </a:xfrm>
          <a:prstGeom prst="straightConnector1">
            <a:avLst/>
          </a:prstGeom>
          <a:noFill/>
          <a:ln cap="flat" cmpd="sng" w="38100">
            <a:solidFill>
              <a:srgbClr val="FFFF00"/>
            </a:solidFill>
            <a:prstDash val="solid"/>
            <a:round/>
            <a:headEnd len="sm" w="sm" type="none"/>
            <a:tailEnd len="sm" w="sm" type="none"/>
          </a:ln>
        </p:spPr>
      </p:cxnSp>
      <p:cxnSp>
        <p:nvCxnSpPr>
          <p:cNvPr id="1303" name="Google Shape;1303;p24"/>
          <p:cNvCxnSpPr/>
          <p:nvPr/>
        </p:nvCxnSpPr>
        <p:spPr>
          <a:xfrm rot="10800000">
            <a:off x="482600" y="76200"/>
            <a:ext cx="0" cy="5118100"/>
          </a:xfrm>
          <a:prstGeom prst="straightConnector1">
            <a:avLst/>
          </a:prstGeom>
          <a:noFill/>
          <a:ln cap="flat" cmpd="sng" w="38100">
            <a:solidFill>
              <a:srgbClr val="FFFF00"/>
            </a:solidFill>
            <a:prstDash val="dash"/>
            <a:round/>
            <a:headEnd len="sm" w="sm" type="none"/>
            <a:tailEnd len="sm" w="sm" type="none"/>
          </a:ln>
        </p:spPr>
      </p:cxnSp>
      <p:grpSp>
        <p:nvGrpSpPr>
          <p:cNvPr id="1304" name="Google Shape;1304;p24"/>
          <p:cNvGrpSpPr/>
          <p:nvPr/>
        </p:nvGrpSpPr>
        <p:grpSpPr>
          <a:xfrm rot="7111800">
            <a:off x="3530602" y="2057401"/>
            <a:ext cx="434849" cy="512065"/>
            <a:chOff x="3530600" y="2057400"/>
            <a:chExt cx="434849" cy="512065"/>
          </a:xfrm>
        </p:grpSpPr>
        <p:sp>
          <p:nvSpPr>
            <p:cNvPr id="1305" name="Google Shape;1305;p24"/>
            <p:cNvSpPr/>
            <p:nvPr/>
          </p:nvSpPr>
          <p:spPr>
            <a:xfrm>
              <a:off x="3836416" y="23102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06" name="Google Shape;1306;p24"/>
            <p:cNvSpPr/>
            <p:nvPr/>
          </p:nvSpPr>
          <p:spPr>
            <a:xfrm>
              <a:off x="3836416" y="23102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07" name="Google Shape;1307;p24"/>
            <p:cNvSpPr/>
            <p:nvPr/>
          </p:nvSpPr>
          <p:spPr>
            <a:xfrm>
              <a:off x="3906012" y="21076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08" name="Google Shape;1308;p24"/>
            <p:cNvSpPr/>
            <p:nvPr/>
          </p:nvSpPr>
          <p:spPr>
            <a:xfrm>
              <a:off x="3906012" y="21076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09" name="Google Shape;1309;p24"/>
            <p:cNvSpPr/>
            <p:nvPr/>
          </p:nvSpPr>
          <p:spPr>
            <a:xfrm>
              <a:off x="3530600" y="23261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10" name="Google Shape;1310;p24"/>
            <p:cNvSpPr/>
            <p:nvPr/>
          </p:nvSpPr>
          <p:spPr>
            <a:xfrm>
              <a:off x="3530600" y="23261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11" name="Google Shape;1311;p24"/>
            <p:cNvSpPr/>
            <p:nvPr/>
          </p:nvSpPr>
          <p:spPr>
            <a:xfrm>
              <a:off x="3557016" y="22964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12" name="Google Shape;1312;p24"/>
            <p:cNvSpPr/>
            <p:nvPr/>
          </p:nvSpPr>
          <p:spPr>
            <a:xfrm>
              <a:off x="3870960" y="21054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13" name="Google Shape;1313;p24"/>
            <p:cNvSpPr/>
            <p:nvPr/>
          </p:nvSpPr>
          <p:spPr>
            <a:xfrm>
              <a:off x="3870960" y="21054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14" name="Google Shape;1314;p24"/>
            <p:cNvSpPr/>
            <p:nvPr/>
          </p:nvSpPr>
          <p:spPr>
            <a:xfrm>
              <a:off x="3743706" y="23477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15" name="Google Shape;1315;p24"/>
            <p:cNvSpPr/>
            <p:nvPr/>
          </p:nvSpPr>
          <p:spPr>
            <a:xfrm>
              <a:off x="3743706" y="23477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16" name="Google Shape;1316;p24"/>
            <p:cNvSpPr/>
            <p:nvPr/>
          </p:nvSpPr>
          <p:spPr>
            <a:xfrm>
              <a:off x="3661664" y="22680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17" name="Google Shape;1317;p24"/>
            <p:cNvSpPr/>
            <p:nvPr/>
          </p:nvSpPr>
          <p:spPr>
            <a:xfrm>
              <a:off x="3661664" y="22680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18" name="Google Shape;1318;p24"/>
            <p:cNvSpPr/>
            <p:nvPr/>
          </p:nvSpPr>
          <p:spPr>
            <a:xfrm>
              <a:off x="3791712" y="21226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19" name="Google Shape;1319;p24"/>
            <p:cNvSpPr/>
            <p:nvPr/>
          </p:nvSpPr>
          <p:spPr>
            <a:xfrm>
              <a:off x="3791712" y="21226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20" name="Google Shape;1320;p24"/>
            <p:cNvSpPr/>
            <p:nvPr/>
          </p:nvSpPr>
          <p:spPr>
            <a:xfrm>
              <a:off x="3891026" y="20574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21" name="Google Shape;1321;p24"/>
            <p:cNvSpPr/>
            <p:nvPr/>
          </p:nvSpPr>
          <p:spPr>
            <a:xfrm>
              <a:off x="3891026" y="20574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22" name="Google Shape;1322;p24"/>
            <p:cNvSpPr/>
            <p:nvPr/>
          </p:nvSpPr>
          <p:spPr>
            <a:xfrm>
              <a:off x="3856990" y="23957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23" name="Google Shape;1323;p24"/>
            <p:cNvSpPr/>
            <p:nvPr/>
          </p:nvSpPr>
          <p:spPr>
            <a:xfrm>
              <a:off x="3856990" y="23957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24" name="Google Shape;1324;p24"/>
            <p:cNvSpPr/>
            <p:nvPr/>
          </p:nvSpPr>
          <p:spPr>
            <a:xfrm>
              <a:off x="3853688" y="23784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25" name="Google Shape;1325;p24"/>
            <p:cNvSpPr/>
            <p:nvPr/>
          </p:nvSpPr>
          <p:spPr>
            <a:xfrm>
              <a:off x="3853688" y="23784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1326" name="Google Shape;1326;p24"/>
            <p:cNvCxnSpPr/>
            <p:nvPr/>
          </p:nvCxnSpPr>
          <p:spPr>
            <a:xfrm flipH="1">
              <a:off x="3785997" y="24744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1327" name="Google Shape;1327;p24"/>
            <p:cNvCxnSpPr/>
            <p:nvPr/>
          </p:nvCxnSpPr>
          <p:spPr>
            <a:xfrm rot="10800000">
              <a:off x="3762883" y="25100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1328" name="Google Shape;1328;p24"/>
            <p:cNvCxnSpPr/>
            <p:nvPr/>
          </p:nvCxnSpPr>
          <p:spPr>
            <a:xfrm rot="10800000">
              <a:off x="3774440" y="24888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1329" name="Google Shape;1329;p24"/>
            <p:cNvCxnSpPr/>
            <p:nvPr/>
          </p:nvCxnSpPr>
          <p:spPr>
            <a:xfrm rot="10800000">
              <a:off x="3767709" y="25262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1330" name="Google Shape;1330;p24"/>
            <p:cNvCxnSpPr/>
            <p:nvPr/>
          </p:nvCxnSpPr>
          <p:spPr>
            <a:xfrm rot="10800000">
              <a:off x="3802761" y="24518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1331" name="Google Shape;1331;p24"/>
            <p:cNvCxnSpPr/>
            <p:nvPr/>
          </p:nvCxnSpPr>
          <p:spPr>
            <a:xfrm flipH="1">
              <a:off x="3788791" y="24250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1332" name="Google Shape;1332;p24"/>
            <p:cNvCxnSpPr/>
            <p:nvPr/>
          </p:nvCxnSpPr>
          <p:spPr>
            <a:xfrm flipH="1">
              <a:off x="3778250" y="24620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1333" name="Google Shape;1333;p24"/>
            <p:cNvCxnSpPr/>
            <p:nvPr/>
          </p:nvCxnSpPr>
          <p:spPr>
            <a:xfrm flipH="1">
              <a:off x="3816731" y="2425446"/>
              <a:ext cx="14351" cy="97536"/>
            </a:xfrm>
            <a:prstGeom prst="straightConnector1">
              <a:avLst/>
            </a:prstGeom>
            <a:noFill/>
            <a:ln cap="flat" cmpd="sng" w="12700">
              <a:solidFill>
                <a:srgbClr val="804000"/>
              </a:solidFill>
              <a:prstDash val="solid"/>
              <a:round/>
              <a:headEnd len="sm" w="sm" type="none"/>
              <a:tailEnd len="sm" w="sm" type="none"/>
            </a:ln>
          </p:spPr>
        </p:cxnSp>
        <p:sp>
          <p:nvSpPr>
            <p:cNvPr id="1334" name="Google Shape;1334;p24"/>
            <p:cNvSpPr/>
            <p:nvPr/>
          </p:nvSpPr>
          <p:spPr>
            <a:xfrm>
              <a:off x="3750437" y="21946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35" name="Google Shape;1335;p24"/>
            <p:cNvSpPr/>
            <p:nvPr/>
          </p:nvSpPr>
          <p:spPr>
            <a:xfrm>
              <a:off x="3731768" y="20746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36" name="Google Shape;1336;p24"/>
            <p:cNvSpPr/>
            <p:nvPr/>
          </p:nvSpPr>
          <p:spPr>
            <a:xfrm>
              <a:off x="3870960" y="20852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37" name="Google Shape;1337;p24"/>
            <p:cNvSpPr/>
            <p:nvPr/>
          </p:nvSpPr>
          <p:spPr>
            <a:xfrm>
              <a:off x="3848354" y="23040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38" name="Google Shape;1338;p24"/>
            <p:cNvSpPr/>
            <p:nvPr/>
          </p:nvSpPr>
          <p:spPr>
            <a:xfrm>
              <a:off x="3848354" y="23040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39" name="Google Shape;1339;p24"/>
            <p:cNvSpPr/>
            <p:nvPr/>
          </p:nvSpPr>
          <p:spPr>
            <a:xfrm>
              <a:off x="3846957" y="23376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40" name="Google Shape;1340;p24"/>
            <p:cNvSpPr/>
            <p:nvPr/>
          </p:nvSpPr>
          <p:spPr>
            <a:xfrm>
              <a:off x="3846957" y="23376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41" name="Google Shape;1341;p24"/>
            <p:cNvSpPr/>
            <p:nvPr/>
          </p:nvSpPr>
          <p:spPr>
            <a:xfrm>
              <a:off x="3730244" y="23290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42" name="Google Shape;1342;p24"/>
            <p:cNvSpPr/>
            <p:nvPr/>
          </p:nvSpPr>
          <p:spPr>
            <a:xfrm>
              <a:off x="3696208" y="20895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43" name="Google Shape;1343;p24"/>
            <p:cNvSpPr/>
            <p:nvPr/>
          </p:nvSpPr>
          <p:spPr>
            <a:xfrm>
              <a:off x="3718306" y="21864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44" name="Google Shape;1344;p24"/>
            <p:cNvSpPr/>
            <p:nvPr/>
          </p:nvSpPr>
          <p:spPr>
            <a:xfrm>
              <a:off x="3718306" y="21864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1345" name="Google Shape;1345;p24"/>
          <p:cNvGrpSpPr/>
          <p:nvPr/>
        </p:nvGrpSpPr>
        <p:grpSpPr>
          <a:xfrm rot="7264200">
            <a:off x="2209802" y="3733801"/>
            <a:ext cx="434849" cy="512065"/>
            <a:chOff x="2209800" y="3733800"/>
            <a:chExt cx="434849" cy="512065"/>
          </a:xfrm>
        </p:grpSpPr>
        <p:sp>
          <p:nvSpPr>
            <p:cNvPr id="1346" name="Google Shape;1346;p24"/>
            <p:cNvSpPr/>
            <p:nvPr/>
          </p:nvSpPr>
          <p:spPr>
            <a:xfrm>
              <a:off x="2515616" y="39866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47" name="Google Shape;1347;p24"/>
            <p:cNvSpPr/>
            <p:nvPr/>
          </p:nvSpPr>
          <p:spPr>
            <a:xfrm>
              <a:off x="2515616" y="39866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48" name="Google Shape;1348;p24"/>
            <p:cNvSpPr/>
            <p:nvPr/>
          </p:nvSpPr>
          <p:spPr>
            <a:xfrm>
              <a:off x="2585212" y="37840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49" name="Google Shape;1349;p24"/>
            <p:cNvSpPr/>
            <p:nvPr/>
          </p:nvSpPr>
          <p:spPr>
            <a:xfrm>
              <a:off x="2585212" y="37840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50" name="Google Shape;1350;p24"/>
            <p:cNvSpPr/>
            <p:nvPr/>
          </p:nvSpPr>
          <p:spPr>
            <a:xfrm>
              <a:off x="2209800" y="40025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51" name="Google Shape;1351;p24"/>
            <p:cNvSpPr/>
            <p:nvPr/>
          </p:nvSpPr>
          <p:spPr>
            <a:xfrm>
              <a:off x="2209800" y="40025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52" name="Google Shape;1352;p24"/>
            <p:cNvSpPr/>
            <p:nvPr/>
          </p:nvSpPr>
          <p:spPr>
            <a:xfrm>
              <a:off x="2236216" y="39728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53" name="Google Shape;1353;p24"/>
            <p:cNvSpPr/>
            <p:nvPr/>
          </p:nvSpPr>
          <p:spPr>
            <a:xfrm>
              <a:off x="2550160" y="37818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54" name="Google Shape;1354;p24"/>
            <p:cNvSpPr/>
            <p:nvPr/>
          </p:nvSpPr>
          <p:spPr>
            <a:xfrm>
              <a:off x="2550160" y="37818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55" name="Google Shape;1355;p24"/>
            <p:cNvSpPr/>
            <p:nvPr/>
          </p:nvSpPr>
          <p:spPr>
            <a:xfrm>
              <a:off x="2422906" y="40241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56" name="Google Shape;1356;p24"/>
            <p:cNvSpPr/>
            <p:nvPr/>
          </p:nvSpPr>
          <p:spPr>
            <a:xfrm>
              <a:off x="2422906" y="40241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57" name="Google Shape;1357;p24"/>
            <p:cNvSpPr/>
            <p:nvPr/>
          </p:nvSpPr>
          <p:spPr>
            <a:xfrm>
              <a:off x="2340864" y="39444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58" name="Google Shape;1358;p24"/>
            <p:cNvSpPr/>
            <p:nvPr/>
          </p:nvSpPr>
          <p:spPr>
            <a:xfrm>
              <a:off x="2340864" y="39444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59" name="Google Shape;1359;p24"/>
            <p:cNvSpPr/>
            <p:nvPr/>
          </p:nvSpPr>
          <p:spPr>
            <a:xfrm>
              <a:off x="2470912" y="37990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60" name="Google Shape;1360;p24"/>
            <p:cNvSpPr/>
            <p:nvPr/>
          </p:nvSpPr>
          <p:spPr>
            <a:xfrm>
              <a:off x="2470912" y="37990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61" name="Google Shape;1361;p24"/>
            <p:cNvSpPr/>
            <p:nvPr/>
          </p:nvSpPr>
          <p:spPr>
            <a:xfrm>
              <a:off x="2570226" y="37338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62" name="Google Shape;1362;p24"/>
            <p:cNvSpPr/>
            <p:nvPr/>
          </p:nvSpPr>
          <p:spPr>
            <a:xfrm>
              <a:off x="2570226" y="37338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63" name="Google Shape;1363;p24"/>
            <p:cNvSpPr/>
            <p:nvPr/>
          </p:nvSpPr>
          <p:spPr>
            <a:xfrm>
              <a:off x="2536190" y="40721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64" name="Google Shape;1364;p24"/>
            <p:cNvSpPr/>
            <p:nvPr/>
          </p:nvSpPr>
          <p:spPr>
            <a:xfrm>
              <a:off x="2536190" y="40721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65" name="Google Shape;1365;p24"/>
            <p:cNvSpPr/>
            <p:nvPr/>
          </p:nvSpPr>
          <p:spPr>
            <a:xfrm>
              <a:off x="2532888" y="40548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66" name="Google Shape;1366;p24"/>
            <p:cNvSpPr/>
            <p:nvPr/>
          </p:nvSpPr>
          <p:spPr>
            <a:xfrm>
              <a:off x="2532888" y="40548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1367" name="Google Shape;1367;p24"/>
            <p:cNvCxnSpPr/>
            <p:nvPr/>
          </p:nvCxnSpPr>
          <p:spPr>
            <a:xfrm flipH="1">
              <a:off x="2465197" y="41508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1368" name="Google Shape;1368;p24"/>
            <p:cNvCxnSpPr/>
            <p:nvPr/>
          </p:nvCxnSpPr>
          <p:spPr>
            <a:xfrm rot="10800000">
              <a:off x="2442083" y="41864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1369" name="Google Shape;1369;p24"/>
            <p:cNvCxnSpPr/>
            <p:nvPr/>
          </p:nvCxnSpPr>
          <p:spPr>
            <a:xfrm rot="10800000">
              <a:off x="2453640" y="41652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1370" name="Google Shape;1370;p24"/>
            <p:cNvCxnSpPr/>
            <p:nvPr/>
          </p:nvCxnSpPr>
          <p:spPr>
            <a:xfrm rot="10800000">
              <a:off x="2446909" y="42026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1371" name="Google Shape;1371;p24"/>
            <p:cNvCxnSpPr/>
            <p:nvPr/>
          </p:nvCxnSpPr>
          <p:spPr>
            <a:xfrm rot="10800000">
              <a:off x="2481961" y="41282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1372" name="Google Shape;1372;p24"/>
            <p:cNvCxnSpPr/>
            <p:nvPr/>
          </p:nvCxnSpPr>
          <p:spPr>
            <a:xfrm flipH="1">
              <a:off x="2467991" y="41014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1373" name="Google Shape;1373;p24"/>
            <p:cNvCxnSpPr/>
            <p:nvPr/>
          </p:nvCxnSpPr>
          <p:spPr>
            <a:xfrm flipH="1">
              <a:off x="2457450" y="41384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1374" name="Google Shape;1374;p24"/>
            <p:cNvCxnSpPr/>
            <p:nvPr/>
          </p:nvCxnSpPr>
          <p:spPr>
            <a:xfrm flipH="1">
              <a:off x="2495931" y="4101846"/>
              <a:ext cx="14351" cy="97536"/>
            </a:xfrm>
            <a:prstGeom prst="straightConnector1">
              <a:avLst/>
            </a:prstGeom>
            <a:noFill/>
            <a:ln cap="flat" cmpd="sng" w="12700">
              <a:solidFill>
                <a:srgbClr val="804000"/>
              </a:solidFill>
              <a:prstDash val="solid"/>
              <a:round/>
              <a:headEnd len="sm" w="sm" type="none"/>
              <a:tailEnd len="sm" w="sm" type="none"/>
            </a:ln>
          </p:spPr>
        </p:cxnSp>
        <p:sp>
          <p:nvSpPr>
            <p:cNvPr id="1375" name="Google Shape;1375;p24"/>
            <p:cNvSpPr/>
            <p:nvPr/>
          </p:nvSpPr>
          <p:spPr>
            <a:xfrm>
              <a:off x="2429637" y="38710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76" name="Google Shape;1376;p24"/>
            <p:cNvSpPr/>
            <p:nvPr/>
          </p:nvSpPr>
          <p:spPr>
            <a:xfrm>
              <a:off x="2410968" y="37510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77" name="Google Shape;1377;p24"/>
            <p:cNvSpPr/>
            <p:nvPr/>
          </p:nvSpPr>
          <p:spPr>
            <a:xfrm>
              <a:off x="2550160" y="37616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78" name="Google Shape;1378;p24"/>
            <p:cNvSpPr/>
            <p:nvPr/>
          </p:nvSpPr>
          <p:spPr>
            <a:xfrm>
              <a:off x="2527554" y="39804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79" name="Google Shape;1379;p24"/>
            <p:cNvSpPr/>
            <p:nvPr/>
          </p:nvSpPr>
          <p:spPr>
            <a:xfrm>
              <a:off x="2527554" y="39804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80" name="Google Shape;1380;p24"/>
            <p:cNvSpPr/>
            <p:nvPr/>
          </p:nvSpPr>
          <p:spPr>
            <a:xfrm>
              <a:off x="2526157" y="40140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81" name="Google Shape;1381;p24"/>
            <p:cNvSpPr/>
            <p:nvPr/>
          </p:nvSpPr>
          <p:spPr>
            <a:xfrm>
              <a:off x="2526157" y="40140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82" name="Google Shape;1382;p24"/>
            <p:cNvSpPr/>
            <p:nvPr/>
          </p:nvSpPr>
          <p:spPr>
            <a:xfrm>
              <a:off x="2409444" y="40054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83" name="Google Shape;1383;p24"/>
            <p:cNvSpPr/>
            <p:nvPr/>
          </p:nvSpPr>
          <p:spPr>
            <a:xfrm>
              <a:off x="2375408" y="37659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84" name="Google Shape;1384;p24"/>
            <p:cNvSpPr/>
            <p:nvPr/>
          </p:nvSpPr>
          <p:spPr>
            <a:xfrm>
              <a:off x="2397506" y="38628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85" name="Google Shape;1385;p24"/>
            <p:cNvSpPr/>
            <p:nvPr/>
          </p:nvSpPr>
          <p:spPr>
            <a:xfrm>
              <a:off x="2397506" y="38628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1386" name="Google Shape;1386;p24"/>
          <p:cNvGrpSpPr/>
          <p:nvPr/>
        </p:nvGrpSpPr>
        <p:grpSpPr>
          <a:xfrm rot="-7256400">
            <a:off x="2298702" y="4343401"/>
            <a:ext cx="434849" cy="512065"/>
            <a:chOff x="2298700" y="4343400"/>
            <a:chExt cx="434849" cy="512065"/>
          </a:xfrm>
        </p:grpSpPr>
        <p:sp>
          <p:nvSpPr>
            <p:cNvPr id="1387" name="Google Shape;1387;p24"/>
            <p:cNvSpPr/>
            <p:nvPr/>
          </p:nvSpPr>
          <p:spPr>
            <a:xfrm>
              <a:off x="2604516" y="45962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88" name="Google Shape;1388;p24"/>
            <p:cNvSpPr/>
            <p:nvPr/>
          </p:nvSpPr>
          <p:spPr>
            <a:xfrm>
              <a:off x="2604516" y="45962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89" name="Google Shape;1389;p24"/>
            <p:cNvSpPr/>
            <p:nvPr/>
          </p:nvSpPr>
          <p:spPr>
            <a:xfrm>
              <a:off x="2674112" y="43936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90" name="Google Shape;1390;p24"/>
            <p:cNvSpPr/>
            <p:nvPr/>
          </p:nvSpPr>
          <p:spPr>
            <a:xfrm>
              <a:off x="2674112" y="43936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91" name="Google Shape;1391;p24"/>
            <p:cNvSpPr/>
            <p:nvPr/>
          </p:nvSpPr>
          <p:spPr>
            <a:xfrm>
              <a:off x="2298700" y="46121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92" name="Google Shape;1392;p24"/>
            <p:cNvSpPr/>
            <p:nvPr/>
          </p:nvSpPr>
          <p:spPr>
            <a:xfrm>
              <a:off x="2298700" y="46121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93" name="Google Shape;1393;p24"/>
            <p:cNvSpPr/>
            <p:nvPr/>
          </p:nvSpPr>
          <p:spPr>
            <a:xfrm>
              <a:off x="2325116" y="45824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94" name="Google Shape;1394;p24"/>
            <p:cNvSpPr/>
            <p:nvPr/>
          </p:nvSpPr>
          <p:spPr>
            <a:xfrm>
              <a:off x="2639060" y="43914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95" name="Google Shape;1395;p24"/>
            <p:cNvSpPr/>
            <p:nvPr/>
          </p:nvSpPr>
          <p:spPr>
            <a:xfrm>
              <a:off x="2639060" y="43914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96" name="Google Shape;1396;p24"/>
            <p:cNvSpPr/>
            <p:nvPr/>
          </p:nvSpPr>
          <p:spPr>
            <a:xfrm>
              <a:off x="2511806" y="46337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97" name="Google Shape;1397;p24"/>
            <p:cNvSpPr/>
            <p:nvPr/>
          </p:nvSpPr>
          <p:spPr>
            <a:xfrm>
              <a:off x="2511806" y="46337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98" name="Google Shape;1398;p24"/>
            <p:cNvSpPr/>
            <p:nvPr/>
          </p:nvSpPr>
          <p:spPr>
            <a:xfrm>
              <a:off x="2429764" y="45540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99" name="Google Shape;1399;p24"/>
            <p:cNvSpPr/>
            <p:nvPr/>
          </p:nvSpPr>
          <p:spPr>
            <a:xfrm>
              <a:off x="2429764" y="45540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00" name="Google Shape;1400;p24"/>
            <p:cNvSpPr/>
            <p:nvPr/>
          </p:nvSpPr>
          <p:spPr>
            <a:xfrm>
              <a:off x="2559812" y="44086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01" name="Google Shape;1401;p24"/>
            <p:cNvSpPr/>
            <p:nvPr/>
          </p:nvSpPr>
          <p:spPr>
            <a:xfrm>
              <a:off x="2559812" y="44086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02" name="Google Shape;1402;p24"/>
            <p:cNvSpPr/>
            <p:nvPr/>
          </p:nvSpPr>
          <p:spPr>
            <a:xfrm>
              <a:off x="2659126" y="43434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03" name="Google Shape;1403;p24"/>
            <p:cNvSpPr/>
            <p:nvPr/>
          </p:nvSpPr>
          <p:spPr>
            <a:xfrm>
              <a:off x="2659126" y="43434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04" name="Google Shape;1404;p24"/>
            <p:cNvSpPr/>
            <p:nvPr/>
          </p:nvSpPr>
          <p:spPr>
            <a:xfrm>
              <a:off x="2625090" y="46817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05" name="Google Shape;1405;p24"/>
            <p:cNvSpPr/>
            <p:nvPr/>
          </p:nvSpPr>
          <p:spPr>
            <a:xfrm>
              <a:off x="2625090" y="46817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06" name="Google Shape;1406;p24"/>
            <p:cNvSpPr/>
            <p:nvPr/>
          </p:nvSpPr>
          <p:spPr>
            <a:xfrm>
              <a:off x="2621788" y="46644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07" name="Google Shape;1407;p24"/>
            <p:cNvSpPr/>
            <p:nvPr/>
          </p:nvSpPr>
          <p:spPr>
            <a:xfrm>
              <a:off x="2621788" y="46644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1408" name="Google Shape;1408;p24"/>
            <p:cNvCxnSpPr/>
            <p:nvPr/>
          </p:nvCxnSpPr>
          <p:spPr>
            <a:xfrm flipH="1">
              <a:off x="2554097" y="47604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1409" name="Google Shape;1409;p24"/>
            <p:cNvCxnSpPr/>
            <p:nvPr/>
          </p:nvCxnSpPr>
          <p:spPr>
            <a:xfrm rot="10800000">
              <a:off x="2530983" y="47960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1410" name="Google Shape;1410;p24"/>
            <p:cNvCxnSpPr/>
            <p:nvPr/>
          </p:nvCxnSpPr>
          <p:spPr>
            <a:xfrm rot="10800000">
              <a:off x="2542540" y="47748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1411" name="Google Shape;1411;p24"/>
            <p:cNvCxnSpPr/>
            <p:nvPr/>
          </p:nvCxnSpPr>
          <p:spPr>
            <a:xfrm rot="10800000">
              <a:off x="2535809" y="48122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1412" name="Google Shape;1412;p24"/>
            <p:cNvCxnSpPr/>
            <p:nvPr/>
          </p:nvCxnSpPr>
          <p:spPr>
            <a:xfrm rot="10800000">
              <a:off x="2570861" y="47378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1413" name="Google Shape;1413;p24"/>
            <p:cNvCxnSpPr/>
            <p:nvPr/>
          </p:nvCxnSpPr>
          <p:spPr>
            <a:xfrm flipH="1">
              <a:off x="2556891" y="47110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1414" name="Google Shape;1414;p24"/>
            <p:cNvCxnSpPr/>
            <p:nvPr/>
          </p:nvCxnSpPr>
          <p:spPr>
            <a:xfrm flipH="1">
              <a:off x="2546350" y="47480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1415" name="Google Shape;1415;p24"/>
            <p:cNvCxnSpPr/>
            <p:nvPr/>
          </p:nvCxnSpPr>
          <p:spPr>
            <a:xfrm flipH="1">
              <a:off x="2584831" y="4711446"/>
              <a:ext cx="14351" cy="97536"/>
            </a:xfrm>
            <a:prstGeom prst="straightConnector1">
              <a:avLst/>
            </a:prstGeom>
            <a:noFill/>
            <a:ln cap="flat" cmpd="sng" w="12700">
              <a:solidFill>
                <a:srgbClr val="804000"/>
              </a:solidFill>
              <a:prstDash val="solid"/>
              <a:round/>
              <a:headEnd len="sm" w="sm" type="none"/>
              <a:tailEnd len="sm" w="sm" type="none"/>
            </a:ln>
          </p:spPr>
        </p:cxnSp>
        <p:sp>
          <p:nvSpPr>
            <p:cNvPr id="1416" name="Google Shape;1416;p24"/>
            <p:cNvSpPr/>
            <p:nvPr/>
          </p:nvSpPr>
          <p:spPr>
            <a:xfrm>
              <a:off x="2518537" y="44806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17" name="Google Shape;1417;p24"/>
            <p:cNvSpPr/>
            <p:nvPr/>
          </p:nvSpPr>
          <p:spPr>
            <a:xfrm>
              <a:off x="2499868" y="43606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18" name="Google Shape;1418;p24"/>
            <p:cNvSpPr/>
            <p:nvPr/>
          </p:nvSpPr>
          <p:spPr>
            <a:xfrm>
              <a:off x="2639060" y="43712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19" name="Google Shape;1419;p24"/>
            <p:cNvSpPr/>
            <p:nvPr/>
          </p:nvSpPr>
          <p:spPr>
            <a:xfrm>
              <a:off x="2616454" y="45900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20" name="Google Shape;1420;p24"/>
            <p:cNvSpPr/>
            <p:nvPr/>
          </p:nvSpPr>
          <p:spPr>
            <a:xfrm>
              <a:off x="2616454" y="45900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21" name="Google Shape;1421;p24"/>
            <p:cNvSpPr/>
            <p:nvPr/>
          </p:nvSpPr>
          <p:spPr>
            <a:xfrm>
              <a:off x="2615057" y="46236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22" name="Google Shape;1422;p24"/>
            <p:cNvSpPr/>
            <p:nvPr/>
          </p:nvSpPr>
          <p:spPr>
            <a:xfrm>
              <a:off x="2615057" y="46236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23" name="Google Shape;1423;p24"/>
            <p:cNvSpPr/>
            <p:nvPr/>
          </p:nvSpPr>
          <p:spPr>
            <a:xfrm>
              <a:off x="2498344" y="46150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24" name="Google Shape;1424;p24"/>
            <p:cNvSpPr/>
            <p:nvPr/>
          </p:nvSpPr>
          <p:spPr>
            <a:xfrm>
              <a:off x="2464308" y="43755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25" name="Google Shape;1425;p24"/>
            <p:cNvSpPr/>
            <p:nvPr/>
          </p:nvSpPr>
          <p:spPr>
            <a:xfrm>
              <a:off x="2486406" y="44724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26" name="Google Shape;1426;p24"/>
            <p:cNvSpPr/>
            <p:nvPr/>
          </p:nvSpPr>
          <p:spPr>
            <a:xfrm>
              <a:off x="2486406" y="44724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1427" name="Google Shape;1427;p24"/>
          <p:cNvGrpSpPr/>
          <p:nvPr/>
        </p:nvGrpSpPr>
        <p:grpSpPr>
          <a:xfrm rot="9175200">
            <a:off x="5829302" y="3238501"/>
            <a:ext cx="434849" cy="512065"/>
            <a:chOff x="5829300" y="3238500"/>
            <a:chExt cx="434849" cy="512065"/>
          </a:xfrm>
        </p:grpSpPr>
        <p:sp>
          <p:nvSpPr>
            <p:cNvPr id="1428" name="Google Shape;1428;p24"/>
            <p:cNvSpPr/>
            <p:nvPr/>
          </p:nvSpPr>
          <p:spPr>
            <a:xfrm>
              <a:off x="6135116" y="34913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29" name="Google Shape;1429;p24"/>
            <p:cNvSpPr/>
            <p:nvPr/>
          </p:nvSpPr>
          <p:spPr>
            <a:xfrm>
              <a:off x="6135116" y="34913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30" name="Google Shape;1430;p24"/>
            <p:cNvSpPr/>
            <p:nvPr/>
          </p:nvSpPr>
          <p:spPr>
            <a:xfrm>
              <a:off x="6204712" y="32887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31" name="Google Shape;1431;p24"/>
            <p:cNvSpPr/>
            <p:nvPr/>
          </p:nvSpPr>
          <p:spPr>
            <a:xfrm>
              <a:off x="6204712" y="32887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32" name="Google Shape;1432;p24"/>
            <p:cNvSpPr/>
            <p:nvPr/>
          </p:nvSpPr>
          <p:spPr>
            <a:xfrm>
              <a:off x="5829300" y="35072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33" name="Google Shape;1433;p24"/>
            <p:cNvSpPr/>
            <p:nvPr/>
          </p:nvSpPr>
          <p:spPr>
            <a:xfrm>
              <a:off x="5829300" y="35072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34" name="Google Shape;1434;p24"/>
            <p:cNvSpPr/>
            <p:nvPr/>
          </p:nvSpPr>
          <p:spPr>
            <a:xfrm>
              <a:off x="5855716" y="34775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35" name="Google Shape;1435;p24"/>
            <p:cNvSpPr/>
            <p:nvPr/>
          </p:nvSpPr>
          <p:spPr>
            <a:xfrm>
              <a:off x="6169660" y="32865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36" name="Google Shape;1436;p24"/>
            <p:cNvSpPr/>
            <p:nvPr/>
          </p:nvSpPr>
          <p:spPr>
            <a:xfrm>
              <a:off x="6169660" y="32865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37" name="Google Shape;1437;p24"/>
            <p:cNvSpPr/>
            <p:nvPr/>
          </p:nvSpPr>
          <p:spPr>
            <a:xfrm>
              <a:off x="6042406" y="35288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38" name="Google Shape;1438;p24"/>
            <p:cNvSpPr/>
            <p:nvPr/>
          </p:nvSpPr>
          <p:spPr>
            <a:xfrm>
              <a:off x="6042406" y="35288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39" name="Google Shape;1439;p24"/>
            <p:cNvSpPr/>
            <p:nvPr/>
          </p:nvSpPr>
          <p:spPr>
            <a:xfrm>
              <a:off x="5960364" y="34491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40" name="Google Shape;1440;p24"/>
            <p:cNvSpPr/>
            <p:nvPr/>
          </p:nvSpPr>
          <p:spPr>
            <a:xfrm>
              <a:off x="5960364" y="34491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41" name="Google Shape;1441;p24"/>
            <p:cNvSpPr/>
            <p:nvPr/>
          </p:nvSpPr>
          <p:spPr>
            <a:xfrm>
              <a:off x="6090412" y="33037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42" name="Google Shape;1442;p24"/>
            <p:cNvSpPr/>
            <p:nvPr/>
          </p:nvSpPr>
          <p:spPr>
            <a:xfrm>
              <a:off x="6090412" y="33037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43" name="Google Shape;1443;p24"/>
            <p:cNvSpPr/>
            <p:nvPr/>
          </p:nvSpPr>
          <p:spPr>
            <a:xfrm>
              <a:off x="6189726" y="32385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44" name="Google Shape;1444;p24"/>
            <p:cNvSpPr/>
            <p:nvPr/>
          </p:nvSpPr>
          <p:spPr>
            <a:xfrm>
              <a:off x="6189726" y="32385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45" name="Google Shape;1445;p24"/>
            <p:cNvSpPr/>
            <p:nvPr/>
          </p:nvSpPr>
          <p:spPr>
            <a:xfrm>
              <a:off x="6155690" y="35768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46" name="Google Shape;1446;p24"/>
            <p:cNvSpPr/>
            <p:nvPr/>
          </p:nvSpPr>
          <p:spPr>
            <a:xfrm>
              <a:off x="6155690" y="35768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47" name="Google Shape;1447;p24"/>
            <p:cNvSpPr/>
            <p:nvPr/>
          </p:nvSpPr>
          <p:spPr>
            <a:xfrm>
              <a:off x="6152388" y="35595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48" name="Google Shape;1448;p24"/>
            <p:cNvSpPr/>
            <p:nvPr/>
          </p:nvSpPr>
          <p:spPr>
            <a:xfrm>
              <a:off x="6152388" y="35595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1449" name="Google Shape;1449;p24"/>
            <p:cNvCxnSpPr/>
            <p:nvPr/>
          </p:nvCxnSpPr>
          <p:spPr>
            <a:xfrm flipH="1">
              <a:off x="6084697" y="36555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1450" name="Google Shape;1450;p24"/>
            <p:cNvCxnSpPr/>
            <p:nvPr/>
          </p:nvCxnSpPr>
          <p:spPr>
            <a:xfrm rot="10800000">
              <a:off x="6061583" y="36911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1451" name="Google Shape;1451;p24"/>
            <p:cNvCxnSpPr/>
            <p:nvPr/>
          </p:nvCxnSpPr>
          <p:spPr>
            <a:xfrm rot="10800000">
              <a:off x="6073140" y="36699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1452" name="Google Shape;1452;p24"/>
            <p:cNvCxnSpPr/>
            <p:nvPr/>
          </p:nvCxnSpPr>
          <p:spPr>
            <a:xfrm rot="10800000">
              <a:off x="6066409" y="37073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1453" name="Google Shape;1453;p24"/>
            <p:cNvCxnSpPr/>
            <p:nvPr/>
          </p:nvCxnSpPr>
          <p:spPr>
            <a:xfrm rot="10800000">
              <a:off x="6101461" y="36329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1454" name="Google Shape;1454;p24"/>
            <p:cNvCxnSpPr/>
            <p:nvPr/>
          </p:nvCxnSpPr>
          <p:spPr>
            <a:xfrm flipH="1">
              <a:off x="6087491" y="36061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1455" name="Google Shape;1455;p24"/>
            <p:cNvCxnSpPr/>
            <p:nvPr/>
          </p:nvCxnSpPr>
          <p:spPr>
            <a:xfrm flipH="1">
              <a:off x="6076950" y="36431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1456" name="Google Shape;1456;p24"/>
            <p:cNvCxnSpPr/>
            <p:nvPr/>
          </p:nvCxnSpPr>
          <p:spPr>
            <a:xfrm flipH="1">
              <a:off x="6115431" y="3606546"/>
              <a:ext cx="14351" cy="97536"/>
            </a:xfrm>
            <a:prstGeom prst="straightConnector1">
              <a:avLst/>
            </a:prstGeom>
            <a:noFill/>
            <a:ln cap="flat" cmpd="sng" w="12700">
              <a:solidFill>
                <a:srgbClr val="804000"/>
              </a:solidFill>
              <a:prstDash val="solid"/>
              <a:round/>
              <a:headEnd len="sm" w="sm" type="none"/>
              <a:tailEnd len="sm" w="sm" type="none"/>
            </a:ln>
          </p:spPr>
        </p:cxnSp>
        <p:sp>
          <p:nvSpPr>
            <p:cNvPr id="1457" name="Google Shape;1457;p24"/>
            <p:cNvSpPr/>
            <p:nvPr/>
          </p:nvSpPr>
          <p:spPr>
            <a:xfrm>
              <a:off x="6049137" y="33757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58" name="Google Shape;1458;p24"/>
            <p:cNvSpPr/>
            <p:nvPr/>
          </p:nvSpPr>
          <p:spPr>
            <a:xfrm>
              <a:off x="6030468" y="32557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59" name="Google Shape;1459;p24"/>
            <p:cNvSpPr/>
            <p:nvPr/>
          </p:nvSpPr>
          <p:spPr>
            <a:xfrm>
              <a:off x="6169660" y="32663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60" name="Google Shape;1460;p24"/>
            <p:cNvSpPr/>
            <p:nvPr/>
          </p:nvSpPr>
          <p:spPr>
            <a:xfrm>
              <a:off x="6147054" y="34851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61" name="Google Shape;1461;p24"/>
            <p:cNvSpPr/>
            <p:nvPr/>
          </p:nvSpPr>
          <p:spPr>
            <a:xfrm>
              <a:off x="6147054" y="34851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62" name="Google Shape;1462;p24"/>
            <p:cNvSpPr/>
            <p:nvPr/>
          </p:nvSpPr>
          <p:spPr>
            <a:xfrm>
              <a:off x="6145657" y="35187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63" name="Google Shape;1463;p24"/>
            <p:cNvSpPr/>
            <p:nvPr/>
          </p:nvSpPr>
          <p:spPr>
            <a:xfrm>
              <a:off x="6145657" y="35187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64" name="Google Shape;1464;p24"/>
            <p:cNvSpPr/>
            <p:nvPr/>
          </p:nvSpPr>
          <p:spPr>
            <a:xfrm>
              <a:off x="6028944" y="35101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65" name="Google Shape;1465;p24"/>
            <p:cNvSpPr/>
            <p:nvPr/>
          </p:nvSpPr>
          <p:spPr>
            <a:xfrm>
              <a:off x="5994908" y="32706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66" name="Google Shape;1466;p24"/>
            <p:cNvSpPr/>
            <p:nvPr/>
          </p:nvSpPr>
          <p:spPr>
            <a:xfrm>
              <a:off x="6017006" y="33675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67" name="Google Shape;1467;p24"/>
            <p:cNvSpPr/>
            <p:nvPr/>
          </p:nvSpPr>
          <p:spPr>
            <a:xfrm>
              <a:off x="6017006" y="33675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sp>
        <p:nvSpPr>
          <p:cNvPr id="1468" name="Google Shape;1468;p24"/>
          <p:cNvSpPr/>
          <p:nvPr/>
        </p:nvSpPr>
        <p:spPr>
          <a:xfrm>
            <a:off x="4406900" y="1168399"/>
            <a:ext cx="1130300" cy="11557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nvGrpSpPr>
          <p:cNvPr id="1469" name="Google Shape;1469;p24"/>
          <p:cNvGrpSpPr/>
          <p:nvPr/>
        </p:nvGrpSpPr>
        <p:grpSpPr>
          <a:xfrm>
            <a:off x="4559302" y="1219201"/>
            <a:ext cx="807593" cy="735966"/>
            <a:chOff x="4559300" y="1219200"/>
            <a:chExt cx="807593" cy="735966"/>
          </a:xfrm>
        </p:grpSpPr>
        <p:sp>
          <p:nvSpPr>
            <p:cNvPr id="1470" name="Google Shape;1470;p24"/>
            <p:cNvSpPr/>
            <p:nvPr/>
          </p:nvSpPr>
          <p:spPr>
            <a:xfrm>
              <a:off x="4622800" y="1219200"/>
              <a:ext cx="680594" cy="735966"/>
            </a:xfrm>
            <a:custGeom>
              <a:rect b="b" l="l" r="r" t="t"/>
              <a:pathLst>
                <a:path extrusionOk="0" h="735966" w="680594">
                  <a:moveTo>
                    <a:pt x="680593" y="735203"/>
                  </a:moveTo>
                  <a:lnTo>
                    <a:pt x="0" y="735965"/>
                  </a:lnTo>
                  <a:lnTo>
                    <a:pt x="340614" y="0"/>
                  </a:lnTo>
                  <a:close/>
                </a:path>
              </a:pathLst>
            </a:cu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71" name="Google Shape;1471;p24"/>
            <p:cNvSpPr txBox="1"/>
            <p:nvPr/>
          </p:nvSpPr>
          <p:spPr>
            <a:xfrm>
              <a:off x="4559300" y="1219200"/>
              <a:ext cx="80759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Times"/>
                  <a:ea typeface="Times"/>
                  <a:cs typeface="Times"/>
                  <a:sym typeface="Times"/>
                </a:rPr>
                <a:t> </a:t>
              </a:r>
              <a:endParaRPr/>
            </a:p>
          </p:txBody>
        </p:sp>
      </p:grpSp>
      <p:sp>
        <p:nvSpPr>
          <p:cNvPr id="1472" name="Google Shape;1472;p24"/>
          <p:cNvSpPr txBox="1"/>
          <p:nvPr/>
        </p:nvSpPr>
        <p:spPr>
          <a:xfrm>
            <a:off x="521972" y="5829300"/>
            <a:ext cx="8912861" cy="7848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500">
                <a:solidFill>
                  <a:srgbClr val="000000"/>
                </a:solidFill>
                <a:latin typeface="Times"/>
                <a:ea typeface="Times"/>
                <a:cs typeface="Times"/>
                <a:sym typeface="Times"/>
              </a:rPr>
              <a:t>(If an offense is successful against an aggressive crease sliding team, they can disrupt  the match-ups to get the one they most want to dodge against.  With proper  communication, defenders can switch off-ball back to their original men.)</a:t>
            </a:r>
            <a:endParaRPr/>
          </a:p>
        </p:txBody>
      </p:sp>
      <p:sp>
        <p:nvSpPr>
          <p:cNvPr id="1473" name="Google Shape;1473;p24"/>
          <p:cNvSpPr/>
          <p:nvPr/>
        </p:nvSpPr>
        <p:spPr>
          <a:xfrm>
            <a:off x="1562100" y="2324101"/>
            <a:ext cx="254000" cy="2413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74" name="Google Shape;1474;p24"/>
          <p:cNvSpPr/>
          <p:nvPr/>
        </p:nvSpPr>
        <p:spPr>
          <a:xfrm>
            <a:off x="7442200" y="2298700"/>
            <a:ext cx="254000" cy="2413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75" name="Google Shape;1475;p24"/>
          <p:cNvSpPr/>
          <p:nvPr/>
        </p:nvSpPr>
        <p:spPr>
          <a:xfrm>
            <a:off x="6946900" y="4699001"/>
            <a:ext cx="254000" cy="2413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76" name="Google Shape;1476;p24"/>
          <p:cNvSpPr/>
          <p:nvPr/>
        </p:nvSpPr>
        <p:spPr>
          <a:xfrm>
            <a:off x="2108200" y="4216400"/>
            <a:ext cx="254000" cy="2413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77" name="Google Shape;1477;p24"/>
          <p:cNvSpPr/>
          <p:nvPr/>
        </p:nvSpPr>
        <p:spPr>
          <a:xfrm>
            <a:off x="4826000" y="3314700"/>
            <a:ext cx="254000" cy="2413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78" name="Google Shape;1478;p24"/>
          <p:cNvSpPr/>
          <p:nvPr/>
        </p:nvSpPr>
        <p:spPr>
          <a:xfrm>
            <a:off x="3771900" y="1358901"/>
            <a:ext cx="254000" cy="2413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79" name="Google Shape;1479;p24"/>
          <p:cNvSpPr txBox="1"/>
          <p:nvPr/>
        </p:nvSpPr>
        <p:spPr>
          <a:xfrm>
            <a:off x="1930400" y="5321299"/>
            <a:ext cx="58674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Times"/>
                <a:ea typeface="Times"/>
                <a:cs typeface="Times"/>
                <a:sym typeface="Times"/>
              </a:rPr>
              <a:t>White</a:t>
            </a:r>
            <a:endParaRPr/>
          </a:p>
        </p:txBody>
      </p:sp>
      <p:sp>
        <p:nvSpPr>
          <p:cNvPr id="1480" name="Google Shape;1480;p24"/>
          <p:cNvSpPr/>
          <p:nvPr/>
        </p:nvSpPr>
        <p:spPr>
          <a:xfrm>
            <a:off x="1993900" y="4216401"/>
            <a:ext cx="63500" cy="63499"/>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nvGrpSpPr>
          <p:cNvPr id="1481" name="Google Shape;1481;p24"/>
          <p:cNvGrpSpPr/>
          <p:nvPr/>
        </p:nvGrpSpPr>
        <p:grpSpPr>
          <a:xfrm rot="7762800">
            <a:off x="1981202" y="2133602"/>
            <a:ext cx="434849" cy="512065"/>
            <a:chOff x="1981200" y="2133600"/>
            <a:chExt cx="434849" cy="512065"/>
          </a:xfrm>
        </p:grpSpPr>
        <p:sp>
          <p:nvSpPr>
            <p:cNvPr id="1482" name="Google Shape;1482;p24"/>
            <p:cNvSpPr/>
            <p:nvPr/>
          </p:nvSpPr>
          <p:spPr>
            <a:xfrm>
              <a:off x="2287016" y="23864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83" name="Google Shape;1483;p24"/>
            <p:cNvSpPr/>
            <p:nvPr/>
          </p:nvSpPr>
          <p:spPr>
            <a:xfrm>
              <a:off x="2287016" y="23864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84" name="Google Shape;1484;p24"/>
            <p:cNvSpPr/>
            <p:nvPr/>
          </p:nvSpPr>
          <p:spPr>
            <a:xfrm>
              <a:off x="2356612" y="21838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85" name="Google Shape;1485;p24"/>
            <p:cNvSpPr/>
            <p:nvPr/>
          </p:nvSpPr>
          <p:spPr>
            <a:xfrm>
              <a:off x="2356612" y="21838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86" name="Google Shape;1486;p24"/>
            <p:cNvSpPr/>
            <p:nvPr/>
          </p:nvSpPr>
          <p:spPr>
            <a:xfrm>
              <a:off x="1981200" y="24023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87" name="Google Shape;1487;p24"/>
            <p:cNvSpPr/>
            <p:nvPr/>
          </p:nvSpPr>
          <p:spPr>
            <a:xfrm>
              <a:off x="1981200" y="24023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88" name="Google Shape;1488;p24"/>
            <p:cNvSpPr/>
            <p:nvPr/>
          </p:nvSpPr>
          <p:spPr>
            <a:xfrm>
              <a:off x="2007616" y="23726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89" name="Google Shape;1489;p24"/>
            <p:cNvSpPr/>
            <p:nvPr/>
          </p:nvSpPr>
          <p:spPr>
            <a:xfrm>
              <a:off x="2321560" y="21816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90" name="Google Shape;1490;p24"/>
            <p:cNvSpPr/>
            <p:nvPr/>
          </p:nvSpPr>
          <p:spPr>
            <a:xfrm>
              <a:off x="2321560" y="21816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91" name="Google Shape;1491;p24"/>
            <p:cNvSpPr/>
            <p:nvPr/>
          </p:nvSpPr>
          <p:spPr>
            <a:xfrm>
              <a:off x="2194306" y="24239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92" name="Google Shape;1492;p24"/>
            <p:cNvSpPr/>
            <p:nvPr/>
          </p:nvSpPr>
          <p:spPr>
            <a:xfrm>
              <a:off x="2194306" y="24239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93" name="Google Shape;1493;p24"/>
            <p:cNvSpPr/>
            <p:nvPr/>
          </p:nvSpPr>
          <p:spPr>
            <a:xfrm>
              <a:off x="2112264" y="23442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94" name="Google Shape;1494;p24"/>
            <p:cNvSpPr/>
            <p:nvPr/>
          </p:nvSpPr>
          <p:spPr>
            <a:xfrm>
              <a:off x="2112264" y="23442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95" name="Google Shape;1495;p24"/>
            <p:cNvSpPr/>
            <p:nvPr/>
          </p:nvSpPr>
          <p:spPr>
            <a:xfrm>
              <a:off x="2242312" y="21988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96" name="Google Shape;1496;p24"/>
            <p:cNvSpPr/>
            <p:nvPr/>
          </p:nvSpPr>
          <p:spPr>
            <a:xfrm>
              <a:off x="2242312" y="21988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97" name="Google Shape;1497;p24"/>
            <p:cNvSpPr/>
            <p:nvPr/>
          </p:nvSpPr>
          <p:spPr>
            <a:xfrm>
              <a:off x="2341626" y="21336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98" name="Google Shape;1498;p24"/>
            <p:cNvSpPr/>
            <p:nvPr/>
          </p:nvSpPr>
          <p:spPr>
            <a:xfrm>
              <a:off x="2341626" y="21336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99" name="Google Shape;1499;p24"/>
            <p:cNvSpPr/>
            <p:nvPr/>
          </p:nvSpPr>
          <p:spPr>
            <a:xfrm>
              <a:off x="2307590" y="24719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500" name="Google Shape;1500;p24"/>
            <p:cNvSpPr/>
            <p:nvPr/>
          </p:nvSpPr>
          <p:spPr>
            <a:xfrm>
              <a:off x="2307590" y="24719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501" name="Google Shape;1501;p24"/>
            <p:cNvSpPr/>
            <p:nvPr/>
          </p:nvSpPr>
          <p:spPr>
            <a:xfrm>
              <a:off x="2304288" y="24546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502" name="Google Shape;1502;p24"/>
            <p:cNvSpPr/>
            <p:nvPr/>
          </p:nvSpPr>
          <p:spPr>
            <a:xfrm>
              <a:off x="2304288" y="24546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1503" name="Google Shape;1503;p24"/>
            <p:cNvCxnSpPr/>
            <p:nvPr/>
          </p:nvCxnSpPr>
          <p:spPr>
            <a:xfrm flipH="1">
              <a:off x="2236597" y="25506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1504" name="Google Shape;1504;p24"/>
            <p:cNvCxnSpPr/>
            <p:nvPr/>
          </p:nvCxnSpPr>
          <p:spPr>
            <a:xfrm rot="10800000">
              <a:off x="2213483" y="25862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1505" name="Google Shape;1505;p24"/>
            <p:cNvCxnSpPr/>
            <p:nvPr/>
          </p:nvCxnSpPr>
          <p:spPr>
            <a:xfrm rot="10800000">
              <a:off x="2225040" y="25650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1506" name="Google Shape;1506;p24"/>
            <p:cNvCxnSpPr/>
            <p:nvPr/>
          </p:nvCxnSpPr>
          <p:spPr>
            <a:xfrm rot="10800000">
              <a:off x="2218309" y="26024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1507" name="Google Shape;1507;p24"/>
            <p:cNvCxnSpPr/>
            <p:nvPr/>
          </p:nvCxnSpPr>
          <p:spPr>
            <a:xfrm rot="10800000">
              <a:off x="2253361" y="25280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1508" name="Google Shape;1508;p24"/>
            <p:cNvCxnSpPr/>
            <p:nvPr/>
          </p:nvCxnSpPr>
          <p:spPr>
            <a:xfrm flipH="1">
              <a:off x="2239391" y="25012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1509" name="Google Shape;1509;p24"/>
            <p:cNvCxnSpPr/>
            <p:nvPr/>
          </p:nvCxnSpPr>
          <p:spPr>
            <a:xfrm flipH="1">
              <a:off x="2228850" y="25382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1510" name="Google Shape;1510;p24"/>
            <p:cNvCxnSpPr/>
            <p:nvPr/>
          </p:nvCxnSpPr>
          <p:spPr>
            <a:xfrm flipH="1">
              <a:off x="2267331" y="2501646"/>
              <a:ext cx="14351" cy="97536"/>
            </a:xfrm>
            <a:prstGeom prst="straightConnector1">
              <a:avLst/>
            </a:prstGeom>
            <a:noFill/>
            <a:ln cap="flat" cmpd="sng" w="12700">
              <a:solidFill>
                <a:srgbClr val="804000"/>
              </a:solidFill>
              <a:prstDash val="solid"/>
              <a:round/>
              <a:headEnd len="sm" w="sm" type="none"/>
              <a:tailEnd len="sm" w="sm" type="none"/>
            </a:ln>
          </p:spPr>
        </p:cxnSp>
        <p:sp>
          <p:nvSpPr>
            <p:cNvPr id="1511" name="Google Shape;1511;p24"/>
            <p:cNvSpPr/>
            <p:nvPr/>
          </p:nvSpPr>
          <p:spPr>
            <a:xfrm>
              <a:off x="2201037" y="22708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512" name="Google Shape;1512;p24"/>
            <p:cNvSpPr/>
            <p:nvPr/>
          </p:nvSpPr>
          <p:spPr>
            <a:xfrm>
              <a:off x="2182368" y="21508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513" name="Google Shape;1513;p24"/>
            <p:cNvSpPr/>
            <p:nvPr/>
          </p:nvSpPr>
          <p:spPr>
            <a:xfrm>
              <a:off x="2321560" y="21614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514" name="Google Shape;1514;p24"/>
            <p:cNvSpPr/>
            <p:nvPr/>
          </p:nvSpPr>
          <p:spPr>
            <a:xfrm>
              <a:off x="2298954" y="23802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515" name="Google Shape;1515;p24"/>
            <p:cNvSpPr/>
            <p:nvPr/>
          </p:nvSpPr>
          <p:spPr>
            <a:xfrm>
              <a:off x="2298954" y="23802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516" name="Google Shape;1516;p24"/>
            <p:cNvSpPr/>
            <p:nvPr/>
          </p:nvSpPr>
          <p:spPr>
            <a:xfrm>
              <a:off x="2297557" y="24138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517" name="Google Shape;1517;p24"/>
            <p:cNvSpPr/>
            <p:nvPr/>
          </p:nvSpPr>
          <p:spPr>
            <a:xfrm>
              <a:off x="2297557" y="24138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518" name="Google Shape;1518;p24"/>
            <p:cNvSpPr/>
            <p:nvPr/>
          </p:nvSpPr>
          <p:spPr>
            <a:xfrm>
              <a:off x="2180844" y="24052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519" name="Google Shape;1519;p24"/>
            <p:cNvSpPr/>
            <p:nvPr/>
          </p:nvSpPr>
          <p:spPr>
            <a:xfrm>
              <a:off x="2146808" y="21657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520" name="Google Shape;1520;p24"/>
            <p:cNvSpPr/>
            <p:nvPr/>
          </p:nvSpPr>
          <p:spPr>
            <a:xfrm>
              <a:off x="2168906" y="22626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521" name="Google Shape;1521;p24"/>
            <p:cNvSpPr/>
            <p:nvPr/>
          </p:nvSpPr>
          <p:spPr>
            <a:xfrm>
              <a:off x="2168906" y="22626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cxnSp>
        <p:nvCxnSpPr>
          <p:cNvPr id="1522" name="Google Shape;1522;p24"/>
          <p:cNvCxnSpPr/>
          <p:nvPr/>
        </p:nvCxnSpPr>
        <p:spPr>
          <a:xfrm>
            <a:off x="6223000" y="3860799"/>
            <a:ext cx="635000" cy="774701"/>
          </a:xfrm>
          <a:prstGeom prst="straightConnector1">
            <a:avLst/>
          </a:prstGeom>
          <a:noFill/>
          <a:ln cap="flat" cmpd="sng" w="38100">
            <a:solidFill>
              <a:srgbClr val="000000"/>
            </a:solidFill>
            <a:prstDash val="solid"/>
            <a:round/>
            <a:headEnd len="sm" w="sm" type="none"/>
            <a:tailEnd len="med" w="med" type="triangle"/>
          </a:ln>
        </p:spPr>
      </p:cxnSp>
      <p:cxnSp>
        <p:nvCxnSpPr>
          <p:cNvPr id="1523" name="Google Shape;1523;p24"/>
          <p:cNvCxnSpPr/>
          <p:nvPr/>
        </p:nvCxnSpPr>
        <p:spPr>
          <a:xfrm flipH="1" rot="10800000">
            <a:off x="2755900" y="2971800"/>
            <a:ext cx="2070100" cy="1536700"/>
          </a:xfrm>
          <a:prstGeom prst="straightConnector1">
            <a:avLst/>
          </a:prstGeom>
          <a:noFill/>
          <a:ln cap="flat" cmpd="sng" w="38100">
            <a:solidFill>
              <a:srgbClr val="C0C0C0"/>
            </a:solidFill>
            <a:prstDash val="solid"/>
            <a:round/>
            <a:headEnd len="sm" w="sm" type="none"/>
            <a:tailEnd len="med" w="med" type="triangle"/>
          </a:ln>
        </p:spPr>
      </p:cxnSp>
      <p:sp>
        <p:nvSpPr>
          <p:cNvPr id="1524" name="Google Shape;1524;p24"/>
          <p:cNvSpPr txBox="1"/>
          <p:nvPr/>
        </p:nvSpPr>
        <p:spPr>
          <a:xfrm>
            <a:off x="2819400" y="3860800"/>
            <a:ext cx="27940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000000"/>
                </a:solidFill>
                <a:latin typeface="Times"/>
                <a:ea typeface="Times"/>
                <a:cs typeface="Times"/>
                <a:sym typeface="Times"/>
              </a:rPr>
              <a:t>Original defender recovers to the  crease, then finds the open man.  THE SLIDING DEFENDER IS  NOW THE ON-BALL DEFENDER </a:t>
            </a:r>
            <a:endParaRPr/>
          </a:p>
        </p:txBody>
      </p:sp>
      <p:cxnSp>
        <p:nvCxnSpPr>
          <p:cNvPr id="1525" name="Google Shape;1525;p24"/>
          <p:cNvCxnSpPr/>
          <p:nvPr/>
        </p:nvCxnSpPr>
        <p:spPr>
          <a:xfrm flipH="1" rot="10800000">
            <a:off x="6362700" y="2628900"/>
            <a:ext cx="914400" cy="685800"/>
          </a:xfrm>
          <a:prstGeom prst="straightConnector1">
            <a:avLst/>
          </a:prstGeom>
          <a:noFill/>
          <a:ln cap="flat" cmpd="sng" w="38100">
            <a:solidFill>
              <a:srgbClr val="000000"/>
            </a:solidFill>
            <a:prstDash val="solid"/>
            <a:round/>
            <a:headEnd len="sm" w="sm" type="none"/>
            <a:tailEnd len="med" w="med" type="triangle"/>
          </a:ln>
        </p:spPr>
      </p:cxnSp>
      <p:sp>
        <p:nvSpPr>
          <p:cNvPr id="1526" name="Google Shape;1526;p24"/>
          <p:cNvSpPr txBox="1"/>
          <p:nvPr/>
        </p:nvSpPr>
        <p:spPr>
          <a:xfrm>
            <a:off x="6273800" y="3365501"/>
            <a:ext cx="2159000"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000000"/>
                </a:solidFill>
                <a:latin typeface="Times"/>
                <a:ea typeface="Times"/>
                <a:cs typeface="Times"/>
                <a:sym typeface="Times"/>
              </a:rPr>
              <a:t>Backside defender must  play two.</a:t>
            </a:r>
            <a:endParaRPr/>
          </a:p>
        </p:txBody>
      </p:sp>
      <p:cxnSp>
        <p:nvCxnSpPr>
          <p:cNvPr id="1527" name="Google Shape;1527;p24"/>
          <p:cNvCxnSpPr/>
          <p:nvPr/>
        </p:nvCxnSpPr>
        <p:spPr>
          <a:xfrm flipH="1">
            <a:off x="2717800" y="3187699"/>
            <a:ext cx="1638300" cy="774701"/>
          </a:xfrm>
          <a:prstGeom prst="straightConnector1">
            <a:avLst/>
          </a:prstGeom>
          <a:noFill/>
          <a:ln cap="flat" cmpd="sng" w="38100">
            <a:solidFill>
              <a:srgbClr val="C0C0C0"/>
            </a:solidFill>
            <a:prstDash val="solid"/>
            <a:round/>
            <a:headEnd len="sm" w="sm" type="none"/>
            <a:tailEnd len="med" w="med" type="triangle"/>
          </a:ln>
        </p:spPr>
      </p:cxnSp>
      <p:sp>
        <p:nvSpPr>
          <p:cNvPr id="1528" name="Google Shape;1528;p24"/>
          <p:cNvSpPr txBox="1"/>
          <p:nvPr/>
        </p:nvSpPr>
        <p:spPr>
          <a:xfrm>
            <a:off x="520700" y="4737100"/>
            <a:ext cx="65786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000000"/>
                </a:solidFill>
                <a:latin typeface="Times"/>
                <a:ea typeface="Times"/>
                <a:cs typeface="Times"/>
                <a:sym typeface="Times"/>
              </a:rPr>
              <a:t>"Squeeze" call.  Original defender first plays the backside to prevent the rollback.  HE  DOES NOT LEAVE THE DOUBLE UNTIL THE PASS OR SHOT IS MADE </a:t>
            </a:r>
            <a:endParaRPr/>
          </a:p>
        </p:txBody>
      </p:sp>
      <p:sp>
        <p:nvSpPr>
          <p:cNvPr id="1529" name="Google Shape;1529;p24"/>
          <p:cNvSpPr txBox="1"/>
          <p:nvPr/>
        </p:nvSpPr>
        <p:spPr>
          <a:xfrm>
            <a:off x="3937000" y="2324101"/>
            <a:ext cx="1854200"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000000"/>
                </a:solidFill>
                <a:latin typeface="Times"/>
                <a:ea typeface="Times"/>
                <a:cs typeface="Times"/>
                <a:sym typeface="Times"/>
              </a:rPr>
              <a:t>Play the passing lane.</a:t>
            </a:r>
            <a:endParaRPr/>
          </a:p>
        </p:txBody>
      </p:sp>
      <p:sp>
        <p:nvSpPr>
          <p:cNvPr id="1530" name="Google Shape;1530;p24"/>
          <p:cNvSpPr txBox="1"/>
          <p:nvPr/>
        </p:nvSpPr>
        <p:spPr>
          <a:xfrm>
            <a:off x="1270000" y="1727201"/>
            <a:ext cx="21590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000000"/>
                </a:solidFill>
                <a:latin typeface="Times"/>
                <a:ea typeface="Times"/>
                <a:cs typeface="Times"/>
                <a:sym typeface="Times"/>
              </a:rPr>
              <a:t>Be ready to intercept the  easy outlet pass. </a:t>
            </a:r>
            <a:endParaRPr/>
          </a:p>
        </p:txBody>
      </p:sp>
      <p:cxnSp>
        <p:nvCxnSpPr>
          <p:cNvPr id="1531" name="Google Shape;1531;p24"/>
          <p:cNvCxnSpPr/>
          <p:nvPr/>
        </p:nvCxnSpPr>
        <p:spPr>
          <a:xfrm>
            <a:off x="5092700" y="2908300"/>
            <a:ext cx="1206500" cy="1358901"/>
          </a:xfrm>
          <a:prstGeom prst="straightConnector1">
            <a:avLst/>
          </a:prstGeom>
          <a:noFill/>
          <a:ln cap="flat" cmpd="sng" w="38100">
            <a:solidFill>
              <a:srgbClr val="C0C0C0"/>
            </a:solidFill>
            <a:prstDash val="solid"/>
            <a:round/>
            <a:headEnd len="sm" w="sm" type="none"/>
            <a:tailEnd len="med" w="med" type="triangle"/>
          </a:ln>
        </p:spPr>
      </p:cxnSp>
      <p:grpSp>
        <p:nvGrpSpPr>
          <p:cNvPr id="1532" name="Google Shape;1532;p24"/>
          <p:cNvGrpSpPr/>
          <p:nvPr/>
        </p:nvGrpSpPr>
        <p:grpSpPr>
          <a:xfrm rot="7909200">
            <a:off x="4953002" y="2946401"/>
            <a:ext cx="434849" cy="512065"/>
            <a:chOff x="4953000" y="2946400"/>
            <a:chExt cx="434849" cy="512065"/>
          </a:xfrm>
        </p:grpSpPr>
        <p:sp>
          <p:nvSpPr>
            <p:cNvPr id="1533" name="Google Shape;1533;p24"/>
            <p:cNvSpPr/>
            <p:nvPr/>
          </p:nvSpPr>
          <p:spPr>
            <a:xfrm>
              <a:off x="5258816" y="31992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534" name="Google Shape;1534;p24"/>
            <p:cNvSpPr/>
            <p:nvPr/>
          </p:nvSpPr>
          <p:spPr>
            <a:xfrm>
              <a:off x="5258816" y="31992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535" name="Google Shape;1535;p24"/>
            <p:cNvSpPr/>
            <p:nvPr/>
          </p:nvSpPr>
          <p:spPr>
            <a:xfrm>
              <a:off x="5328412" y="29966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536" name="Google Shape;1536;p24"/>
            <p:cNvSpPr/>
            <p:nvPr/>
          </p:nvSpPr>
          <p:spPr>
            <a:xfrm>
              <a:off x="5328412" y="29966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537" name="Google Shape;1537;p24"/>
            <p:cNvSpPr/>
            <p:nvPr/>
          </p:nvSpPr>
          <p:spPr>
            <a:xfrm>
              <a:off x="4953000" y="32151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538" name="Google Shape;1538;p24"/>
            <p:cNvSpPr/>
            <p:nvPr/>
          </p:nvSpPr>
          <p:spPr>
            <a:xfrm>
              <a:off x="4953000" y="32151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539" name="Google Shape;1539;p24"/>
            <p:cNvSpPr/>
            <p:nvPr/>
          </p:nvSpPr>
          <p:spPr>
            <a:xfrm>
              <a:off x="4979416" y="31854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540" name="Google Shape;1540;p24"/>
            <p:cNvSpPr/>
            <p:nvPr/>
          </p:nvSpPr>
          <p:spPr>
            <a:xfrm>
              <a:off x="5293360" y="29944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541" name="Google Shape;1541;p24"/>
            <p:cNvSpPr/>
            <p:nvPr/>
          </p:nvSpPr>
          <p:spPr>
            <a:xfrm>
              <a:off x="5293360" y="29944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542" name="Google Shape;1542;p24"/>
            <p:cNvSpPr/>
            <p:nvPr/>
          </p:nvSpPr>
          <p:spPr>
            <a:xfrm>
              <a:off x="5166106" y="32367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543" name="Google Shape;1543;p24"/>
            <p:cNvSpPr/>
            <p:nvPr/>
          </p:nvSpPr>
          <p:spPr>
            <a:xfrm>
              <a:off x="5166106" y="32367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544" name="Google Shape;1544;p24"/>
            <p:cNvSpPr/>
            <p:nvPr/>
          </p:nvSpPr>
          <p:spPr>
            <a:xfrm>
              <a:off x="5084064" y="31570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545" name="Google Shape;1545;p24"/>
            <p:cNvSpPr/>
            <p:nvPr/>
          </p:nvSpPr>
          <p:spPr>
            <a:xfrm>
              <a:off x="5084064" y="31570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546" name="Google Shape;1546;p24"/>
            <p:cNvSpPr/>
            <p:nvPr/>
          </p:nvSpPr>
          <p:spPr>
            <a:xfrm>
              <a:off x="5214112" y="30116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547" name="Google Shape;1547;p24"/>
            <p:cNvSpPr/>
            <p:nvPr/>
          </p:nvSpPr>
          <p:spPr>
            <a:xfrm>
              <a:off x="5214112" y="30116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548" name="Google Shape;1548;p24"/>
            <p:cNvSpPr/>
            <p:nvPr/>
          </p:nvSpPr>
          <p:spPr>
            <a:xfrm>
              <a:off x="5313426" y="29464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549" name="Google Shape;1549;p24"/>
            <p:cNvSpPr/>
            <p:nvPr/>
          </p:nvSpPr>
          <p:spPr>
            <a:xfrm>
              <a:off x="5313426" y="29464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550" name="Google Shape;1550;p24"/>
            <p:cNvSpPr/>
            <p:nvPr/>
          </p:nvSpPr>
          <p:spPr>
            <a:xfrm>
              <a:off x="5279390" y="32847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551" name="Google Shape;1551;p24"/>
            <p:cNvSpPr/>
            <p:nvPr/>
          </p:nvSpPr>
          <p:spPr>
            <a:xfrm>
              <a:off x="5279390" y="32847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552" name="Google Shape;1552;p24"/>
            <p:cNvSpPr/>
            <p:nvPr/>
          </p:nvSpPr>
          <p:spPr>
            <a:xfrm>
              <a:off x="5276088" y="32674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553" name="Google Shape;1553;p24"/>
            <p:cNvSpPr/>
            <p:nvPr/>
          </p:nvSpPr>
          <p:spPr>
            <a:xfrm>
              <a:off x="5276088" y="32674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1554" name="Google Shape;1554;p24"/>
            <p:cNvCxnSpPr/>
            <p:nvPr/>
          </p:nvCxnSpPr>
          <p:spPr>
            <a:xfrm flipH="1">
              <a:off x="5208397" y="33634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1555" name="Google Shape;1555;p24"/>
            <p:cNvCxnSpPr/>
            <p:nvPr/>
          </p:nvCxnSpPr>
          <p:spPr>
            <a:xfrm rot="10800000">
              <a:off x="5185283" y="33990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1556" name="Google Shape;1556;p24"/>
            <p:cNvCxnSpPr/>
            <p:nvPr/>
          </p:nvCxnSpPr>
          <p:spPr>
            <a:xfrm rot="10800000">
              <a:off x="5196840" y="33778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1557" name="Google Shape;1557;p24"/>
            <p:cNvCxnSpPr/>
            <p:nvPr/>
          </p:nvCxnSpPr>
          <p:spPr>
            <a:xfrm rot="10800000">
              <a:off x="5190109" y="34152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1558" name="Google Shape;1558;p24"/>
            <p:cNvCxnSpPr/>
            <p:nvPr/>
          </p:nvCxnSpPr>
          <p:spPr>
            <a:xfrm rot="10800000">
              <a:off x="5225161" y="33408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1559" name="Google Shape;1559;p24"/>
            <p:cNvCxnSpPr/>
            <p:nvPr/>
          </p:nvCxnSpPr>
          <p:spPr>
            <a:xfrm flipH="1">
              <a:off x="5211191" y="33140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1560" name="Google Shape;1560;p24"/>
            <p:cNvCxnSpPr/>
            <p:nvPr/>
          </p:nvCxnSpPr>
          <p:spPr>
            <a:xfrm flipH="1">
              <a:off x="5200650" y="33510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1561" name="Google Shape;1561;p24"/>
            <p:cNvCxnSpPr/>
            <p:nvPr/>
          </p:nvCxnSpPr>
          <p:spPr>
            <a:xfrm flipH="1">
              <a:off x="5239131" y="3314446"/>
              <a:ext cx="14351" cy="97536"/>
            </a:xfrm>
            <a:prstGeom prst="straightConnector1">
              <a:avLst/>
            </a:prstGeom>
            <a:noFill/>
            <a:ln cap="flat" cmpd="sng" w="12700">
              <a:solidFill>
                <a:srgbClr val="804000"/>
              </a:solidFill>
              <a:prstDash val="solid"/>
              <a:round/>
              <a:headEnd len="sm" w="sm" type="none"/>
              <a:tailEnd len="sm" w="sm" type="none"/>
            </a:ln>
          </p:spPr>
        </p:cxnSp>
        <p:sp>
          <p:nvSpPr>
            <p:cNvPr id="1562" name="Google Shape;1562;p24"/>
            <p:cNvSpPr/>
            <p:nvPr/>
          </p:nvSpPr>
          <p:spPr>
            <a:xfrm>
              <a:off x="5172837" y="30836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563" name="Google Shape;1563;p24"/>
            <p:cNvSpPr/>
            <p:nvPr/>
          </p:nvSpPr>
          <p:spPr>
            <a:xfrm>
              <a:off x="5154168" y="29636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564" name="Google Shape;1564;p24"/>
            <p:cNvSpPr/>
            <p:nvPr/>
          </p:nvSpPr>
          <p:spPr>
            <a:xfrm>
              <a:off x="5293360" y="29742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565" name="Google Shape;1565;p24"/>
            <p:cNvSpPr/>
            <p:nvPr/>
          </p:nvSpPr>
          <p:spPr>
            <a:xfrm>
              <a:off x="5270754" y="31930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566" name="Google Shape;1566;p24"/>
            <p:cNvSpPr/>
            <p:nvPr/>
          </p:nvSpPr>
          <p:spPr>
            <a:xfrm>
              <a:off x="5270754" y="31930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567" name="Google Shape;1567;p24"/>
            <p:cNvSpPr/>
            <p:nvPr/>
          </p:nvSpPr>
          <p:spPr>
            <a:xfrm>
              <a:off x="5269357" y="32266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568" name="Google Shape;1568;p24"/>
            <p:cNvSpPr/>
            <p:nvPr/>
          </p:nvSpPr>
          <p:spPr>
            <a:xfrm>
              <a:off x="5269357" y="32266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569" name="Google Shape;1569;p24"/>
            <p:cNvSpPr/>
            <p:nvPr/>
          </p:nvSpPr>
          <p:spPr>
            <a:xfrm>
              <a:off x="5152644" y="32180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570" name="Google Shape;1570;p24"/>
            <p:cNvSpPr/>
            <p:nvPr/>
          </p:nvSpPr>
          <p:spPr>
            <a:xfrm>
              <a:off x="5118608" y="29785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571" name="Google Shape;1571;p24"/>
            <p:cNvSpPr/>
            <p:nvPr/>
          </p:nvSpPr>
          <p:spPr>
            <a:xfrm>
              <a:off x="5140706" y="30754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572" name="Google Shape;1572;p24"/>
            <p:cNvSpPr/>
            <p:nvPr/>
          </p:nvSpPr>
          <p:spPr>
            <a:xfrm>
              <a:off x="5140706" y="30754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cxnSp>
        <p:nvCxnSpPr>
          <p:cNvPr id="1573" name="Google Shape;1573;p24"/>
          <p:cNvCxnSpPr/>
          <p:nvPr/>
        </p:nvCxnSpPr>
        <p:spPr>
          <a:xfrm flipH="1" rot="10800000">
            <a:off x="6096000" y="2476500"/>
            <a:ext cx="1041400" cy="812800"/>
          </a:xfrm>
          <a:prstGeom prst="straightConnector1">
            <a:avLst/>
          </a:prstGeom>
          <a:noFill/>
          <a:ln cap="flat" cmpd="sng" w="38100">
            <a:solidFill>
              <a:srgbClr val="C0C0C0"/>
            </a:solidFill>
            <a:prstDash val="solid"/>
            <a:round/>
            <a:headEnd len="sm" w="sm"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7" name="Shape 1577"/>
        <p:cNvGrpSpPr/>
        <p:nvPr/>
      </p:nvGrpSpPr>
      <p:grpSpPr>
        <a:xfrm>
          <a:off x="0" y="0"/>
          <a:ext cx="0" cy="0"/>
          <a:chOff x="0" y="0"/>
          <a:chExt cx="0" cy="0"/>
        </a:xfrm>
      </p:grpSpPr>
      <p:sp>
        <p:nvSpPr>
          <p:cNvPr id="1578" name="Google Shape;1578;p25"/>
          <p:cNvSpPr txBox="1"/>
          <p:nvPr>
            <p:ph type="title"/>
          </p:nvPr>
        </p:nvSpPr>
        <p:spPr>
          <a:xfrm>
            <a:off x="914400" y="636693"/>
            <a:ext cx="8356600" cy="955040"/>
          </a:xfrm>
          <a:prstGeom prst="rect">
            <a:avLst/>
          </a:prstGeom>
          <a:noFill/>
          <a:ln>
            <a:noFill/>
          </a:ln>
        </p:spPr>
        <p:txBody>
          <a:bodyPr anchorCtr="0" anchor="ctr" bIns="63125" lIns="126250" spcFirstLastPara="1" rIns="126250" wrap="square" tIns="63125">
            <a:noAutofit/>
          </a:bodyPr>
          <a:lstStyle/>
          <a:p>
            <a:pPr indent="0" lvl="0" marL="0" rtl="0" algn="l">
              <a:spcBef>
                <a:spcPts val="0"/>
              </a:spcBef>
              <a:spcAft>
                <a:spcPts val="0"/>
              </a:spcAft>
              <a:buClr>
                <a:schemeClr val="dk1"/>
              </a:buClr>
              <a:buSzPts val="3900"/>
              <a:buFont typeface="Libre Franklin Medium"/>
              <a:buNone/>
            </a:pPr>
            <a:r>
              <a:rPr lang="en-US"/>
              <a:t>BLUE DEFENSE – ADJACENT </a:t>
            </a:r>
            <a:endParaRPr/>
          </a:p>
        </p:txBody>
      </p:sp>
      <p:sp>
        <p:nvSpPr>
          <p:cNvPr id="1579" name="Google Shape;1579;p25"/>
          <p:cNvSpPr txBox="1"/>
          <p:nvPr>
            <p:ph idx="1" type="body"/>
          </p:nvPr>
        </p:nvSpPr>
        <p:spPr>
          <a:xfrm>
            <a:off x="914400" y="1915909"/>
            <a:ext cx="8356600" cy="6231589"/>
          </a:xfrm>
          <a:prstGeom prst="rect">
            <a:avLst/>
          </a:prstGeom>
          <a:noFill/>
          <a:ln>
            <a:noFill/>
          </a:ln>
        </p:spPr>
        <p:txBody>
          <a:bodyPr anchorCtr="0" anchor="t" bIns="63125" lIns="126250" spcFirstLastPara="1" rIns="126250" wrap="square" tIns="63125">
            <a:normAutofit lnSpcReduction="10000"/>
          </a:bodyPr>
          <a:lstStyle/>
          <a:p>
            <a:pPr indent="-473511" lvl="0" marL="473511" rtl="0" algn="l">
              <a:spcBef>
                <a:spcPts val="0"/>
              </a:spcBef>
              <a:spcAft>
                <a:spcPts val="0"/>
              </a:spcAft>
              <a:buClr>
                <a:schemeClr val="dk1"/>
              </a:buClr>
              <a:buSzPts val="2200"/>
              <a:buNone/>
            </a:pPr>
            <a:r>
              <a:rPr lang="en-US"/>
              <a:t>Overall Concepts:</a:t>
            </a:r>
            <a:endParaRPr/>
          </a:p>
          <a:p>
            <a:pPr indent="-473511" lvl="0" marL="473511" rtl="0" algn="l">
              <a:spcBef>
                <a:spcPts val="1105"/>
              </a:spcBef>
              <a:spcAft>
                <a:spcPts val="0"/>
              </a:spcAft>
              <a:buClr>
                <a:schemeClr val="dk1"/>
              </a:buClr>
              <a:buSzPts val="2200"/>
              <a:buNone/>
            </a:pPr>
            <a:r>
              <a:rPr lang="en-US"/>
              <a:t>Reduce shooting angles and force poor shots</a:t>
            </a:r>
            <a:endParaRPr/>
          </a:p>
          <a:p>
            <a:pPr indent="-473511" lvl="0" marL="473511" rtl="0" algn="l">
              <a:spcBef>
                <a:spcPts val="1105"/>
              </a:spcBef>
              <a:spcAft>
                <a:spcPts val="0"/>
              </a:spcAft>
              <a:buClr>
                <a:schemeClr val="dk1"/>
              </a:buClr>
              <a:buSzPts val="2200"/>
              <a:buNone/>
            </a:pPr>
            <a:r>
              <a:rPr lang="en-US"/>
              <a:t>Take away the middle of the field</a:t>
            </a:r>
            <a:endParaRPr/>
          </a:p>
          <a:p>
            <a:pPr indent="-473511" lvl="0" marL="473511" rtl="0" algn="l">
              <a:spcBef>
                <a:spcPts val="1105"/>
              </a:spcBef>
              <a:spcAft>
                <a:spcPts val="0"/>
              </a:spcAft>
              <a:buClr>
                <a:schemeClr val="dk1"/>
              </a:buClr>
              <a:buSzPts val="2200"/>
              <a:buNone/>
            </a:pPr>
            <a:r>
              <a:rPr lang="en-US"/>
              <a:t>Take away topside of goal line extended (GLE)</a:t>
            </a:r>
            <a:endParaRPr/>
          </a:p>
          <a:p>
            <a:pPr indent="-473511" lvl="0" marL="473511" rtl="0" algn="l">
              <a:spcBef>
                <a:spcPts val="1105"/>
              </a:spcBef>
              <a:spcAft>
                <a:spcPts val="0"/>
              </a:spcAft>
              <a:buClr>
                <a:schemeClr val="dk1"/>
              </a:buClr>
              <a:buSzPts val="2200"/>
              <a:buNone/>
            </a:pPr>
            <a:r>
              <a:rPr lang="en-US"/>
              <a:t>Defense must play tighter to the crease to allow for slide angles inside-out</a:t>
            </a:r>
            <a:endParaRPr/>
          </a:p>
          <a:p>
            <a:pPr indent="-473511" lvl="0" marL="473511" rtl="0" algn="l">
              <a:spcBef>
                <a:spcPts val="1105"/>
              </a:spcBef>
              <a:spcAft>
                <a:spcPts val="0"/>
              </a:spcAft>
              <a:buClr>
                <a:schemeClr val="dk1"/>
              </a:buClr>
              <a:buSzPts val="2200"/>
              <a:buNone/>
            </a:pPr>
            <a:r>
              <a:rPr lang="en-US"/>
              <a:t>When beat, the near man slides, fill from the next player.</a:t>
            </a:r>
            <a:endParaRPr/>
          </a:p>
          <a:p>
            <a:pPr indent="-473511" lvl="0" marL="473511" rtl="0" algn="l">
              <a:spcBef>
                <a:spcPts val="1105"/>
              </a:spcBef>
              <a:spcAft>
                <a:spcPts val="0"/>
              </a:spcAft>
              <a:buClr>
                <a:schemeClr val="dk1"/>
              </a:buClr>
              <a:buSzPts val="2200"/>
              <a:buNone/>
            </a:pPr>
            <a:r>
              <a:rPr lang="en-US"/>
              <a:t>When crease is present—fill from the crease</a:t>
            </a:r>
            <a:endParaRPr/>
          </a:p>
          <a:p>
            <a:pPr indent="-473511" lvl="0" marL="473511" rtl="0" algn="l">
              <a:spcBef>
                <a:spcPts val="1105"/>
              </a:spcBef>
              <a:spcAft>
                <a:spcPts val="0"/>
              </a:spcAft>
              <a:buClr>
                <a:schemeClr val="dk1"/>
              </a:buClr>
              <a:buSzPts val="2200"/>
              <a:buNone/>
            </a:pPr>
            <a:r>
              <a:rPr lang="en-US"/>
              <a:t>Look Away from the ball when recovering</a:t>
            </a:r>
            <a:endParaRPr/>
          </a:p>
          <a:p>
            <a:pPr indent="-473511" lvl="0" marL="473511" rtl="0" algn="l">
              <a:spcBef>
                <a:spcPts val="1105"/>
              </a:spcBef>
              <a:spcAft>
                <a:spcPts val="1800"/>
              </a:spcAft>
              <a:buClr>
                <a:schemeClr val="dk1"/>
              </a:buClr>
              <a:buSzPts val="22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3" name="Shape 1583"/>
        <p:cNvGrpSpPr/>
        <p:nvPr/>
      </p:nvGrpSpPr>
      <p:grpSpPr>
        <a:xfrm>
          <a:off x="0" y="0"/>
          <a:ext cx="0" cy="0"/>
          <a:chOff x="0" y="0"/>
          <a:chExt cx="0" cy="0"/>
        </a:xfrm>
      </p:grpSpPr>
      <p:sp>
        <p:nvSpPr>
          <p:cNvPr id="1584" name="Google Shape;1584;p26"/>
          <p:cNvSpPr/>
          <p:nvPr/>
        </p:nvSpPr>
        <p:spPr>
          <a:xfrm>
            <a:off x="4584700" y="2857500"/>
            <a:ext cx="1003300" cy="965200"/>
          </a:xfrm>
          <a:prstGeom prst="ellipse">
            <a:avLst/>
          </a:prstGeom>
          <a:solidFill>
            <a:schemeClr val="accent1">
              <a:alpha val="784"/>
            </a:schemeClr>
          </a:solidFill>
          <a:ln cap="sq" cmpd="sng" w="38100">
            <a:solidFill>
              <a:srgbClr val="000000"/>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1585" name="Google Shape;1585;p26"/>
          <p:cNvCxnSpPr/>
          <p:nvPr/>
        </p:nvCxnSpPr>
        <p:spPr>
          <a:xfrm>
            <a:off x="5308600" y="1955800"/>
            <a:ext cx="3898900" cy="0"/>
          </a:xfrm>
          <a:prstGeom prst="straightConnector1">
            <a:avLst/>
          </a:prstGeom>
          <a:noFill/>
          <a:ln cap="flat" cmpd="sng" w="12700">
            <a:solidFill>
              <a:srgbClr val="C0C0C0"/>
            </a:solidFill>
            <a:prstDash val="dash"/>
            <a:round/>
            <a:headEnd len="sm" w="sm" type="none"/>
            <a:tailEnd len="sm" w="sm" type="none"/>
          </a:ln>
        </p:spPr>
      </p:cxnSp>
      <p:cxnSp>
        <p:nvCxnSpPr>
          <p:cNvPr id="1586" name="Google Shape;1586;p26"/>
          <p:cNvCxnSpPr/>
          <p:nvPr/>
        </p:nvCxnSpPr>
        <p:spPr>
          <a:xfrm rot="10800000">
            <a:off x="469900" y="1968500"/>
            <a:ext cx="4064000" cy="0"/>
          </a:xfrm>
          <a:prstGeom prst="straightConnector1">
            <a:avLst/>
          </a:prstGeom>
          <a:noFill/>
          <a:ln cap="flat" cmpd="sng" w="12700">
            <a:solidFill>
              <a:srgbClr val="C0C0C0"/>
            </a:solidFill>
            <a:prstDash val="dash"/>
            <a:round/>
            <a:headEnd len="sm" w="sm" type="none"/>
            <a:tailEnd len="sm" w="sm" type="none"/>
          </a:ln>
        </p:spPr>
      </p:cxnSp>
      <p:cxnSp>
        <p:nvCxnSpPr>
          <p:cNvPr id="1587" name="Google Shape;1587;p26"/>
          <p:cNvCxnSpPr/>
          <p:nvPr/>
        </p:nvCxnSpPr>
        <p:spPr>
          <a:xfrm>
            <a:off x="9245600" y="127000"/>
            <a:ext cx="0" cy="5118100"/>
          </a:xfrm>
          <a:prstGeom prst="straightConnector1">
            <a:avLst/>
          </a:prstGeom>
          <a:noFill/>
          <a:ln cap="flat" cmpd="sng" w="38100">
            <a:solidFill>
              <a:srgbClr val="FFFF00"/>
            </a:solidFill>
            <a:prstDash val="dash"/>
            <a:round/>
            <a:headEnd len="sm" w="sm" type="none"/>
            <a:tailEnd len="sm" w="sm" type="none"/>
          </a:ln>
        </p:spPr>
      </p:cxnSp>
      <p:cxnSp>
        <p:nvCxnSpPr>
          <p:cNvPr id="1588" name="Google Shape;1588;p26"/>
          <p:cNvCxnSpPr/>
          <p:nvPr/>
        </p:nvCxnSpPr>
        <p:spPr>
          <a:xfrm rot="10800000">
            <a:off x="25400" y="5232400"/>
            <a:ext cx="10020300" cy="0"/>
          </a:xfrm>
          <a:prstGeom prst="straightConnector1">
            <a:avLst/>
          </a:prstGeom>
          <a:noFill/>
          <a:ln cap="flat" cmpd="sng" w="38100">
            <a:solidFill>
              <a:srgbClr val="FFFF00"/>
            </a:solidFill>
            <a:prstDash val="solid"/>
            <a:round/>
            <a:headEnd len="sm" w="sm" type="none"/>
            <a:tailEnd len="sm" w="sm" type="none"/>
          </a:ln>
        </p:spPr>
      </p:cxnSp>
      <p:cxnSp>
        <p:nvCxnSpPr>
          <p:cNvPr id="1589" name="Google Shape;1589;p26"/>
          <p:cNvCxnSpPr/>
          <p:nvPr/>
        </p:nvCxnSpPr>
        <p:spPr>
          <a:xfrm rot="10800000">
            <a:off x="444500" y="76200"/>
            <a:ext cx="0" cy="5118100"/>
          </a:xfrm>
          <a:prstGeom prst="straightConnector1">
            <a:avLst/>
          </a:prstGeom>
          <a:noFill/>
          <a:ln cap="flat" cmpd="sng" w="38100">
            <a:solidFill>
              <a:srgbClr val="FFFF00"/>
            </a:solidFill>
            <a:prstDash val="dash"/>
            <a:round/>
            <a:headEnd len="sm" w="sm" type="none"/>
            <a:tailEnd len="sm" w="sm" type="none"/>
          </a:ln>
        </p:spPr>
      </p:cxnSp>
      <p:grpSp>
        <p:nvGrpSpPr>
          <p:cNvPr id="1590" name="Google Shape;1590;p26"/>
          <p:cNvGrpSpPr/>
          <p:nvPr/>
        </p:nvGrpSpPr>
        <p:grpSpPr>
          <a:xfrm rot="7111800">
            <a:off x="4013200" y="2171700"/>
            <a:ext cx="434849" cy="512065"/>
            <a:chOff x="4013200" y="2171700"/>
            <a:chExt cx="434849" cy="512065"/>
          </a:xfrm>
        </p:grpSpPr>
        <p:sp>
          <p:nvSpPr>
            <p:cNvPr id="1591" name="Google Shape;1591;p26"/>
            <p:cNvSpPr/>
            <p:nvPr/>
          </p:nvSpPr>
          <p:spPr>
            <a:xfrm>
              <a:off x="4319016" y="24245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592" name="Google Shape;1592;p26"/>
            <p:cNvSpPr/>
            <p:nvPr/>
          </p:nvSpPr>
          <p:spPr>
            <a:xfrm>
              <a:off x="4319016" y="24245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593" name="Google Shape;1593;p26"/>
            <p:cNvSpPr/>
            <p:nvPr/>
          </p:nvSpPr>
          <p:spPr>
            <a:xfrm>
              <a:off x="4388612" y="22219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594" name="Google Shape;1594;p26"/>
            <p:cNvSpPr/>
            <p:nvPr/>
          </p:nvSpPr>
          <p:spPr>
            <a:xfrm>
              <a:off x="4388612" y="22219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595" name="Google Shape;1595;p26"/>
            <p:cNvSpPr/>
            <p:nvPr/>
          </p:nvSpPr>
          <p:spPr>
            <a:xfrm>
              <a:off x="4013200" y="24404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596" name="Google Shape;1596;p26"/>
            <p:cNvSpPr/>
            <p:nvPr/>
          </p:nvSpPr>
          <p:spPr>
            <a:xfrm>
              <a:off x="4013200" y="24404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597" name="Google Shape;1597;p26"/>
            <p:cNvSpPr/>
            <p:nvPr/>
          </p:nvSpPr>
          <p:spPr>
            <a:xfrm>
              <a:off x="4039616" y="24107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598" name="Google Shape;1598;p26"/>
            <p:cNvSpPr/>
            <p:nvPr/>
          </p:nvSpPr>
          <p:spPr>
            <a:xfrm>
              <a:off x="4353560" y="22197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599" name="Google Shape;1599;p26"/>
            <p:cNvSpPr/>
            <p:nvPr/>
          </p:nvSpPr>
          <p:spPr>
            <a:xfrm>
              <a:off x="4353560" y="22197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00" name="Google Shape;1600;p26"/>
            <p:cNvSpPr/>
            <p:nvPr/>
          </p:nvSpPr>
          <p:spPr>
            <a:xfrm>
              <a:off x="4226306" y="24620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01" name="Google Shape;1601;p26"/>
            <p:cNvSpPr/>
            <p:nvPr/>
          </p:nvSpPr>
          <p:spPr>
            <a:xfrm>
              <a:off x="4226306" y="24620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02" name="Google Shape;1602;p26"/>
            <p:cNvSpPr/>
            <p:nvPr/>
          </p:nvSpPr>
          <p:spPr>
            <a:xfrm>
              <a:off x="4144264" y="23823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03" name="Google Shape;1603;p26"/>
            <p:cNvSpPr/>
            <p:nvPr/>
          </p:nvSpPr>
          <p:spPr>
            <a:xfrm>
              <a:off x="4144264" y="23823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04" name="Google Shape;1604;p26"/>
            <p:cNvSpPr/>
            <p:nvPr/>
          </p:nvSpPr>
          <p:spPr>
            <a:xfrm>
              <a:off x="4274312" y="22369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05" name="Google Shape;1605;p26"/>
            <p:cNvSpPr/>
            <p:nvPr/>
          </p:nvSpPr>
          <p:spPr>
            <a:xfrm>
              <a:off x="4274312" y="22369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06" name="Google Shape;1606;p26"/>
            <p:cNvSpPr/>
            <p:nvPr/>
          </p:nvSpPr>
          <p:spPr>
            <a:xfrm>
              <a:off x="4373626" y="21717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07" name="Google Shape;1607;p26"/>
            <p:cNvSpPr/>
            <p:nvPr/>
          </p:nvSpPr>
          <p:spPr>
            <a:xfrm>
              <a:off x="4373626" y="21717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08" name="Google Shape;1608;p26"/>
            <p:cNvSpPr/>
            <p:nvPr/>
          </p:nvSpPr>
          <p:spPr>
            <a:xfrm>
              <a:off x="4339590" y="25100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09" name="Google Shape;1609;p26"/>
            <p:cNvSpPr/>
            <p:nvPr/>
          </p:nvSpPr>
          <p:spPr>
            <a:xfrm>
              <a:off x="4339590" y="25100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10" name="Google Shape;1610;p26"/>
            <p:cNvSpPr/>
            <p:nvPr/>
          </p:nvSpPr>
          <p:spPr>
            <a:xfrm>
              <a:off x="4336288" y="24927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11" name="Google Shape;1611;p26"/>
            <p:cNvSpPr/>
            <p:nvPr/>
          </p:nvSpPr>
          <p:spPr>
            <a:xfrm>
              <a:off x="4336288" y="24927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1612" name="Google Shape;1612;p26"/>
            <p:cNvCxnSpPr/>
            <p:nvPr/>
          </p:nvCxnSpPr>
          <p:spPr>
            <a:xfrm flipH="1">
              <a:off x="4268597" y="25887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1613" name="Google Shape;1613;p26"/>
            <p:cNvCxnSpPr/>
            <p:nvPr/>
          </p:nvCxnSpPr>
          <p:spPr>
            <a:xfrm rot="10800000">
              <a:off x="4245483" y="26243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1614" name="Google Shape;1614;p26"/>
            <p:cNvCxnSpPr/>
            <p:nvPr/>
          </p:nvCxnSpPr>
          <p:spPr>
            <a:xfrm rot="10800000">
              <a:off x="4257040" y="26031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1615" name="Google Shape;1615;p26"/>
            <p:cNvCxnSpPr/>
            <p:nvPr/>
          </p:nvCxnSpPr>
          <p:spPr>
            <a:xfrm rot="10800000">
              <a:off x="4250309" y="26405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1616" name="Google Shape;1616;p26"/>
            <p:cNvCxnSpPr/>
            <p:nvPr/>
          </p:nvCxnSpPr>
          <p:spPr>
            <a:xfrm rot="10800000">
              <a:off x="4285361" y="25661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1617" name="Google Shape;1617;p26"/>
            <p:cNvCxnSpPr/>
            <p:nvPr/>
          </p:nvCxnSpPr>
          <p:spPr>
            <a:xfrm flipH="1">
              <a:off x="4271391" y="25393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1618" name="Google Shape;1618;p26"/>
            <p:cNvCxnSpPr/>
            <p:nvPr/>
          </p:nvCxnSpPr>
          <p:spPr>
            <a:xfrm flipH="1">
              <a:off x="4260850" y="25763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1619" name="Google Shape;1619;p26"/>
            <p:cNvCxnSpPr/>
            <p:nvPr/>
          </p:nvCxnSpPr>
          <p:spPr>
            <a:xfrm flipH="1">
              <a:off x="4299331" y="2539746"/>
              <a:ext cx="14351" cy="97536"/>
            </a:xfrm>
            <a:prstGeom prst="straightConnector1">
              <a:avLst/>
            </a:prstGeom>
            <a:noFill/>
            <a:ln cap="flat" cmpd="sng" w="12700">
              <a:solidFill>
                <a:srgbClr val="804000"/>
              </a:solidFill>
              <a:prstDash val="solid"/>
              <a:round/>
              <a:headEnd len="sm" w="sm" type="none"/>
              <a:tailEnd len="sm" w="sm" type="none"/>
            </a:ln>
          </p:spPr>
        </p:cxnSp>
        <p:sp>
          <p:nvSpPr>
            <p:cNvPr id="1620" name="Google Shape;1620;p26"/>
            <p:cNvSpPr/>
            <p:nvPr/>
          </p:nvSpPr>
          <p:spPr>
            <a:xfrm>
              <a:off x="4233037" y="23089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21" name="Google Shape;1621;p26"/>
            <p:cNvSpPr/>
            <p:nvPr/>
          </p:nvSpPr>
          <p:spPr>
            <a:xfrm>
              <a:off x="4214368" y="21889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22" name="Google Shape;1622;p26"/>
            <p:cNvSpPr/>
            <p:nvPr/>
          </p:nvSpPr>
          <p:spPr>
            <a:xfrm>
              <a:off x="4353560" y="21995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23" name="Google Shape;1623;p26"/>
            <p:cNvSpPr/>
            <p:nvPr/>
          </p:nvSpPr>
          <p:spPr>
            <a:xfrm>
              <a:off x="4330954" y="24183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24" name="Google Shape;1624;p26"/>
            <p:cNvSpPr/>
            <p:nvPr/>
          </p:nvSpPr>
          <p:spPr>
            <a:xfrm>
              <a:off x="4330954" y="24183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25" name="Google Shape;1625;p26"/>
            <p:cNvSpPr/>
            <p:nvPr/>
          </p:nvSpPr>
          <p:spPr>
            <a:xfrm>
              <a:off x="4329557" y="24519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26" name="Google Shape;1626;p26"/>
            <p:cNvSpPr/>
            <p:nvPr/>
          </p:nvSpPr>
          <p:spPr>
            <a:xfrm>
              <a:off x="4329557" y="24519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27" name="Google Shape;1627;p26"/>
            <p:cNvSpPr/>
            <p:nvPr/>
          </p:nvSpPr>
          <p:spPr>
            <a:xfrm>
              <a:off x="4212844" y="24433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28" name="Google Shape;1628;p26"/>
            <p:cNvSpPr/>
            <p:nvPr/>
          </p:nvSpPr>
          <p:spPr>
            <a:xfrm>
              <a:off x="4178808" y="22038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29" name="Google Shape;1629;p26"/>
            <p:cNvSpPr/>
            <p:nvPr/>
          </p:nvSpPr>
          <p:spPr>
            <a:xfrm>
              <a:off x="4200906" y="23007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30" name="Google Shape;1630;p26"/>
            <p:cNvSpPr/>
            <p:nvPr/>
          </p:nvSpPr>
          <p:spPr>
            <a:xfrm>
              <a:off x="4200906" y="23007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1631" name="Google Shape;1631;p26"/>
          <p:cNvGrpSpPr/>
          <p:nvPr/>
        </p:nvGrpSpPr>
        <p:grpSpPr>
          <a:xfrm rot="2631600">
            <a:off x="4711700" y="2933700"/>
            <a:ext cx="434849" cy="512065"/>
            <a:chOff x="4711700" y="2933700"/>
            <a:chExt cx="434849" cy="512065"/>
          </a:xfrm>
        </p:grpSpPr>
        <p:sp>
          <p:nvSpPr>
            <p:cNvPr id="1632" name="Google Shape;1632;p26"/>
            <p:cNvSpPr/>
            <p:nvPr/>
          </p:nvSpPr>
          <p:spPr>
            <a:xfrm>
              <a:off x="5017516" y="31865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33" name="Google Shape;1633;p26"/>
            <p:cNvSpPr/>
            <p:nvPr/>
          </p:nvSpPr>
          <p:spPr>
            <a:xfrm>
              <a:off x="5017516" y="31865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34" name="Google Shape;1634;p26"/>
            <p:cNvSpPr/>
            <p:nvPr/>
          </p:nvSpPr>
          <p:spPr>
            <a:xfrm>
              <a:off x="5087112" y="29839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35" name="Google Shape;1635;p26"/>
            <p:cNvSpPr/>
            <p:nvPr/>
          </p:nvSpPr>
          <p:spPr>
            <a:xfrm>
              <a:off x="5087112" y="29839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36" name="Google Shape;1636;p26"/>
            <p:cNvSpPr/>
            <p:nvPr/>
          </p:nvSpPr>
          <p:spPr>
            <a:xfrm>
              <a:off x="4711700" y="32024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37" name="Google Shape;1637;p26"/>
            <p:cNvSpPr/>
            <p:nvPr/>
          </p:nvSpPr>
          <p:spPr>
            <a:xfrm>
              <a:off x="4711700" y="32024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38" name="Google Shape;1638;p26"/>
            <p:cNvSpPr/>
            <p:nvPr/>
          </p:nvSpPr>
          <p:spPr>
            <a:xfrm>
              <a:off x="4738116" y="31727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39" name="Google Shape;1639;p26"/>
            <p:cNvSpPr/>
            <p:nvPr/>
          </p:nvSpPr>
          <p:spPr>
            <a:xfrm>
              <a:off x="5052060" y="29817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40" name="Google Shape;1640;p26"/>
            <p:cNvSpPr/>
            <p:nvPr/>
          </p:nvSpPr>
          <p:spPr>
            <a:xfrm>
              <a:off x="5052060" y="29817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41" name="Google Shape;1641;p26"/>
            <p:cNvSpPr/>
            <p:nvPr/>
          </p:nvSpPr>
          <p:spPr>
            <a:xfrm>
              <a:off x="4924806" y="32240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42" name="Google Shape;1642;p26"/>
            <p:cNvSpPr/>
            <p:nvPr/>
          </p:nvSpPr>
          <p:spPr>
            <a:xfrm>
              <a:off x="4924806" y="32240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43" name="Google Shape;1643;p26"/>
            <p:cNvSpPr/>
            <p:nvPr/>
          </p:nvSpPr>
          <p:spPr>
            <a:xfrm>
              <a:off x="4842764" y="31443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44" name="Google Shape;1644;p26"/>
            <p:cNvSpPr/>
            <p:nvPr/>
          </p:nvSpPr>
          <p:spPr>
            <a:xfrm>
              <a:off x="4842764" y="31443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45" name="Google Shape;1645;p26"/>
            <p:cNvSpPr/>
            <p:nvPr/>
          </p:nvSpPr>
          <p:spPr>
            <a:xfrm>
              <a:off x="4972812" y="29989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46" name="Google Shape;1646;p26"/>
            <p:cNvSpPr/>
            <p:nvPr/>
          </p:nvSpPr>
          <p:spPr>
            <a:xfrm>
              <a:off x="4972812" y="29989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47" name="Google Shape;1647;p26"/>
            <p:cNvSpPr/>
            <p:nvPr/>
          </p:nvSpPr>
          <p:spPr>
            <a:xfrm>
              <a:off x="5072126" y="29337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48" name="Google Shape;1648;p26"/>
            <p:cNvSpPr/>
            <p:nvPr/>
          </p:nvSpPr>
          <p:spPr>
            <a:xfrm>
              <a:off x="5072126" y="29337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49" name="Google Shape;1649;p26"/>
            <p:cNvSpPr/>
            <p:nvPr/>
          </p:nvSpPr>
          <p:spPr>
            <a:xfrm>
              <a:off x="5038090" y="32720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50" name="Google Shape;1650;p26"/>
            <p:cNvSpPr/>
            <p:nvPr/>
          </p:nvSpPr>
          <p:spPr>
            <a:xfrm>
              <a:off x="5038090" y="32720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51" name="Google Shape;1651;p26"/>
            <p:cNvSpPr/>
            <p:nvPr/>
          </p:nvSpPr>
          <p:spPr>
            <a:xfrm>
              <a:off x="5034788" y="32547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52" name="Google Shape;1652;p26"/>
            <p:cNvSpPr/>
            <p:nvPr/>
          </p:nvSpPr>
          <p:spPr>
            <a:xfrm>
              <a:off x="5034788" y="32547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1653" name="Google Shape;1653;p26"/>
            <p:cNvCxnSpPr/>
            <p:nvPr/>
          </p:nvCxnSpPr>
          <p:spPr>
            <a:xfrm flipH="1">
              <a:off x="4967097" y="33507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1654" name="Google Shape;1654;p26"/>
            <p:cNvCxnSpPr/>
            <p:nvPr/>
          </p:nvCxnSpPr>
          <p:spPr>
            <a:xfrm rot="10800000">
              <a:off x="4943983" y="33863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1655" name="Google Shape;1655;p26"/>
            <p:cNvCxnSpPr/>
            <p:nvPr/>
          </p:nvCxnSpPr>
          <p:spPr>
            <a:xfrm rot="10800000">
              <a:off x="4955540" y="33651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1656" name="Google Shape;1656;p26"/>
            <p:cNvCxnSpPr/>
            <p:nvPr/>
          </p:nvCxnSpPr>
          <p:spPr>
            <a:xfrm rot="10800000">
              <a:off x="4948809" y="34025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1657" name="Google Shape;1657;p26"/>
            <p:cNvCxnSpPr/>
            <p:nvPr/>
          </p:nvCxnSpPr>
          <p:spPr>
            <a:xfrm rot="10800000">
              <a:off x="4983861" y="33281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1658" name="Google Shape;1658;p26"/>
            <p:cNvCxnSpPr/>
            <p:nvPr/>
          </p:nvCxnSpPr>
          <p:spPr>
            <a:xfrm flipH="1">
              <a:off x="4969891" y="33013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1659" name="Google Shape;1659;p26"/>
            <p:cNvCxnSpPr/>
            <p:nvPr/>
          </p:nvCxnSpPr>
          <p:spPr>
            <a:xfrm flipH="1">
              <a:off x="4959350" y="33383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1660" name="Google Shape;1660;p26"/>
            <p:cNvCxnSpPr/>
            <p:nvPr/>
          </p:nvCxnSpPr>
          <p:spPr>
            <a:xfrm flipH="1">
              <a:off x="4997831" y="3301746"/>
              <a:ext cx="14351" cy="97536"/>
            </a:xfrm>
            <a:prstGeom prst="straightConnector1">
              <a:avLst/>
            </a:prstGeom>
            <a:noFill/>
            <a:ln cap="flat" cmpd="sng" w="12700">
              <a:solidFill>
                <a:srgbClr val="804000"/>
              </a:solidFill>
              <a:prstDash val="solid"/>
              <a:round/>
              <a:headEnd len="sm" w="sm" type="none"/>
              <a:tailEnd len="sm" w="sm" type="none"/>
            </a:ln>
          </p:spPr>
        </p:cxnSp>
        <p:sp>
          <p:nvSpPr>
            <p:cNvPr id="1661" name="Google Shape;1661;p26"/>
            <p:cNvSpPr/>
            <p:nvPr/>
          </p:nvSpPr>
          <p:spPr>
            <a:xfrm>
              <a:off x="4931537" y="30709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62" name="Google Shape;1662;p26"/>
            <p:cNvSpPr/>
            <p:nvPr/>
          </p:nvSpPr>
          <p:spPr>
            <a:xfrm>
              <a:off x="4912868" y="29509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63" name="Google Shape;1663;p26"/>
            <p:cNvSpPr/>
            <p:nvPr/>
          </p:nvSpPr>
          <p:spPr>
            <a:xfrm>
              <a:off x="5052060" y="29615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64" name="Google Shape;1664;p26"/>
            <p:cNvSpPr/>
            <p:nvPr/>
          </p:nvSpPr>
          <p:spPr>
            <a:xfrm>
              <a:off x="5029454" y="31803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65" name="Google Shape;1665;p26"/>
            <p:cNvSpPr/>
            <p:nvPr/>
          </p:nvSpPr>
          <p:spPr>
            <a:xfrm>
              <a:off x="5029454" y="31803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66" name="Google Shape;1666;p26"/>
            <p:cNvSpPr/>
            <p:nvPr/>
          </p:nvSpPr>
          <p:spPr>
            <a:xfrm>
              <a:off x="5028057" y="32139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67" name="Google Shape;1667;p26"/>
            <p:cNvSpPr/>
            <p:nvPr/>
          </p:nvSpPr>
          <p:spPr>
            <a:xfrm>
              <a:off x="5028057" y="32139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68" name="Google Shape;1668;p26"/>
            <p:cNvSpPr/>
            <p:nvPr/>
          </p:nvSpPr>
          <p:spPr>
            <a:xfrm>
              <a:off x="4911344" y="32053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69" name="Google Shape;1669;p26"/>
            <p:cNvSpPr/>
            <p:nvPr/>
          </p:nvSpPr>
          <p:spPr>
            <a:xfrm>
              <a:off x="4877308" y="29658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70" name="Google Shape;1670;p26"/>
            <p:cNvSpPr/>
            <p:nvPr/>
          </p:nvSpPr>
          <p:spPr>
            <a:xfrm>
              <a:off x="4899406" y="30627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71" name="Google Shape;1671;p26"/>
            <p:cNvSpPr/>
            <p:nvPr/>
          </p:nvSpPr>
          <p:spPr>
            <a:xfrm>
              <a:off x="4899406" y="30627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1672" name="Google Shape;1672;p26"/>
          <p:cNvGrpSpPr/>
          <p:nvPr/>
        </p:nvGrpSpPr>
        <p:grpSpPr>
          <a:xfrm rot="7909200">
            <a:off x="5969000" y="2578100"/>
            <a:ext cx="434849" cy="512065"/>
            <a:chOff x="5969000" y="2578100"/>
            <a:chExt cx="434849" cy="512065"/>
          </a:xfrm>
        </p:grpSpPr>
        <p:sp>
          <p:nvSpPr>
            <p:cNvPr id="1673" name="Google Shape;1673;p26"/>
            <p:cNvSpPr/>
            <p:nvPr/>
          </p:nvSpPr>
          <p:spPr>
            <a:xfrm>
              <a:off x="6274816" y="28309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74" name="Google Shape;1674;p26"/>
            <p:cNvSpPr/>
            <p:nvPr/>
          </p:nvSpPr>
          <p:spPr>
            <a:xfrm>
              <a:off x="6274816" y="28309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75" name="Google Shape;1675;p26"/>
            <p:cNvSpPr/>
            <p:nvPr/>
          </p:nvSpPr>
          <p:spPr>
            <a:xfrm>
              <a:off x="6344412" y="26283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76" name="Google Shape;1676;p26"/>
            <p:cNvSpPr/>
            <p:nvPr/>
          </p:nvSpPr>
          <p:spPr>
            <a:xfrm>
              <a:off x="6344412" y="26283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77" name="Google Shape;1677;p26"/>
            <p:cNvSpPr/>
            <p:nvPr/>
          </p:nvSpPr>
          <p:spPr>
            <a:xfrm>
              <a:off x="5969000" y="28468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78" name="Google Shape;1678;p26"/>
            <p:cNvSpPr/>
            <p:nvPr/>
          </p:nvSpPr>
          <p:spPr>
            <a:xfrm>
              <a:off x="5969000" y="28468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79" name="Google Shape;1679;p26"/>
            <p:cNvSpPr/>
            <p:nvPr/>
          </p:nvSpPr>
          <p:spPr>
            <a:xfrm>
              <a:off x="5995416" y="28171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80" name="Google Shape;1680;p26"/>
            <p:cNvSpPr/>
            <p:nvPr/>
          </p:nvSpPr>
          <p:spPr>
            <a:xfrm>
              <a:off x="6309360" y="26261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81" name="Google Shape;1681;p26"/>
            <p:cNvSpPr/>
            <p:nvPr/>
          </p:nvSpPr>
          <p:spPr>
            <a:xfrm>
              <a:off x="6309360" y="26261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82" name="Google Shape;1682;p26"/>
            <p:cNvSpPr/>
            <p:nvPr/>
          </p:nvSpPr>
          <p:spPr>
            <a:xfrm>
              <a:off x="6182106" y="28684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83" name="Google Shape;1683;p26"/>
            <p:cNvSpPr/>
            <p:nvPr/>
          </p:nvSpPr>
          <p:spPr>
            <a:xfrm>
              <a:off x="6182106" y="28684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84" name="Google Shape;1684;p26"/>
            <p:cNvSpPr/>
            <p:nvPr/>
          </p:nvSpPr>
          <p:spPr>
            <a:xfrm>
              <a:off x="6100064" y="27887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85" name="Google Shape;1685;p26"/>
            <p:cNvSpPr/>
            <p:nvPr/>
          </p:nvSpPr>
          <p:spPr>
            <a:xfrm>
              <a:off x="6100064" y="27887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86" name="Google Shape;1686;p26"/>
            <p:cNvSpPr/>
            <p:nvPr/>
          </p:nvSpPr>
          <p:spPr>
            <a:xfrm>
              <a:off x="6230112" y="26433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87" name="Google Shape;1687;p26"/>
            <p:cNvSpPr/>
            <p:nvPr/>
          </p:nvSpPr>
          <p:spPr>
            <a:xfrm>
              <a:off x="6230112" y="26433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88" name="Google Shape;1688;p26"/>
            <p:cNvSpPr/>
            <p:nvPr/>
          </p:nvSpPr>
          <p:spPr>
            <a:xfrm>
              <a:off x="6329426" y="25781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89" name="Google Shape;1689;p26"/>
            <p:cNvSpPr/>
            <p:nvPr/>
          </p:nvSpPr>
          <p:spPr>
            <a:xfrm>
              <a:off x="6329426" y="25781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90" name="Google Shape;1690;p26"/>
            <p:cNvSpPr/>
            <p:nvPr/>
          </p:nvSpPr>
          <p:spPr>
            <a:xfrm>
              <a:off x="6295390" y="29164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91" name="Google Shape;1691;p26"/>
            <p:cNvSpPr/>
            <p:nvPr/>
          </p:nvSpPr>
          <p:spPr>
            <a:xfrm>
              <a:off x="6295390" y="29164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92" name="Google Shape;1692;p26"/>
            <p:cNvSpPr/>
            <p:nvPr/>
          </p:nvSpPr>
          <p:spPr>
            <a:xfrm>
              <a:off x="6292088" y="28991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93" name="Google Shape;1693;p26"/>
            <p:cNvSpPr/>
            <p:nvPr/>
          </p:nvSpPr>
          <p:spPr>
            <a:xfrm>
              <a:off x="6292088" y="28991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1694" name="Google Shape;1694;p26"/>
            <p:cNvCxnSpPr/>
            <p:nvPr/>
          </p:nvCxnSpPr>
          <p:spPr>
            <a:xfrm flipH="1">
              <a:off x="6224397" y="29951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1695" name="Google Shape;1695;p26"/>
            <p:cNvCxnSpPr/>
            <p:nvPr/>
          </p:nvCxnSpPr>
          <p:spPr>
            <a:xfrm rot="10800000">
              <a:off x="6201283" y="30307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1696" name="Google Shape;1696;p26"/>
            <p:cNvCxnSpPr/>
            <p:nvPr/>
          </p:nvCxnSpPr>
          <p:spPr>
            <a:xfrm rot="10800000">
              <a:off x="6212840" y="30095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1697" name="Google Shape;1697;p26"/>
            <p:cNvCxnSpPr/>
            <p:nvPr/>
          </p:nvCxnSpPr>
          <p:spPr>
            <a:xfrm rot="10800000">
              <a:off x="6206109" y="30469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1698" name="Google Shape;1698;p26"/>
            <p:cNvCxnSpPr/>
            <p:nvPr/>
          </p:nvCxnSpPr>
          <p:spPr>
            <a:xfrm rot="10800000">
              <a:off x="6241161" y="29725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1699" name="Google Shape;1699;p26"/>
            <p:cNvCxnSpPr/>
            <p:nvPr/>
          </p:nvCxnSpPr>
          <p:spPr>
            <a:xfrm flipH="1">
              <a:off x="6227191" y="29457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1700" name="Google Shape;1700;p26"/>
            <p:cNvCxnSpPr/>
            <p:nvPr/>
          </p:nvCxnSpPr>
          <p:spPr>
            <a:xfrm flipH="1">
              <a:off x="6216650" y="29827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1701" name="Google Shape;1701;p26"/>
            <p:cNvCxnSpPr/>
            <p:nvPr/>
          </p:nvCxnSpPr>
          <p:spPr>
            <a:xfrm flipH="1">
              <a:off x="6255131" y="2946146"/>
              <a:ext cx="14351" cy="97536"/>
            </a:xfrm>
            <a:prstGeom prst="straightConnector1">
              <a:avLst/>
            </a:prstGeom>
            <a:noFill/>
            <a:ln cap="flat" cmpd="sng" w="12700">
              <a:solidFill>
                <a:srgbClr val="804000"/>
              </a:solidFill>
              <a:prstDash val="solid"/>
              <a:round/>
              <a:headEnd len="sm" w="sm" type="none"/>
              <a:tailEnd len="sm" w="sm" type="none"/>
            </a:ln>
          </p:spPr>
        </p:cxnSp>
        <p:sp>
          <p:nvSpPr>
            <p:cNvPr id="1702" name="Google Shape;1702;p26"/>
            <p:cNvSpPr/>
            <p:nvPr/>
          </p:nvSpPr>
          <p:spPr>
            <a:xfrm>
              <a:off x="6188837" y="27153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03" name="Google Shape;1703;p26"/>
            <p:cNvSpPr/>
            <p:nvPr/>
          </p:nvSpPr>
          <p:spPr>
            <a:xfrm>
              <a:off x="6170168" y="25953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04" name="Google Shape;1704;p26"/>
            <p:cNvSpPr/>
            <p:nvPr/>
          </p:nvSpPr>
          <p:spPr>
            <a:xfrm>
              <a:off x="6309360" y="26059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05" name="Google Shape;1705;p26"/>
            <p:cNvSpPr/>
            <p:nvPr/>
          </p:nvSpPr>
          <p:spPr>
            <a:xfrm>
              <a:off x="6286754" y="28247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06" name="Google Shape;1706;p26"/>
            <p:cNvSpPr/>
            <p:nvPr/>
          </p:nvSpPr>
          <p:spPr>
            <a:xfrm>
              <a:off x="6286754" y="28247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07" name="Google Shape;1707;p26"/>
            <p:cNvSpPr/>
            <p:nvPr/>
          </p:nvSpPr>
          <p:spPr>
            <a:xfrm>
              <a:off x="6285357" y="28583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08" name="Google Shape;1708;p26"/>
            <p:cNvSpPr/>
            <p:nvPr/>
          </p:nvSpPr>
          <p:spPr>
            <a:xfrm>
              <a:off x="6285357" y="28583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09" name="Google Shape;1709;p26"/>
            <p:cNvSpPr/>
            <p:nvPr/>
          </p:nvSpPr>
          <p:spPr>
            <a:xfrm>
              <a:off x="6168644" y="28497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10" name="Google Shape;1710;p26"/>
            <p:cNvSpPr/>
            <p:nvPr/>
          </p:nvSpPr>
          <p:spPr>
            <a:xfrm>
              <a:off x="6134608" y="26102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11" name="Google Shape;1711;p26"/>
            <p:cNvSpPr/>
            <p:nvPr/>
          </p:nvSpPr>
          <p:spPr>
            <a:xfrm>
              <a:off x="6156706" y="27071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12" name="Google Shape;1712;p26"/>
            <p:cNvSpPr/>
            <p:nvPr/>
          </p:nvSpPr>
          <p:spPr>
            <a:xfrm>
              <a:off x="6156706" y="27071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1713" name="Google Shape;1713;p26"/>
          <p:cNvGrpSpPr/>
          <p:nvPr/>
        </p:nvGrpSpPr>
        <p:grpSpPr>
          <a:xfrm rot="10800000">
            <a:off x="2946400" y="4584700"/>
            <a:ext cx="434849" cy="512065"/>
            <a:chOff x="2946400" y="4584700"/>
            <a:chExt cx="434849" cy="512065"/>
          </a:xfrm>
        </p:grpSpPr>
        <p:sp>
          <p:nvSpPr>
            <p:cNvPr id="1714" name="Google Shape;1714;p26"/>
            <p:cNvSpPr/>
            <p:nvPr/>
          </p:nvSpPr>
          <p:spPr>
            <a:xfrm>
              <a:off x="3252216" y="48375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15" name="Google Shape;1715;p26"/>
            <p:cNvSpPr/>
            <p:nvPr/>
          </p:nvSpPr>
          <p:spPr>
            <a:xfrm>
              <a:off x="3252216" y="48375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16" name="Google Shape;1716;p26"/>
            <p:cNvSpPr/>
            <p:nvPr/>
          </p:nvSpPr>
          <p:spPr>
            <a:xfrm>
              <a:off x="3321812" y="46349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17" name="Google Shape;1717;p26"/>
            <p:cNvSpPr/>
            <p:nvPr/>
          </p:nvSpPr>
          <p:spPr>
            <a:xfrm>
              <a:off x="3321812" y="46349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18" name="Google Shape;1718;p26"/>
            <p:cNvSpPr/>
            <p:nvPr/>
          </p:nvSpPr>
          <p:spPr>
            <a:xfrm>
              <a:off x="2946400" y="48534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19" name="Google Shape;1719;p26"/>
            <p:cNvSpPr/>
            <p:nvPr/>
          </p:nvSpPr>
          <p:spPr>
            <a:xfrm>
              <a:off x="2946400" y="48534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20" name="Google Shape;1720;p26"/>
            <p:cNvSpPr/>
            <p:nvPr/>
          </p:nvSpPr>
          <p:spPr>
            <a:xfrm>
              <a:off x="2972816" y="48237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21" name="Google Shape;1721;p26"/>
            <p:cNvSpPr/>
            <p:nvPr/>
          </p:nvSpPr>
          <p:spPr>
            <a:xfrm>
              <a:off x="3286760" y="46327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22" name="Google Shape;1722;p26"/>
            <p:cNvSpPr/>
            <p:nvPr/>
          </p:nvSpPr>
          <p:spPr>
            <a:xfrm>
              <a:off x="3286760" y="46327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23" name="Google Shape;1723;p26"/>
            <p:cNvSpPr/>
            <p:nvPr/>
          </p:nvSpPr>
          <p:spPr>
            <a:xfrm>
              <a:off x="3159506" y="48750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24" name="Google Shape;1724;p26"/>
            <p:cNvSpPr/>
            <p:nvPr/>
          </p:nvSpPr>
          <p:spPr>
            <a:xfrm>
              <a:off x="3159506" y="48750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25" name="Google Shape;1725;p26"/>
            <p:cNvSpPr/>
            <p:nvPr/>
          </p:nvSpPr>
          <p:spPr>
            <a:xfrm>
              <a:off x="3077464" y="47953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26" name="Google Shape;1726;p26"/>
            <p:cNvSpPr/>
            <p:nvPr/>
          </p:nvSpPr>
          <p:spPr>
            <a:xfrm>
              <a:off x="3077464" y="47953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27" name="Google Shape;1727;p26"/>
            <p:cNvSpPr/>
            <p:nvPr/>
          </p:nvSpPr>
          <p:spPr>
            <a:xfrm>
              <a:off x="3207512" y="46499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28" name="Google Shape;1728;p26"/>
            <p:cNvSpPr/>
            <p:nvPr/>
          </p:nvSpPr>
          <p:spPr>
            <a:xfrm>
              <a:off x="3207512" y="46499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29" name="Google Shape;1729;p26"/>
            <p:cNvSpPr/>
            <p:nvPr/>
          </p:nvSpPr>
          <p:spPr>
            <a:xfrm>
              <a:off x="3306826" y="45847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30" name="Google Shape;1730;p26"/>
            <p:cNvSpPr/>
            <p:nvPr/>
          </p:nvSpPr>
          <p:spPr>
            <a:xfrm>
              <a:off x="3306826" y="45847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31" name="Google Shape;1731;p26"/>
            <p:cNvSpPr/>
            <p:nvPr/>
          </p:nvSpPr>
          <p:spPr>
            <a:xfrm>
              <a:off x="3272790" y="49230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32" name="Google Shape;1732;p26"/>
            <p:cNvSpPr/>
            <p:nvPr/>
          </p:nvSpPr>
          <p:spPr>
            <a:xfrm>
              <a:off x="3272790" y="49230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33" name="Google Shape;1733;p26"/>
            <p:cNvSpPr/>
            <p:nvPr/>
          </p:nvSpPr>
          <p:spPr>
            <a:xfrm>
              <a:off x="3269488" y="49057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34" name="Google Shape;1734;p26"/>
            <p:cNvSpPr/>
            <p:nvPr/>
          </p:nvSpPr>
          <p:spPr>
            <a:xfrm>
              <a:off x="3269488" y="49057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1735" name="Google Shape;1735;p26"/>
            <p:cNvCxnSpPr/>
            <p:nvPr/>
          </p:nvCxnSpPr>
          <p:spPr>
            <a:xfrm flipH="1">
              <a:off x="3201797" y="50017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1736" name="Google Shape;1736;p26"/>
            <p:cNvCxnSpPr/>
            <p:nvPr/>
          </p:nvCxnSpPr>
          <p:spPr>
            <a:xfrm rot="10800000">
              <a:off x="3178683" y="50373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1737" name="Google Shape;1737;p26"/>
            <p:cNvCxnSpPr/>
            <p:nvPr/>
          </p:nvCxnSpPr>
          <p:spPr>
            <a:xfrm rot="10800000">
              <a:off x="3190240" y="50161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1738" name="Google Shape;1738;p26"/>
            <p:cNvCxnSpPr/>
            <p:nvPr/>
          </p:nvCxnSpPr>
          <p:spPr>
            <a:xfrm rot="10800000">
              <a:off x="3183509" y="50535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1739" name="Google Shape;1739;p26"/>
            <p:cNvCxnSpPr/>
            <p:nvPr/>
          </p:nvCxnSpPr>
          <p:spPr>
            <a:xfrm rot="10800000">
              <a:off x="3218561" y="49791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1740" name="Google Shape;1740;p26"/>
            <p:cNvCxnSpPr/>
            <p:nvPr/>
          </p:nvCxnSpPr>
          <p:spPr>
            <a:xfrm flipH="1">
              <a:off x="3204591" y="49523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1741" name="Google Shape;1741;p26"/>
            <p:cNvCxnSpPr/>
            <p:nvPr/>
          </p:nvCxnSpPr>
          <p:spPr>
            <a:xfrm flipH="1">
              <a:off x="3194050" y="49893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1742" name="Google Shape;1742;p26"/>
            <p:cNvCxnSpPr/>
            <p:nvPr/>
          </p:nvCxnSpPr>
          <p:spPr>
            <a:xfrm flipH="1">
              <a:off x="3232531" y="4952746"/>
              <a:ext cx="14351" cy="97536"/>
            </a:xfrm>
            <a:prstGeom prst="straightConnector1">
              <a:avLst/>
            </a:prstGeom>
            <a:noFill/>
            <a:ln cap="flat" cmpd="sng" w="12700">
              <a:solidFill>
                <a:srgbClr val="804000"/>
              </a:solidFill>
              <a:prstDash val="solid"/>
              <a:round/>
              <a:headEnd len="sm" w="sm" type="none"/>
              <a:tailEnd len="sm" w="sm" type="none"/>
            </a:ln>
          </p:spPr>
        </p:cxnSp>
        <p:sp>
          <p:nvSpPr>
            <p:cNvPr id="1743" name="Google Shape;1743;p26"/>
            <p:cNvSpPr/>
            <p:nvPr/>
          </p:nvSpPr>
          <p:spPr>
            <a:xfrm>
              <a:off x="3166237" y="47219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44" name="Google Shape;1744;p26"/>
            <p:cNvSpPr/>
            <p:nvPr/>
          </p:nvSpPr>
          <p:spPr>
            <a:xfrm>
              <a:off x="3147568" y="46019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45" name="Google Shape;1745;p26"/>
            <p:cNvSpPr/>
            <p:nvPr/>
          </p:nvSpPr>
          <p:spPr>
            <a:xfrm>
              <a:off x="3286760" y="46125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46" name="Google Shape;1746;p26"/>
            <p:cNvSpPr/>
            <p:nvPr/>
          </p:nvSpPr>
          <p:spPr>
            <a:xfrm>
              <a:off x="3264154" y="48313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47" name="Google Shape;1747;p26"/>
            <p:cNvSpPr/>
            <p:nvPr/>
          </p:nvSpPr>
          <p:spPr>
            <a:xfrm>
              <a:off x="3264154" y="48313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48" name="Google Shape;1748;p26"/>
            <p:cNvSpPr/>
            <p:nvPr/>
          </p:nvSpPr>
          <p:spPr>
            <a:xfrm>
              <a:off x="3262757" y="48649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49" name="Google Shape;1749;p26"/>
            <p:cNvSpPr/>
            <p:nvPr/>
          </p:nvSpPr>
          <p:spPr>
            <a:xfrm>
              <a:off x="3262757" y="48649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50" name="Google Shape;1750;p26"/>
            <p:cNvSpPr/>
            <p:nvPr/>
          </p:nvSpPr>
          <p:spPr>
            <a:xfrm>
              <a:off x="3146044" y="48563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51" name="Google Shape;1751;p26"/>
            <p:cNvSpPr/>
            <p:nvPr/>
          </p:nvSpPr>
          <p:spPr>
            <a:xfrm>
              <a:off x="3112008" y="46168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52" name="Google Shape;1752;p26"/>
            <p:cNvSpPr/>
            <p:nvPr/>
          </p:nvSpPr>
          <p:spPr>
            <a:xfrm>
              <a:off x="3134106" y="47137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53" name="Google Shape;1753;p26"/>
            <p:cNvSpPr/>
            <p:nvPr/>
          </p:nvSpPr>
          <p:spPr>
            <a:xfrm>
              <a:off x="3134106" y="47137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1754" name="Google Shape;1754;p26"/>
          <p:cNvGrpSpPr/>
          <p:nvPr/>
        </p:nvGrpSpPr>
        <p:grpSpPr>
          <a:xfrm rot="8747400">
            <a:off x="5689600" y="4025900"/>
            <a:ext cx="434849" cy="512065"/>
            <a:chOff x="5689600" y="4025900"/>
            <a:chExt cx="434849" cy="512065"/>
          </a:xfrm>
        </p:grpSpPr>
        <p:sp>
          <p:nvSpPr>
            <p:cNvPr id="1755" name="Google Shape;1755;p26"/>
            <p:cNvSpPr/>
            <p:nvPr/>
          </p:nvSpPr>
          <p:spPr>
            <a:xfrm>
              <a:off x="5995416" y="42787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56" name="Google Shape;1756;p26"/>
            <p:cNvSpPr/>
            <p:nvPr/>
          </p:nvSpPr>
          <p:spPr>
            <a:xfrm>
              <a:off x="5995416" y="42787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57" name="Google Shape;1757;p26"/>
            <p:cNvSpPr/>
            <p:nvPr/>
          </p:nvSpPr>
          <p:spPr>
            <a:xfrm>
              <a:off x="6065012" y="40761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58" name="Google Shape;1758;p26"/>
            <p:cNvSpPr/>
            <p:nvPr/>
          </p:nvSpPr>
          <p:spPr>
            <a:xfrm>
              <a:off x="6065012" y="40761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59" name="Google Shape;1759;p26"/>
            <p:cNvSpPr/>
            <p:nvPr/>
          </p:nvSpPr>
          <p:spPr>
            <a:xfrm>
              <a:off x="5689600" y="42946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60" name="Google Shape;1760;p26"/>
            <p:cNvSpPr/>
            <p:nvPr/>
          </p:nvSpPr>
          <p:spPr>
            <a:xfrm>
              <a:off x="5689600" y="42946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61" name="Google Shape;1761;p26"/>
            <p:cNvSpPr/>
            <p:nvPr/>
          </p:nvSpPr>
          <p:spPr>
            <a:xfrm>
              <a:off x="5716016" y="42649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62" name="Google Shape;1762;p26"/>
            <p:cNvSpPr/>
            <p:nvPr/>
          </p:nvSpPr>
          <p:spPr>
            <a:xfrm>
              <a:off x="6029960" y="40739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63" name="Google Shape;1763;p26"/>
            <p:cNvSpPr/>
            <p:nvPr/>
          </p:nvSpPr>
          <p:spPr>
            <a:xfrm>
              <a:off x="6029960" y="40739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64" name="Google Shape;1764;p26"/>
            <p:cNvSpPr/>
            <p:nvPr/>
          </p:nvSpPr>
          <p:spPr>
            <a:xfrm>
              <a:off x="5902706" y="43162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65" name="Google Shape;1765;p26"/>
            <p:cNvSpPr/>
            <p:nvPr/>
          </p:nvSpPr>
          <p:spPr>
            <a:xfrm>
              <a:off x="5902706" y="43162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66" name="Google Shape;1766;p26"/>
            <p:cNvSpPr/>
            <p:nvPr/>
          </p:nvSpPr>
          <p:spPr>
            <a:xfrm>
              <a:off x="5820664" y="42365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67" name="Google Shape;1767;p26"/>
            <p:cNvSpPr/>
            <p:nvPr/>
          </p:nvSpPr>
          <p:spPr>
            <a:xfrm>
              <a:off x="5820664" y="42365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68" name="Google Shape;1768;p26"/>
            <p:cNvSpPr/>
            <p:nvPr/>
          </p:nvSpPr>
          <p:spPr>
            <a:xfrm>
              <a:off x="5950712" y="40911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69" name="Google Shape;1769;p26"/>
            <p:cNvSpPr/>
            <p:nvPr/>
          </p:nvSpPr>
          <p:spPr>
            <a:xfrm>
              <a:off x="5950712" y="40911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70" name="Google Shape;1770;p26"/>
            <p:cNvSpPr/>
            <p:nvPr/>
          </p:nvSpPr>
          <p:spPr>
            <a:xfrm>
              <a:off x="6050026" y="40259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71" name="Google Shape;1771;p26"/>
            <p:cNvSpPr/>
            <p:nvPr/>
          </p:nvSpPr>
          <p:spPr>
            <a:xfrm>
              <a:off x="6050026" y="40259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72" name="Google Shape;1772;p26"/>
            <p:cNvSpPr/>
            <p:nvPr/>
          </p:nvSpPr>
          <p:spPr>
            <a:xfrm>
              <a:off x="6015990" y="43642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73" name="Google Shape;1773;p26"/>
            <p:cNvSpPr/>
            <p:nvPr/>
          </p:nvSpPr>
          <p:spPr>
            <a:xfrm>
              <a:off x="6015990" y="43642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74" name="Google Shape;1774;p26"/>
            <p:cNvSpPr/>
            <p:nvPr/>
          </p:nvSpPr>
          <p:spPr>
            <a:xfrm>
              <a:off x="6012688" y="43469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75" name="Google Shape;1775;p26"/>
            <p:cNvSpPr/>
            <p:nvPr/>
          </p:nvSpPr>
          <p:spPr>
            <a:xfrm>
              <a:off x="6012688" y="43469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1776" name="Google Shape;1776;p26"/>
            <p:cNvCxnSpPr/>
            <p:nvPr/>
          </p:nvCxnSpPr>
          <p:spPr>
            <a:xfrm flipH="1">
              <a:off x="5944997" y="44429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1777" name="Google Shape;1777;p26"/>
            <p:cNvCxnSpPr/>
            <p:nvPr/>
          </p:nvCxnSpPr>
          <p:spPr>
            <a:xfrm rot="10800000">
              <a:off x="5921883" y="44785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1778" name="Google Shape;1778;p26"/>
            <p:cNvCxnSpPr/>
            <p:nvPr/>
          </p:nvCxnSpPr>
          <p:spPr>
            <a:xfrm rot="10800000">
              <a:off x="5933440" y="44573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1779" name="Google Shape;1779;p26"/>
            <p:cNvCxnSpPr/>
            <p:nvPr/>
          </p:nvCxnSpPr>
          <p:spPr>
            <a:xfrm rot="10800000">
              <a:off x="5926709" y="44947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1780" name="Google Shape;1780;p26"/>
            <p:cNvCxnSpPr/>
            <p:nvPr/>
          </p:nvCxnSpPr>
          <p:spPr>
            <a:xfrm rot="10800000">
              <a:off x="5961761" y="44203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1781" name="Google Shape;1781;p26"/>
            <p:cNvCxnSpPr/>
            <p:nvPr/>
          </p:nvCxnSpPr>
          <p:spPr>
            <a:xfrm flipH="1">
              <a:off x="5947791" y="43935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1782" name="Google Shape;1782;p26"/>
            <p:cNvCxnSpPr/>
            <p:nvPr/>
          </p:nvCxnSpPr>
          <p:spPr>
            <a:xfrm flipH="1">
              <a:off x="5937250" y="44305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1783" name="Google Shape;1783;p26"/>
            <p:cNvCxnSpPr/>
            <p:nvPr/>
          </p:nvCxnSpPr>
          <p:spPr>
            <a:xfrm flipH="1">
              <a:off x="5975731" y="4393946"/>
              <a:ext cx="14351" cy="97536"/>
            </a:xfrm>
            <a:prstGeom prst="straightConnector1">
              <a:avLst/>
            </a:prstGeom>
            <a:noFill/>
            <a:ln cap="flat" cmpd="sng" w="12700">
              <a:solidFill>
                <a:srgbClr val="804000"/>
              </a:solidFill>
              <a:prstDash val="solid"/>
              <a:round/>
              <a:headEnd len="sm" w="sm" type="none"/>
              <a:tailEnd len="sm" w="sm" type="none"/>
            </a:ln>
          </p:spPr>
        </p:cxnSp>
        <p:sp>
          <p:nvSpPr>
            <p:cNvPr id="1784" name="Google Shape;1784;p26"/>
            <p:cNvSpPr/>
            <p:nvPr/>
          </p:nvSpPr>
          <p:spPr>
            <a:xfrm>
              <a:off x="5909437" y="41631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85" name="Google Shape;1785;p26"/>
            <p:cNvSpPr/>
            <p:nvPr/>
          </p:nvSpPr>
          <p:spPr>
            <a:xfrm>
              <a:off x="5890768" y="40431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86" name="Google Shape;1786;p26"/>
            <p:cNvSpPr/>
            <p:nvPr/>
          </p:nvSpPr>
          <p:spPr>
            <a:xfrm>
              <a:off x="6029960" y="40537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87" name="Google Shape;1787;p26"/>
            <p:cNvSpPr/>
            <p:nvPr/>
          </p:nvSpPr>
          <p:spPr>
            <a:xfrm>
              <a:off x="6007354" y="42725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88" name="Google Shape;1788;p26"/>
            <p:cNvSpPr/>
            <p:nvPr/>
          </p:nvSpPr>
          <p:spPr>
            <a:xfrm>
              <a:off x="6007354" y="42725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89" name="Google Shape;1789;p26"/>
            <p:cNvSpPr/>
            <p:nvPr/>
          </p:nvSpPr>
          <p:spPr>
            <a:xfrm>
              <a:off x="6005957" y="43061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90" name="Google Shape;1790;p26"/>
            <p:cNvSpPr/>
            <p:nvPr/>
          </p:nvSpPr>
          <p:spPr>
            <a:xfrm>
              <a:off x="6005957" y="43061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91" name="Google Shape;1791;p26"/>
            <p:cNvSpPr/>
            <p:nvPr/>
          </p:nvSpPr>
          <p:spPr>
            <a:xfrm>
              <a:off x="5889244" y="42975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92" name="Google Shape;1792;p26"/>
            <p:cNvSpPr/>
            <p:nvPr/>
          </p:nvSpPr>
          <p:spPr>
            <a:xfrm>
              <a:off x="5855208" y="40580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93" name="Google Shape;1793;p26"/>
            <p:cNvSpPr/>
            <p:nvPr/>
          </p:nvSpPr>
          <p:spPr>
            <a:xfrm>
              <a:off x="5877306" y="41549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94" name="Google Shape;1794;p26"/>
            <p:cNvSpPr/>
            <p:nvPr/>
          </p:nvSpPr>
          <p:spPr>
            <a:xfrm>
              <a:off x="5877306" y="41549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sp>
        <p:nvSpPr>
          <p:cNvPr id="1795" name="Google Shape;1795;p26"/>
          <p:cNvSpPr/>
          <p:nvPr/>
        </p:nvSpPr>
        <p:spPr>
          <a:xfrm>
            <a:off x="4368800" y="1168400"/>
            <a:ext cx="1130300" cy="11557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nvGrpSpPr>
          <p:cNvPr id="1796" name="Google Shape;1796;p26"/>
          <p:cNvGrpSpPr/>
          <p:nvPr/>
        </p:nvGrpSpPr>
        <p:grpSpPr>
          <a:xfrm>
            <a:off x="4521200" y="1219200"/>
            <a:ext cx="807593" cy="735966"/>
            <a:chOff x="4521200" y="1219200"/>
            <a:chExt cx="807593" cy="735966"/>
          </a:xfrm>
        </p:grpSpPr>
        <p:sp>
          <p:nvSpPr>
            <p:cNvPr id="1797" name="Google Shape;1797;p26"/>
            <p:cNvSpPr/>
            <p:nvPr/>
          </p:nvSpPr>
          <p:spPr>
            <a:xfrm>
              <a:off x="4584700" y="1219200"/>
              <a:ext cx="680594" cy="735966"/>
            </a:xfrm>
            <a:custGeom>
              <a:rect b="b" l="l" r="r" t="t"/>
              <a:pathLst>
                <a:path extrusionOk="0" h="735966" w="680594">
                  <a:moveTo>
                    <a:pt x="680593" y="735203"/>
                  </a:moveTo>
                  <a:lnTo>
                    <a:pt x="0" y="735965"/>
                  </a:lnTo>
                  <a:lnTo>
                    <a:pt x="340614" y="0"/>
                  </a:lnTo>
                  <a:close/>
                </a:path>
              </a:pathLst>
            </a:cu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98" name="Google Shape;1798;p26"/>
            <p:cNvSpPr txBox="1"/>
            <p:nvPr/>
          </p:nvSpPr>
          <p:spPr>
            <a:xfrm>
              <a:off x="4521200" y="1219200"/>
              <a:ext cx="80759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Times"/>
                  <a:ea typeface="Times"/>
                  <a:cs typeface="Times"/>
                  <a:sym typeface="Times"/>
                </a:rPr>
                <a:t> </a:t>
              </a:r>
              <a:endParaRPr/>
            </a:p>
          </p:txBody>
        </p:sp>
      </p:grpSp>
      <p:sp>
        <p:nvSpPr>
          <p:cNvPr id="1799" name="Google Shape;1799;p26"/>
          <p:cNvSpPr txBox="1"/>
          <p:nvPr/>
        </p:nvSpPr>
        <p:spPr>
          <a:xfrm>
            <a:off x="496570" y="5829300"/>
            <a:ext cx="8986520"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000000"/>
                </a:solidFill>
                <a:latin typeface="Times"/>
                <a:ea typeface="Times"/>
                <a:cs typeface="Times"/>
                <a:sym typeface="Times"/>
              </a:rPr>
              <a:t>Slides come from the adjacent player.  CREASE DEFENDER SHUTS-OFF HIS MAN.   There must be a two "1" calls and two "2" calls.  </a:t>
            </a:r>
            <a:endParaRPr/>
          </a:p>
          <a:p>
            <a:pPr indent="0" lvl="0" marL="0" marR="0" rtl="0" algn="l">
              <a:spcBef>
                <a:spcPts val="0"/>
              </a:spcBef>
              <a:spcAft>
                <a:spcPts val="0"/>
              </a:spcAft>
              <a:buNone/>
            </a:pPr>
            <a:r>
              <a:t/>
            </a:r>
            <a:endParaRPr sz="1400">
              <a:solidFill>
                <a:srgbClr val="000000"/>
              </a:solidFill>
              <a:latin typeface="Times"/>
              <a:ea typeface="Times"/>
              <a:cs typeface="Times"/>
              <a:sym typeface="Times"/>
            </a:endParaRPr>
          </a:p>
          <a:p>
            <a:pPr indent="0" lvl="0" marL="0" marR="0" rtl="0" algn="l">
              <a:spcBef>
                <a:spcPts val="0"/>
              </a:spcBef>
              <a:spcAft>
                <a:spcPts val="0"/>
              </a:spcAft>
              <a:buNone/>
            </a:pPr>
            <a:r>
              <a:rPr lang="en-US" sz="1400">
                <a:solidFill>
                  <a:srgbClr val="000000"/>
                </a:solidFill>
                <a:latin typeface="Times"/>
                <a:ea typeface="Times"/>
                <a:cs typeface="Times"/>
                <a:sym typeface="Times"/>
              </a:rPr>
              <a:t>We mostly run this out of an open offensive set, so the goalie and crease defender must  change the call if there is a man on the crease.</a:t>
            </a:r>
            <a:endParaRPr/>
          </a:p>
          <a:p>
            <a:pPr indent="0" lvl="0" marL="0" marR="0" rtl="0" algn="l">
              <a:spcBef>
                <a:spcPts val="0"/>
              </a:spcBef>
              <a:spcAft>
                <a:spcPts val="0"/>
              </a:spcAft>
              <a:buNone/>
            </a:pPr>
            <a:r>
              <a:t/>
            </a:r>
            <a:endParaRPr sz="1400">
              <a:solidFill>
                <a:srgbClr val="000000"/>
              </a:solidFill>
              <a:latin typeface="Times"/>
              <a:ea typeface="Times"/>
              <a:cs typeface="Times"/>
              <a:sym typeface="Times"/>
            </a:endParaRPr>
          </a:p>
          <a:p>
            <a:pPr indent="0" lvl="0" marL="0" marR="0" rtl="0" algn="l">
              <a:spcBef>
                <a:spcPts val="0"/>
              </a:spcBef>
              <a:spcAft>
                <a:spcPts val="0"/>
              </a:spcAft>
              <a:buNone/>
            </a:pPr>
            <a:r>
              <a:rPr lang="en-US" sz="1400">
                <a:solidFill>
                  <a:srgbClr val="000000"/>
                </a:solidFill>
                <a:latin typeface="Times"/>
                <a:ea typeface="Times"/>
                <a:cs typeface="Times"/>
                <a:sym typeface="Times"/>
              </a:rPr>
              <a:t>Regular on-ball responsibilities apply: DO NOT get beat inside; DO NOT get beat topside.  Depending on certain match-ups, we may force offensive players to the inside if that is their weak hand. </a:t>
            </a:r>
            <a:endParaRPr/>
          </a:p>
        </p:txBody>
      </p:sp>
      <p:sp>
        <p:nvSpPr>
          <p:cNvPr id="1800" name="Google Shape;1800;p26"/>
          <p:cNvSpPr/>
          <p:nvPr/>
        </p:nvSpPr>
        <p:spPr>
          <a:xfrm>
            <a:off x="1524000" y="2324100"/>
            <a:ext cx="254000" cy="2413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01" name="Google Shape;1801;p26"/>
          <p:cNvSpPr/>
          <p:nvPr/>
        </p:nvSpPr>
        <p:spPr>
          <a:xfrm>
            <a:off x="7404100" y="2298700"/>
            <a:ext cx="254000" cy="2413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02" name="Google Shape;1802;p26"/>
          <p:cNvSpPr/>
          <p:nvPr/>
        </p:nvSpPr>
        <p:spPr>
          <a:xfrm>
            <a:off x="6908800" y="4699000"/>
            <a:ext cx="254000" cy="2413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03" name="Google Shape;1803;p26"/>
          <p:cNvSpPr/>
          <p:nvPr/>
        </p:nvSpPr>
        <p:spPr>
          <a:xfrm>
            <a:off x="2387600" y="4851400"/>
            <a:ext cx="254000" cy="2413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04" name="Google Shape;1804;p26"/>
          <p:cNvSpPr/>
          <p:nvPr/>
        </p:nvSpPr>
        <p:spPr>
          <a:xfrm>
            <a:off x="5105400" y="3251200"/>
            <a:ext cx="254000" cy="2413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05" name="Google Shape;1805;p26"/>
          <p:cNvSpPr/>
          <p:nvPr/>
        </p:nvSpPr>
        <p:spPr>
          <a:xfrm>
            <a:off x="3733800" y="1358900"/>
            <a:ext cx="254000" cy="2413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06" name="Google Shape;1806;p26"/>
          <p:cNvSpPr txBox="1"/>
          <p:nvPr/>
        </p:nvSpPr>
        <p:spPr>
          <a:xfrm>
            <a:off x="1892300" y="5321300"/>
            <a:ext cx="58674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latin typeface="Times"/>
                <a:ea typeface="Times"/>
                <a:cs typeface="Times"/>
                <a:sym typeface="Times"/>
              </a:rPr>
              <a:t>Orange</a:t>
            </a:r>
            <a:endParaRPr/>
          </a:p>
        </p:txBody>
      </p:sp>
      <p:sp>
        <p:nvSpPr>
          <p:cNvPr id="1807" name="Google Shape;1807;p26"/>
          <p:cNvSpPr/>
          <p:nvPr/>
        </p:nvSpPr>
        <p:spPr>
          <a:xfrm>
            <a:off x="2082800" y="4927600"/>
            <a:ext cx="63500" cy="635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nvGrpSpPr>
          <p:cNvPr id="1808" name="Google Shape;1808;p26"/>
          <p:cNvGrpSpPr/>
          <p:nvPr/>
        </p:nvGrpSpPr>
        <p:grpSpPr>
          <a:xfrm rot="6020400">
            <a:off x="1943100" y="2349500"/>
            <a:ext cx="434849" cy="512065"/>
            <a:chOff x="1943100" y="2349500"/>
            <a:chExt cx="434849" cy="512065"/>
          </a:xfrm>
        </p:grpSpPr>
        <p:sp>
          <p:nvSpPr>
            <p:cNvPr id="1809" name="Google Shape;1809;p26"/>
            <p:cNvSpPr/>
            <p:nvPr/>
          </p:nvSpPr>
          <p:spPr>
            <a:xfrm>
              <a:off x="2248916" y="26023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10" name="Google Shape;1810;p26"/>
            <p:cNvSpPr/>
            <p:nvPr/>
          </p:nvSpPr>
          <p:spPr>
            <a:xfrm>
              <a:off x="2248916" y="26023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11" name="Google Shape;1811;p26"/>
            <p:cNvSpPr/>
            <p:nvPr/>
          </p:nvSpPr>
          <p:spPr>
            <a:xfrm>
              <a:off x="2318512" y="23997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12" name="Google Shape;1812;p26"/>
            <p:cNvSpPr/>
            <p:nvPr/>
          </p:nvSpPr>
          <p:spPr>
            <a:xfrm>
              <a:off x="2318512" y="23997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13" name="Google Shape;1813;p26"/>
            <p:cNvSpPr/>
            <p:nvPr/>
          </p:nvSpPr>
          <p:spPr>
            <a:xfrm>
              <a:off x="1943100" y="26182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14" name="Google Shape;1814;p26"/>
            <p:cNvSpPr/>
            <p:nvPr/>
          </p:nvSpPr>
          <p:spPr>
            <a:xfrm>
              <a:off x="1943100" y="26182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15" name="Google Shape;1815;p26"/>
            <p:cNvSpPr/>
            <p:nvPr/>
          </p:nvSpPr>
          <p:spPr>
            <a:xfrm>
              <a:off x="1969516" y="25885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16" name="Google Shape;1816;p26"/>
            <p:cNvSpPr/>
            <p:nvPr/>
          </p:nvSpPr>
          <p:spPr>
            <a:xfrm>
              <a:off x="2283460" y="23975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17" name="Google Shape;1817;p26"/>
            <p:cNvSpPr/>
            <p:nvPr/>
          </p:nvSpPr>
          <p:spPr>
            <a:xfrm>
              <a:off x="2283460" y="23975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18" name="Google Shape;1818;p26"/>
            <p:cNvSpPr/>
            <p:nvPr/>
          </p:nvSpPr>
          <p:spPr>
            <a:xfrm>
              <a:off x="2156206" y="26398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19" name="Google Shape;1819;p26"/>
            <p:cNvSpPr/>
            <p:nvPr/>
          </p:nvSpPr>
          <p:spPr>
            <a:xfrm>
              <a:off x="2156206" y="26398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20" name="Google Shape;1820;p26"/>
            <p:cNvSpPr/>
            <p:nvPr/>
          </p:nvSpPr>
          <p:spPr>
            <a:xfrm>
              <a:off x="2074164" y="25601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21" name="Google Shape;1821;p26"/>
            <p:cNvSpPr/>
            <p:nvPr/>
          </p:nvSpPr>
          <p:spPr>
            <a:xfrm>
              <a:off x="2074164" y="25601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22" name="Google Shape;1822;p26"/>
            <p:cNvSpPr/>
            <p:nvPr/>
          </p:nvSpPr>
          <p:spPr>
            <a:xfrm>
              <a:off x="2204212" y="24147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23" name="Google Shape;1823;p26"/>
            <p:cNvSpPr/>
            <p:nvPr/>
          </p:nvSpPr>
          <p:spPr>
            <a:xfrm>
              <a:off x="2204212" y="24147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24" name="Google Shape;1824;p26"/>
            <p:cNvSpPr/>
            <p:nvPr/>
          </p:nvSpPr>
          <p:spPr>
            <a:xfrm>
              <a:off x="2303526" y="23495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25" name="Google Shape;1825;p26"/>
            <p:cNvSpPr/>
            <p:nvPr/>
          </p:nvSpPr>
          <p:spPr>
            <a:xfrm>
              <a:off x="2303526" y="23495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26" name="Google Shape;1826;p26"/>
            <p:cNvSpPr/>
            <p:nvPr/>
          </p:nvSpPr>
          <p:spPr>
            <a:xfrm>
              <a:off x="2269490" y="26878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27" name="Google Shape;1827;p26"/>
            <p:cNvSpPr/>
            <p:nvPr/>
          </p:nvSpPr>
          <p:spPr>
            <a:xfrm>
              <a:off x="2269490" y="26878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28" name="Google Shape;1828;p26"/>
            <p:cNvSpPr/>
            <p:nvPr/>
          </p:nvSpPr>
          <p:spPr>
            <a:xfrm>
              <a:off x="2266188" y="26705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29" name="Google Shape;1829;p26"/>
            <p:cNvSpPr/>
            <p:nvPr/>
          </p:nvSpPr>
          <p:spPr>
            <a:xfrm>
              <a:off x="2266188" y="26705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1830" name="Google Shape;1830;p26"/>
            <p:cNvCxnSpPr/>
            <p:nvPr/>
          </p:nvCxnSpPr>
          <p:spPr>
            <a:xfrm flipH="1">
              <a:off x="2198497" y="27665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1831" name="Google Shape;1831;p26"/>
            <p:cNvCxnSpPr/>
            <p:nvPr/>
          </p:nvCxnSpPr>
          <p:spPr>
            <a:xfrm rot="10800000">
              <a:off x="2175383" y="28021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1832" name="Google Shape;1832;p26"/>
            <p:cNvCxnSpPr/>
            <p:nvPr/>
          </p:nvCxnSpPr>
          <p:spPr>
            <a:xfrm rot="10800000">
              <a:off x="2186940" y="27809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1833" name="Google Shape;1833;p26"/>
            <p:cNvCxnSpPr/>
            <p:nvPr/>
          </p:nvCxnSpPr>
          <p:spPr>
            <a:xfrm rot="10800000">
              <a:off x="2180209" y="28183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1834" name="Google Shape;1834;p26"/>
            <p:cNvCxnSpPr/>
            <p:nvPr/>
          </p:nvCxnSpPr>
          <p:spPr>
            <a:xfrm rot="10800000">
              <a:off x="2215261" y="27439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1835" name="Google Shape;1835;p26"/>
            <p:cNvCxnSpPr/>
            <p:nvPr/>
          </p:nvCxnSpPr>
          <p:spPr>
            <a:xfrm flipH="1">
              <a:off x="2201291" y="27171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1836" name="Google Shape;1836;p26"/>
            <p:cNvCxnSpPr/>
            <p:nvPr/>
          </p:nvCxnSpPr>
          <p:spPr>
            <a:xfrm flipH="1">
              <a:off x="2190750" y="27541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1837" name="Google Shape;1837;p26"/>
            <p:cNvCxnSpPr/>
            <p:nvPr/>
          </p:nvCxnSpPr>
          <p:spPr>
            <a:xfrm flipH="1">
              <a:off x="2229231" y="2717546"/>
              <a:ext cx="14351" cy="97536"/>
            </a:xfrm>
            <a:prstGeom prst="straightConnector1">
              <a:avLst/>
            </a:prstGeom>
            <a:noFill/>
            <a:ln cap="flat" cmpd="sng" w="12700">
              <a:solidFill>
                <a:srgbClr val="804000"/>
              </a:solidFill>
              <a:prstDash val="solid"/>
              <a:round/>
              <a:headEnd len="sm" w="sm" type="none"/>
              <a:tailEnd len="sm" w="sm" type="none"/>
            </a:ln>
          </p:spPr>
        </p:cxnSp>
        <p:sp>
          <p:nvSpPr>
            <p:cNvPr id="1838" name="Google Shape;1838;p26"/>
            <p:cNvSpPr/>
            <p:nvPr/>
          </p:nvSpPr>
          <p:spPr>
            <a:xfrm>
              <a:off x="2162937" y="24867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39" name="Google Shape;1839;p26"/>
            <p:cNvSpPr/>
            <p:nvPr/>
          </p:nvSpPr>
          <p:spPr>
            <a:xfrm>
              <a:off x="2144268" y="23667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40" name="Google Shape;1840;p26"/>
            <p:cNvSpPr/>
            <p:nvPr/>
          </p:nvSpPr>
          <p:spPr>
            <a:xfrm>
              <a:off x="2283460" y="23773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41" name="Google Shape;1841;p26"/>
            <p:cNvSpPr/>
            <p:nvPr/>
          </p:nvSpPr>
          <p:spPr>
            <a:xfrm>
              <a:off x="2260854" y="25961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42" name="Google Shape;1842;p26"/>
            <p:cNvSpPr/>
            <p:nvPr/>
          </p:nvSpPr>
          <p:spPr>
            <a:xfrm>
              <a:off x="2260854" y="25961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43" name="Google Shape;1843;p26"/>
            <p:cNvSpPr/>
            <p:nvPr/>
          </p:nvSpPr>
          <p:spPr>
            <a:xfrm>
              <a:off x="2259457" y="26297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44" name="Google Shape;1844;p26"/>
            <p:cNvSpPr/>
            <p:nvPr/>
          </p:nvSpPr>
          <p:spPr>
            <a:xfrm>
              <a:off x="2259457" y="26297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45" name="Google Shape;1845;p26"/>
            <p:cNvSpPr/>
            <p:nvPr/>
          </p:nvSpPr>
          <p:spPr>
            <a:xfrm>
              <a:off x="2142744" y="26211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46" name="Google Shape;1846;p26"/>
            <p:cNvSpPr/>
            <p:nvPr/>
          </p:nvSpPr>
          <p:spPr>
            <a:xfrm>
              <a:off x="2108708" y="23816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47" name="Google Shape;1847;p26"/>
            <p:cNvSpPr/>
            <p:nvPr/>
          </p:nvSpPr>
          <p:spPr>
            <a:xfrm>
              <a:off x="2130806" y="24785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48" name="Google Shape;1848;p26"/>
            <p:cNvSpPr/>
            <p:nvPr/>
          </p:nvSpPr>
          <p:spPr>
            <a:xfrm>
              <a:off x="2130806" y="24785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cxnSp>
        <p:nvCxnSpPr>
          <p:cNvPr id="1849" name="Google Shape;1849;p26"/>
          <p:cNvCxnSpPr/>
          <p:nvPr/>
        </p:nvCxnSpPr>
        <p:spPr>
          <a:xfrm rot="10800000">
            <a:off x="2374900" y="3949700"/>
            <a:ext cx="558800" cy="825500"/>
          </a:xfrm>
          <a:prstGeom prst="straightConnector1">
            <a:avLst/>
          </a:prstGeom>
          <a:noFill/>
          <a:ln cap="flat" cmpd="sng" w="38100">
            <a:solidFill>
              <a:srgbClr val="000000"/>
            </a:solidFill>
            <a:prstDash val="dash"/>
            <a:round/>
            <a:headEnd len="sm" w="sm" type="none"/>
            <a:tailEnd len="med" w="med" type="triangle"/>
          </a:ln>
        </p:spPr>
      </p:cxnSp>
      <p:sp>
        <p:nvSpPr>
          <p:cNvPr id="1850" name="Google Shape;1850;p26"/>
          <p:cNvSpPr txBox="1"/>
          <p:nvPr/>
        </p:nvSpPr>
        <p:spPr>
          <a:xfrm>
            <a:off x="1930400" y="2882900"/>
            <a:ext cx="11938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Times"/>
                <a:ea typeface="Times"/>
                <a:cs typeface="Times"/>
                <a:sym typeface="Times"/>
              </a:rPr>
              <a:t>"1"</a:t>
            </a:r>
            <a:endParaRPr/>
          </a:p>
        </p:txBody>
      </p:sp>
      <p:sp>
        <p:nvSpPr>
          <p:cNvPr id="1851" name="Google Shape;1851;p26"/>
          <p:cNvSpPr txBox="1"/>
          <p:nvPr/>
        </p:nvSpPr>
        <p:spPr>
          <a:xfrm>
            <a:off x="3238500" y="1993900"/>
            <a:ext cx="11938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Times"/>
                <a:ea typeface="Times"/>
                <a:cs typeface="Times"/>
                <a:sym typeface="Times"/>
              </a:rPr>
              <a:t>"2"</a:t>
            </a:r>
            <a:endParaRPr/>
          </a:p>
        </p:txBody>
      </p:sp>
      <p:sp>
        <p:nvSpPr>
          <p:cNvPr id="1852" name="Google Shape;1852;p26"/>
          <p:cNvSpPr txBox="1"/>
          <p:nvPr/>
        </p:nvSpPr>
        <p:spPr>
          <a:xfrm>
            <a:off x="6159500" y="2857500"/>
            <a:ext cx="11938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Times"/>
                <a:ea typeface="Times"/>
                <a:cs typeface="Times"/>
                <a:sym typeface="Times"/>
              </a:rPr>
              <a:t>"2"</a:t>
            </a:r>
            <a:endParaRPr/>
          </a:p>
        </p:txBody>
      </p:sp>
      <p:sp>
        <p:nvSpPr>
          <p:cNvPr id="1853" name="Google Shape;1853;p26"/>
          <p:cNvSpPr txBox="1"/>
          <p:nvPr/>
        </p:nvSpPr>
        <p:spPr>
          <a:xfrm>
            <a:off x="5613400" y="4559300"/>
            <a:ext cx="11938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Times"/>
                <a:ea typeface="Times"/>
                <a:cs typeface="Times"/>
                <a:sym typeface="Times"/>
              </a:rPr>
              <a:t>"1"</a:t>
            </a:r>
            <a:endParaRPr/>
          </a:p>
        </p:txBody>
      </p:sp>
      <p:sp>
        <p:nvSpPr>
          <p:cNvPr id="1854" name="Google Shape;1854;p26"/>
          <p:cNvSpPr txBox="1"/>
          <p:nvPr/>
        </p:nvSpPr>
        <p:spPr>
          <a:xfrm>
            <a:off x="3454400" y="3479800"/>
            <a:ext cx="330200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00">
                <a:solidFill>
                  <a:srgbClr val="000000"/>
                </a:solidFill>
                <a:latin typeface="Times"/>
                <a:ea typeface="Times"/>
                <a:cs typeface="Times"/>
                <a:sym typeface="Times"/>
              </a:rPr>
              <a:t>Shut-off</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8" name="Shape 1858"/>
        <p:cNvGrpSpPr/>
        <p:nvPr/>
      </p:nvGrpSpPr>
      <p:grpSpPr>
        <a:xfrm>
          <a:off x="0" y="0"/>
          <a:ext cx="0" cy="0"/>
          <a:chOff x="0" y="0"/>
          <a:chExt cx="0" cy="0"/>
        </a:xfrm>
      </p:grpSpPr>
      <p:sp>
        <p:nvSpPr>
          <p:cNvPr id="1859" name="Google Shape;1859;p27"/>
          <p:cNvSpPr/>
          <p:nvPr/>
        </p:nvSpPr>
        <p:spPr>
          <a:xfrm>
            <a:off x="4635500" y="2844800"/>
            <a:ext cx="1003300" cy="965200"/>
          </a:xfrm>
          <a:prstGeom prst="ellipse">
            <a:avLst/>
          </a:prstGeom>
          <a:solidFill>
            <a:schemeClr val="accent1">
              <a:alpha val="784"/>
            </a:schemeClr>
          </a:solidFill>
          <a:ln cap="sq" cmpd="sng" w="38100">
            <a:solidFill>
              <a:srgbClr val="000000"/>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1860" name="Google Shape;1860;p27"/>
          <p:cNvCxnSpPr/>
          <p:nvPr/>
        </p:nvCxnSpPr>
        <p:spPr>
          <a:xfrm>
            <a:off x="5359400" y="1943100"/>
            <a:ext cx="3898900" cy="0"/>
          </a:xfrm>
          <a:prstGeom prst="straightConnector1">
            <a:avLst/>
          </a:prstGeom>
          <a:noFill/>
          <a:ln cap="flat" cmpd="sng" w="12700">
            <a:solidFill>
              <a:srgbClr val="C0C0C0"/>
            </a:solidFill>
            <a:prstDash val="dash"/>
            <a:round/>
            <a:headEnd len="sm" w="sm" type="none"/>
            <a:tailEnd len="sm" w="sm" type="none"/>
          </a:ln>
        </p:spPr>
      </p:cxnSp>
      <p:cxnSp>
        <p:nvCxnSpPr>
          <p:cNvPr id="1861" name="Google Shape;1861;p27"/>
          <p:cNvCxnSpPr/>
          <p:nvPr/>
        </p:nvCxnSpPr>
        <p:spPr>
          <a:xfrm rot="10800000">
            <a:off x="520700" y="1955800"/>
            <a:ext cx="4064000" cy="0"/>
          </a:xfrm>
          <a:prstGeom prst="straightConnector1">
            <a:avLst/>
          </a:prstGeom>
          <a:noFill/>
          <a:ln cap="flat" cmpd="sng" w="12700">
            <a:solidFill>
              <a:srgbClr val="C0C0C0"/>
            </a:solidFill>
            <a:prstDash val="dash"/>
            <a:round/>
            <a:headEnd len="sm" w="sm" type="none"/>
            <a:tailEnd len="sm" w="sm" type="none"/>
          </a:ln>
        </p:spPr>
      </p:cxnSp>
      <p:cxnSp>
        <p:nvCxnSpPr>
          <p:cNvPr id="1862" name="Google Shape;1862;p27"/>
          <p:cNvCxnSpPr/>
          <p:nvPr/>
        </p:nvCxnSpPr>
        <p:spPr>
          <a:xfrm>
            <a:off x="9296400" y="114300"/>
            <a:ext cx="0" cy="5118100"/>
          </a:xfrm>
          <a:prstGeom prst="straightConnector1">
            <a:avLst/>
          </a:prstGeom>
          <a:noFill/>
          <a:ln cap="flat" cmpd="sng" w="38100">
            <a:solidFill>
              <a:srgbClr val="FFFF00"/>
            </a:solidFill>
            <a:prstDash val="dash"/>
            <a:round/>
            <a:headEnd len="sm" w="sm" type="none"/>
            <a:tailEnd len="sm" w="sm" type="none"/>
          </a:ln>
        </p:spPr>
      </p:cxnSp>
      <p:cxnSp>
        <p:nvCxnSpPr>
          <p:cNvPr id="1863" name="Google Shape;1863;p27"/>
          <p:cNvCxnSpPr/>
          <p:nvPr/>
        </p:nvCxnSpPr>
        <p:spPr>
          <a:xfrm rot="10800000">
            <a:off x="76200" y="5219700"/>
            <a:ext cx="10020300" cy="0"/>
          </a:xfrm>
          <a:prstGeom prst="straightConnector1">
            <a:avLst/>
          </a:prstGeom>
          <a:noFill/>
          <a:ln cap="flat" cmpd="sng" w="38100">
            <a:solidFill>
              <a:srgbClr val="FFFF00"/>
            </a:solidFill>
            <a:prstDash val="solid"/>
            <a:round/>
            <a:headEnd len="sm" w="sm" type="none"/>
            <a:tailEnd len="sm" w="sm" type="none"/>
          </a:ln>
        </p:spPr>
      </p:cxnSp>
      <p:cxnSp>
        <p:nvCxnSpPr>
          <p:cNvPr id="1864" name="Google Shape;1864;p27"/>
          <p:cNvCxnSpPr/>
          <p:nvPr/>
        </p:nvCxnSpPr>
        <p:spPr>
          <a:xfrm rot="10800000">
            <a:off x="495300" y="63500"/>
            <a:ext cx="0" cy="5118100"/>
          </a:xfrm>
          <a:prstGeom prst="straightConnector1">
            <a:avLst/>
          </a:prstGeom>
          <a:noFill/>
          <a:ln cap="flat" cmpd="sng" w="38100">
            <a:solidFill>
              <a:srgbClr val="FFFF00"/>
            </a:solidFill>
            <a:prstDash val="dash"/>
            <a:round/>
            <a:headEnd len="sm" w="sm" type="none"/>
            <a:tailEnd len="sm" w="sm" type="none"/>
          </a:ln>
        </p:spPr>
      </p:cxnSp>
      <p:grpSp>
        <p:nvGrpSpPr>
          <p:cNvPr id="1865" name="Google Shape;1865;p27"/>
          <p:cNvGrpSpPr/>
          <p:nvPr/>
        </p:nvGrpSpPr>
        <p:grpSpPr>
          <a:xfrm rot="7111800">
            <a:off x="4013200" y="1981200"/>
            <a:ext cx="434849" cy="512065"/>
            <a:chOff x="4013200" y="1981200"/>
            <a:chExt cx="434849" cy="512065"/>
          </a:xfrm>
        </p:grpSpPr>
        <p:sp>
          <p:nvSpPr>
            <p:cNvPr id="1866" name="Google Shape;1866;p27"/>
            <p:cNvSpPr/>
            <p:nvPr/>
          </p:nvSpPr>
          <p:spPr>
            <a:xfrm>
              <a:off x="4319016" y="22340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67" name="Google Shape;1867;p27"/>
            <p:cNvSpPr/>
            <p:nvPr/>
          </p:nvSpPr>
          <p:spPr>
            <a:xfrm>
              <a:off x="4319016" y="22340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68" name="Google Shape;1868;p27"/>
            <p:cNvSpPr/>
            <p:nvPr/>
          </p:nvSpPr>
          <p:spPr>
            <a:xfrm>
              <a:off x="4388612" y="20314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69" name="Google Shape;1869;p27"/>
            <p:cNvSpPr/>
            <p:nvPr/>
          </p:nvSpPr>
          <p:spPr>
            <a:xfrm>
              <a:off x="4388612" y="20314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70" name="Google Shape;1870;p27"/>
            <p:cNvSpPr/>
            <p:nvPr/>
          </p:nvSpPr>
          <p:spPr>
            <a:xfrm>
              <a:off x="4013200" y="22499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71" name="Google Shape;1871;p27"/>
            <p:cNvSpPr/>
            <p:nvPr/>
          </p:nvSpPr>
          <p:spPr>
            <a:xfrm>
              <a:off x="4013200" y="22499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72" name="Google Shape;1872;p27"/>
            <p:cNvSpPr/>
            <p:nvPr/>
          </p:nvSpPr>
          <p:spPr>
            <a:xfrm>
              <a:off x="4039616" y="22202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73" name="Google Shape;1873;p27"/>
            <p:cNvSpPr/>
            <p:nvPr/>
          </p:nvSpPr>
          <p:spPr>
            <a:xfrm>
              <a:off x="4353560" y="20292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74" name="Google Shape;1874;p27"/>
            <p:cNvSpPr/>
            <p:nvPr/>
          </p:nvSpPr>
          <p:spPr>
            <a:xfrm>
              <a:off x="4353560" y="20292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75" name="Google Shape;1875;p27"/>
            <p:cNvSpPr/>
            <p:nvPr/>
          </p:nvSpPr>
          <p:spPr>
            <a:xfrm>
              <a:off x="4226306" y="22715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76" name="Google Shape;1876;p27"/>
            <p:cNvSpPr/>
            <p:nvPr/>
          </p:nvSpPr>
          <p:spPr>
            <a:xfrm>
              <a:off x="4226306" y="22715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77" name="Google Shape;1877;p27"/>
            <p:cNvSpPr/>
            <p:nvPr/>
          </p:nvSpPr>
          <p:spPr>
            <a:xfrm>
              <a:off x="4144264" y="21918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78" name="Google Shape;1878;p27"/>
            <p:cNvSpPr/>
            <p:nvPr/>
          </p:nvSpPr>
          <p:spPr>
            <a:xfrm>
              <a:off x="4144264" y="21918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79" name="Google Shape;1879;p27"/>
            <p:cNvSpPr/>
            <p:nvPr/>
          </p:nvSpPr>
          <p:spPr>
            <a:xfrm>
              <a:off x="4274312" y="20464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80" name="Google Shape;1880;p27"/>
            <p:cNvSpPr/>
            <p:nvPr/>
          </p:nvSpPr>
          <p:spPr>
            <a:xfrm>
              <a:off x="4274312" y="20464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81" name="Google Shape;1881;p27"/>
            <p:cNvSpPr/>
            <p:nvPr/>
          </p:nvSpPr>
          <p:spPr>
            <a:xfrm>
              <a:off x="4373626" y="19812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82" name="Google Shape;1882;p27"/>
            <p:cNvSpPr/>
            <p:nvPr/>
          </p:nvSpPr>
          <p:spPr>
            <a:xfrm>
              <a:off x="4373626" y="19812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83" name="Google Shape;1883;p27"/>
            <p:cNvSpPr/>
            <p:nvPr/>
          </p:nvSpPr>
          <p:spPr>
            <a:xfrm>
              <a:off x="4339590" y="23195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84" name="Google Shape;1884;p27"/>
            <p:cNvSpPr/>
            <p:nvPr/>
          </p:nvSpPr>
          <p:spPr>
            <a:xfrm>
              <a:off x="4339590" y="23195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85" name="Google Shape;1885;p27"/>
            <p:cNvSpPr/>
            <p:nvPr/>
          </p:nvSpPr>
          <p:spPr>
            <a:xfrm>
              <a:off x="4336288" y="23022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86" name="Google Shape;1886;p27"/>
            <p:cNvSpPr/>
            <p:nvPr/>
          </p:nvSpPr>
          <p:spPr>
            <a:xfrm>
              <a:off x="4336288" y="23022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1887" name="Google Shape;1887;p27"/>
            <p:cNvCxnSpPr/>
            <p:nvPr/>
          </p:nvCxnSpPr>
          <p:spPr>
            <a:xfrm flipH="1">
              <a:off x="4268597" y="23982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1888" name="Google Shape;1888;p27"/>
            <p:cNvCxnSpPr/>
            <p:nvPr/>
          </p:nvCxnSpPr>
          <p:spPr>
            <a:xfrm rot="10800000">
              <a:off x="4245483" y="24338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1889" name="Google Shape;1889;p27"/>
            <p:cNvCxnSpPr/>
            <p:nvPr/>
          </p:nvCxnSpPr>
          <p:spPr>
            <a:xfrm rot="10800000">
              <a:off x="4257040" y="24126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1890" name="Google Shape;1890;p27"/>
            <p:cNvCxnSpPr/>
            <p:nvPr/>
          </p:nvCxnSpPr>
          <p:spPr>
            <a:xfrm rot="10800000">
              <a:off x="4250309" y="24500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1891" name="Google Shape;1891;p27"/>
            <p:cNvCxnSpPr/>
            <p:nvPr/>
          </p:nvCxnSpPr>
          <p:spPr>
            <a:xfrm rot="10800000">
              <a:off x="4285361" y="23756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1892" name="Google Shape;1892;p27"/>
            <p:cNvCxnSpPr/>
            <p:nvPr/>
          </p:nvCxnSpPr>
          <p:spPr>
            <a:xfrm flipH="1">
              <a:off x="4271391" y="23488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1893" name="Google Shape;1893;p27"/>
            <p:cNvCxnSpPr/>
            <p:nvPr/>
          </p:nvCxnSpPr>
          <p:spPr>
            <a:xfrm flipH="1">
              <a:off x="4260850" y="23858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1894" name="Google Shape;1894;p27"/>
            <p:cNvCxnSpPr/>
            <p:nvPr/>
          </p:nvCxnSpPr>
          <p:spPr>
            <a:xfrm flipH="1">
              <a:off x="4299331" y="2349246"/>
              <a:ext cx="14351" cy="97536"/>
            </a:xfrm>
            <a:prstGeom prst="straightConnector1">
              <a:avLst/>
            </a:prstGeom>
            <a:noFill/>
            <a:ln cap="flat" cmpd="sng" w="12700">
              <a:solidFill>
                <a:srgbClr val="804000"/>
              </a:solidFill>
              <a:prstDash val="solid"/>
              <a:round/>
              <a:headEnd len="sm" w="sm" type="none"/>
              <a:tailEnd len="sm" w="sm" type="none"/>
            </a:ln>
          </p:spPr>
        </p:cxnSp>
        <p:sp>
          <p:nvSpPr>
            <p:cNvPr id="1895" name="Google Shape;1895;p27"/>
            <p:cNvSpPr/>
            <p:nvPr/>
          </p:nvSpPr>
          <p:spPr>
            <a:xfrm>
              <a:off x="4233037" y="21184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96" name="Google Shape;1896;p27"/>
            <p:cNvSpPr/>
            <p:nvPr/>
          </p:nvSpPr>
          <p:spPr>
            <a:xfrm>
              <a:off x="4214368" y="19984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97" name="Google Shape;1897;p27"/>
            <p:cNvSpPr/>
            <p:nvPr/>
          </p:nvSpPr>
          <p:spPr>
            <a:xfrm>
              <a:off x="4353560" y="20090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98" name="Google Shape;1898;p27"/>
            <p:cNvSpPr/>
            <p:nvPr/>
          </p:nvSpPr>
          <p:spPr>
            <a:xfrm>
              <a:off x="4330954" y="22278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99" name="Google Shape;1899;p27"/>
            <p:cNvSpPr/>
            <p:nvPr/>
          </p:nvSpPr>
          <p:spPr>
            <a:xfrm>
              <a:off x="4330954" y="22278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00" name="Google Shape;1900;p27"/>
            <p:cNvSpPr/>
            <p:nvPr/>
          </p:nvSpPr>
          <p:spPr>
            <a:xfrm>
              <a:off x="4329557" y="22614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01" name="Google Shape;1901;p27"/>
            <p:cNvSpPr/>
            <p:nvPr/>
          </p:nvSpPr>
          <p:spPr>
            <a:xfrm>
              <a:off x="4329557" y="22614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02" name="Google Shape;1902;p27"/>
            <p:cNvSpPr/>
            <p:nvPr/>
          </p:nvSpPr>
          <p:spPr>
            <a:xfrm>
              <a:off x="4212844" y="22528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03" name="Google Shape;1903;p27"/>
            <p:cNvSpPr/>
            <p:nvPr/>
          </p:nvSpPr>
          <p:spPr>
            <a:xfrm>
              <a:off x="4178808" y="20133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04" name="Google Shape;1904;p27"/>
            <p:cNvSpPr/>
            <p:nvPr/>
          </p:nvSpPr>
          <p:spPr>
            <a:xfrm>
              <a:off x="4200906" y="21102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05" name="Google Shape;1905;p27"/>
            <p:cNvSpPr/>
            <p:nvPr/>
          </p:nvSpPr>
          <p:spPr>
            <a:xfrm>
              <a:off x="4200906" y="21102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1906" name="Google Shape;1906;p27"/>
          <p:cNvGrpSpPr/>
          <p:nvPr/>
        </p:nvGrpSpPr>
        <p:grpSpPr>
          <a:xfrm rot="2631600">
            <a:off x="4762500" y="2921000"/>
            <a:ext cx="434849" cy="512065"/>
            <a:chOff x="4762500" y="2921000"/>
            <a:chExt cx="434849" cy="512065"/>
          </a:xfrm>
        </p:grpSpPr>
        <p:sp>
          <p:nvSpPr>
            <p:cNvPr id="1907" name="Google Shape;1907;p27"/>
            <p:cNvSpPr/>
            <p:nvPr/>
          </p:nvSpPr>
          <p:spPr>
            <a:xfrm>
              <a:off x="5068316" y="31738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08" name="Google Shape;1908;p27"/>
            <p:cNvSpPr/>
            <p:nvPr/>
          </p:nvSpPr>
          <p:spPr>
            <a:xfrm>
              <a:off x="5068316" y="31738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09" name="Google Shape;1909;p27"/>
            <p:cNvSpPr/>
            <p:nvPr/>
          </p:nvSpPr>
          <p:spPr>
            <a:xfrm>
              <a:off x="5137912" y="29712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10" name="Google Shape;1910;p27"/>
            <p:cNvSpPr/>
            <p:nvPr/>
          </p:nvSpPr>
          <p:spPr>
            <a:xfrm>
              <a:off x="5137912" y="29712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11" name="Google Shape;1911;p27"/>
            <p:cNvSpPr/>
            <p:nvPr/>
          </p:nvSpPr>
          <p:spPr>
            <a:xfrm>
              <a:off x="4762500" y="31897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12" name="Google Shape;1912;p27"/>
            <p:cNvSpPr/>
            <p:nvPr/>
          </p:nvSpPr>
          <p:spPr>
            <a:xfrm>
              <a:off x="4762500" y="31897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13" name="Google Shape;1913;p27"/>
            <p:cNvSpPr/>
            <p:nvPr/>
          </p:nvSpPr>
          <p:spPr>
            <a:xfrm>
              <a:off x="4788916" y="31600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14" name="Google Shape;1914;p27"/>
            <p:cNvSpPr/>
            <p:nvPr/>
          </p:nvSpPr>
          <p:spPr>
            <a:xfrm>
              <a:off x="5102860" y="29690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15" name="Google Shape;1915;p27"/>
            <p:cNvSpPr/>
            <p:nvPr/>
          </p:nvSpPr>
          <p:spPr>
            <a:xfrm>
              <a:off x="5102860" y="29690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16" name="Google Shape;1916;p27"/>
            <p:cNvSpPr/>
            <p:nvPr/>
          </p:nvSpPr>
          <p:spPr>
            <a:xfrm>
              <a:off x="4975606" y="32113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17" name="Google Shape;1917;p27"/>
            <p:cNvSpPr/>
            <p:nvPr/>
          </p:nvSpPr>
          <p:spPr>
            <a:xfrm>
              <a:off x="4975606" y="32113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18" name="Google Shape;1918;p27"/>
            <p:cNvSpPr/>
            <p:nvPr/>
          </p:nvSpPr>
          <p:spPr>
            <a:xfrm>
              <a:off x="4893564" y="31316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19" name="Google Shape;1919;p27"/>
            <p:cNvSpPr/>
            <p:nvPr/>
          </p:nvSpPr>
          <p:spPr>
            <a:xfrm>
              <a:off x="4893564" y="31316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20" name="Google Shape;1920;p27"/>
            <p:cNvSpPr/>
            <p:nvPr/>
          </p:nvSpPr>
          <p:spPr>
            <a:xfrm>
              <a:off x="5023612" y="29862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21" name="Google Shape;1921;p27"/>
            <p:cNvSpPr/>
            <p:nvPr/>
          </p:nvSpPr>
          <p:spPr>
            <a:xfrm>
              <a:off x="5023612" y="29862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22" name="Google Shape;1922;p27"/>
            <p:cNvSpPr/>
            <p:nvPr/>
          </p:nvSpPr>
          <p:spPr>
            <a:xfrm>
              <a:off x="5122926" y="29210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23" name="Google Shape;1923;p27"/>
            <p:cNvSpPr/>
            <p:nvPr/>
          </p:nvSpPr>
          <p:spPr>
            <a:xfrm>
              <a:off x="5122926" y="29210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24" name="Google Shape;1924;p27"/>
            <p:cNvSpPr/>
            <p:nvPr/>
          </p:nvSpPr>
          <p:spPr>
            <a:xfrm>
              <a:off x="5088890" y="32593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25" name="Google Shape;1925;p27"/>
            <p:cNvSpPr/>
            <p:nvPr/>
          </p:nvSpPr>
          <p:spPr>
            <a:xfrm>
              <a:off x="5088890" y="32593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26" name="Google Shape;1926;p27"/>
            <p:cNvSpPr/>
            <p:nvPr/>
          </p:nvSpPr>
          <p:spPr>
            <a:xfrm>
              <a:off x="5085588" y="32420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27" name="Google Shape;1927;p27"/>
            <p:cNvSpPr/>
            <p:nvPr/>
          </p:nvSpPr>
          <p:spPr>
            <a:xfrm>
              <a:off x="5085588" y="32420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1928" name="Google Shape;1928;p27"/>
            <p:cNvCxnSpPr/>
            <p:nvPr/>
          </p:nvCxnSpPr>
          <p:spPr>
            <a:xfrm flipH="1">
              <a:off x="5017897" y="33380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1929" name="Google Shape;1929;p27"/>
            <p:cNvCxnSpPr/>
            <p:nvPr/>
          </p:nvCxnSpPr>
          <p:spPr>
            <a:xfrm rot="10800000">
              <a:off x="4994783" y="33736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1930" name="Google Shape;1930;p27"/>
            <p:cNvCxnSpPr/>
            <p:nvPr/>
          </p:nvCxnSpPr>
          <p:spPr>
            <a:xfrm rot="10800000">
              <a:off x="5006340" y="33524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1931" name="Google Shape;1931;p27"/>
            <p:cNvCxnSpPr/>
            <p:nvPr/>
          </p:nvCxnSpPr>
          <p:spPr>
            <a:xfrm rot="10800000">
              <a:off x="4999609" y="33898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1932" name="Google Shape;1932;p27"/>
            <p:cNvCxnSpPr/>
            <p:nvPr/>
          </p:nvCxnSpPr>
          <p:spPr>
            <a:xfrm rot="10800000">
              <a:off x="5034661" y="33154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1933" name="Google Shape;1933;p27"/>
            <p:cNvCxnSpPr/>
            <p:nvPr/>
          </p:nvCxnSpPr>
          <p:spPr>
            <a:xfrm flipH="1">
              <a:off x="5020691" y="32886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1934" name="Google Shape;1934;p27"/>
            <p:cNvCxnSpPr/>
            <p:nvPr/>
          </p:nvCxnSpPr>
          <p:spPr>
            <a:xfrm flipH="1">
              <a:off x="5010150" y="33256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1935" name="Google Shape;1935;p27"/>
            <p:cNvCxnSpPr/>
            <p:nvPr/>
          </p:nvCxnSpPr>
          <p:spPr>
            <a:xfrm flipH="1">
              <a:off x="5048631" y="3289046"/>
              <a:ext cx="14351" cy="97536"/>
            </a:xfrm>
            <a:prstGeom prst="straightConnector1">
              <a:avLst/>
            </a:prstGeom>
            <a:noFill/>
            <a:ln cap="flat" cmpd="sng" w="12700">
              <a:solidFill>
                <a:srgbClr val="804000"/>
              </a:solidFill>
              <a:prstDash val="solid"/>
              <a:round/>
              <a:headEnd len="sm" w="sm" type="none"/>
              <a:tailEnd len="sm" w="sm" type="none"/>
            </a:ln>
          </p:spPr>
        </p:cxnSp>
        <p:sp>
          <p:nvSpPr>
            <p:cNvPr id="1936" name="Google Shape;1936;p27"/>
            <p:cNvSpPr/>
            <p:nvPr/>
          </p:nvSpPr>
          <p:spPr>
            <a:xfrm>
              <a:off x="4982337" y="30582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37" name="Google Shape;1937;p27"/>
            <p:cNvSpPr/>
            <p:nvPr/>
          </p:nvSpPr>
          <p:spPr>
            <a:xfrm>
              <a:off x="4963668" y="29382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38" name="Google Shape;1938;p27"/>
            <p:cNvSpPr/>
            <p:nvPr/>
          </p:nvSpPr>
          <p:spPr>
            <a:xfrm>
              <a:off x="5102860" y="29488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39" name="Google Shape;1939;p27"/>
            <p:cNvSpPr/>
            <p:nvPr/>
          </p:nvSpPr>
          <p:spPr>
            <a:xfrm>
              <a:off x="5080254" y="31676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40" name="Google Shape;1940;p27"/>
            <p:cNvSpPr/>
            <p:nvPr/>
          </p:nvSpPr>
          <p:spPr>
            <a:xfrm>
              <a:off x="5080254" y="31676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41" name="Google Shape;1941;p27"/>
            <p:cNvSpPr/>
            <p:nvPr/>
          </p:nvSpPr>
          <p:spPr>
            <a:xfrm>
              <a:off x="5078857" y="32012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42" name="Google Shape;1942;p27"/>
            <p:cNvSpPr/>
            <p:nvPr/>
          </p:nvSpPr>
          <p:spPr>
            <a:xfrm>
              <a:off x="5078857" y="32012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43" name="Google Shape;1943;p27"/>
            <p:cNvSpPr/>
            <p:nvPr/>
          </p:nvSpPr>
          <p:spPr>
            <a:xfrm>
              <a:off x="4962144" y="31926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44" name="Google Shape;1944;p27"/>
            <p:cNvSpPr/>
            <p:nvPr/>
          </p:nvSpPr>
          <p:spPr>
            <a:xfrm>
              <a:off x="4928108" y="29531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45" name="Google Shape;1945;p27"/>
            <p:cNvSpPr/>
            <p:nvPr/>
          </p:nvSpPr>
          <p:spPr>
            <a:xfrm>
              <a:off x="4950206" y="30500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46" name="Google Shape;1946;p27"/>
            <p:cNvSpPr/>
            <p:nvPr/>
          </p:nvSpPr>
          <p:spPr>
            <a:xfrm>
              <a:off x="4950206" y="30500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1947" name="Google Shape;1947;p27"/>
          <p:cNvGrpSpPr/>
          <p:nvPr/>
        </p:nvGrpSpPr>
        <p:grpSpPr>
          <a:xfrm rot="7909200">
            <a:off x="5969000" y="2336800"/>
            <a:ext cx="434849" cy="512065"/>
            <a:chOff x="5969000" y="2336800"/>
            <a:chExt cx="434849" cy="512065"/>
          </a:xfrm>
        </p:grpSpPr>
        <p:sp>
          <p:nvSpPr>
            <p:cNvPr id="1948" name="Google Shape;1948;p27"/>
            <p:cNvSpPr/>
            <p:nvPr/>
          </p:nvSpPr>
          <p:spPr>
            <a:xfrm>
              <a:off x="6274816" y="25896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49" name="Google Shape;1949;p27"/>
            <p:cNvSpPr/>
            <p:nvPr/>
          </p:nvSpPr>
          <p:spPr>
            <a:xfrm>
              <a:off x="6274816" y="25896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50" name="Google Shape;1950;p27"/>
            <p:cNvSpPr/>
            <p:nvPr/>
          </p:nvSpPr>
          <p:spPr>
            <a:xfrm>
              <a:off x="6344412" y="23870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51" name="Google Shape;1951;p27"/>
            <p:cNvSpPr/>
            <p:nvPr/>
          </p:nvSpPr>
          <p:spPr>
            <a:xfrm>
              <a:off x="6344412" y="23870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52" name="Google Shape;1952;p27"/>
            <p:cNvSpPr/>
            <p:nvPr/>
          </p:nvSpPr>
          <p:spPr>
            <a:xfrm>
              <a:off x="5969000" y="26055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53" name="Google Shape;1953;p27"/>
            <p:cNvSpPr/>
            <p:nvPr/>
          </p:nvSpPr>
          <p:spPr>
            <a:xfrm>
              <a:off x="5969000" y="26055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54" name="Google Shape;1954;p27"/>
            <p:cNvSpPr/>
            <p:nvPr/>
          </p:nvSpPr>
          <p:spPr>
            <a:xfrm>
              <a:off x="5995416" y="25758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55" name="Google Shape;1955;p27"/>
            <p:cNvSpPr/>
            <p:nvPr/>
          </p:nvSpPr>
          <p:spPr>
            <a:xfrm>
              <a:off x="6309360" y="23848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56" name="Google Shape;1956;p27"/>
            <p:cNvSpPr/>
            <p:nvPr/>
          </p:nvSpPr>
          <p:spPr>
            <a:xfrm>
              <a:off x="6309360" y="23848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57" name="Google Shape;1957;p27"/>
            <p:cNvSpPr/>
            <p:nvPr/>
          </p:nvSpPr>
          <p:spPr>
            <a:xfrm>
              <a:off x="6182106" y="26271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58" name="Google Shape;1958;p27"/>
            <p:cNvSpPr/>
            <p:nvPr/>
          </p:nvSpPr>
          <p:spPr>
            <a:xfrm>
              <a:off x="6182106" y="26271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59" name="Google Shape;1959;p27"/>
            <p:cNvSpPr/>
            <p:nvPr/>
          </p:nvSpPr>
          <p:spPr>
            <a:xfrm>
              <a:off x="6100064" y="25474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60" name="Google Shape;1960;p27"/>
            <p:cNvSpPr/>
            <p:nvPr/>
          </p:nvSpPr>
          <p:spPr>
            <a:xfrm>
              <a:off x="6100064" y="25474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61" name="Google Shape;1961;p27"/>
            <p:cNvSpPr/>
            <p:nvPr/>
          </p:nvSpPr>
          <p:spPr>
            <a:xfrm>
              <a:off x="6230112" y="24020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62" name="Google Shape;1962;p27"/>
            <p:cNvSpPr/>
            <p:nvPr/>
          </p:nvSpPr>
          <p:spPr>
            <a:xfrm>
              <a:off x="6230112" y="24020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63" name="Google Shape;1963;p27"/>
            <p:cNvSpPr/>
            <p:nvPr/>
          </p:nvSpPr>
          <p:spPr>
            <a:xfrm>
              <a:off x="6329426" y="23368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64" name="Google Shape;1964;p27"/>
            <p:cNvSpPr/>
            <p:nvPr/>
          </p:nvSpPr>
          <p:spPr>
            <a:xfrm>
              <a:off x="6329426" y="23368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65" name="Google Shape;1965;p27"/>
            <p:cNvSpPr/>
            <p:nvPr/>
          </p:nvSpPr>
          <p:spPr>
            <a:xfrm>
              <a:off x="6295390" y="26751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66" name="Google Shape;1966;p27"/>
            <p:cNvSpPr/>
            <p:nvPr/>
          </p:nvSpPr>
          <p:spPr>
            <a:xfrm>
              <a:off x="6295390" y="26751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67" name="Google Shape;1967;p27"/>
            <p:cNvSpPr/>
            <p:nvPr/>
          </p:nvSpPr>
          <p:spPr>
            <a:xfrm>
              <a:off x="6292088" y="26578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68" name="Google Shape;1968;p27"/>
            <p:cNvSpPr/>
            <p:nvPr/>
          </p:nvSpPr>
          <p:spPr>
            <a:xfrm>
              <a:off x="6292088" y="26578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1969" name="Google Shape;1969;p27"/>
            <p:cNvCxnSpPr/>
            <p:nvPr/>
          </p:nvCxnSpPr>
          <p:spPr>
            <a:xfrm flipH="1">
              <a:off x="6224397" y="27538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1970" name="Google Shape;1970;p27"/>
            <p:cNvCxnSpPr/>
            <p:nvPr/>
          </p:nvCxnSpPr>
          <p:spPr>
            <a:xfrm rot="10800000">
              <a:off x="6201283" y="27894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1971" name="Google Shape;1971;p27"/>
            <p:cNvCxnSpPr/>
            <p:nvPr/>
          </p:nvCxnSpPr>
          <p:spPr>
            <a:xfrm rot="10800000">
              <a:off x="6212840" y="27682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1972" name="Google Shape;1972;p27"/>
            <p:cNvCxnSpPr/>
            <p:nvPr/>
          </p:nvCxnSpPr>
          <p:spPr>
            <a:xfrm rot="10800000">
              <a:off x="6206109" y="28056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1973" name="Google Shape;1973;p27"/>
            <p:cNvCxnSpPr/>
            <p:nvPr/>
          </p:nvCxnSpPr>
          <p:spPr>
            <a:xfrm rot="10800000">
              <a:off x="6241161" y="27312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1974" name="Google Shape;1974;p27"/>
            <p:cNvCxnSpPr/>
            <p:nvPr/>
          </p:nvCxnSpPr>
          <p:spPr>
            <a:xfrm flipH="1">
              <a:off x="6227191" y="27044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1975" name="Google Shape;1975;p27"/>
            <p:cNvCxnSpPr/>
            <p:nvPr/>
          </p:nvCxnSpPr>
          <p:spPr>
            <a:xfrm flipH="1">
              <a:off x="6216650" y="27414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1976" name="Google Shape;1976;p27"/>
            <p:cNvCxnSpPr/>
            <p:nvPr/>
          </p:nvCxnSpPr>
          <p:spPr>
            <a:xfrm flipH="1">
              <a:off x="6255131" y="2704846"/>
              <a:ext cx="14351" cy="97536"/>
            </a:xfrm>
            <a:prstGeom prst="straightConnector1">
              <a:avLst/>
            </a:prstGeom>
            <a:noFill/>
            <a:ln cap="flat" cmpd="sng" w="12700">
              <a:solidFill>
                <a:srgbClr val="804000"/>
              </a:solidFill>
              <a:prstDash val="solid"/>
              <a:round/>
              <a:headEnd len="sm" w="sm" type="none"/>
              <a:tailEnd len="sm" w="sm" type="none"/>
            </a:ln>
          </p:spPr>
        </p:cxnSp>
        <p:sp>
          <p:nvSpPr>
            <p:cNvPr id="1977" name="Google Shape;1977;p27"/>
            <p:cNvSpPr/>
            <p:nvPr/>
          </p:nvSpPr>
          <p:spPr>
            <a:xfrm>
              <a:off x="6188837" y="24740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78" name="Google Shape;1978;p27"/>
            <p:cNvSpPr/>
            <p:nvPr/>
          </p:nvSpPr>
          <p:spPr>
            <a:xfrm>
              <a:off x="6170168" y="23540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79" name="Google Shape;1979;p27"/>
            <p:cNvSpPr/>
            <p:nvPr/>
          </p:nvSpPr>
          <p:spPr>
            <a:xfrm>
              <a:off x="6309360" y="23646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80" name="Google Shape;1980;p27"/>
            <p:cNvSpPr/>
            <p:nvPr/>
          </p:nvSpPr>
          <p:spPr>
            <a:xfrm>
              <a:off x="6286754" y="25834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81" name="Google Shape;1981;p27"/>
            <p:cNvSpPr/>
            <p:nvPr/>
          </p:nvSpPr>
          <p:spPr>
            <a:xfrm>
              <a:off x="6286754" y="25834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82" name="Google Shape;1982;p27"/>
            <p:cNvSpPr/>
            <p:nvPr/>
          </p:nvSpPr>
          <p:spPr>
            <a:xfrm>
              <a:off x="6285357" y="26170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83" name="Google Shape;1983;p27"/>
            <p:cNvSpPr/>
            <p:nvPr/>
          </p:nvSpPr>
          <p:spPr>
            <a:xfrm>
              <a:off x="6285357" y="26170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84" name="Google Shape;1984;p27"/>
            <p:cNvSpPr/>
            <p:nvPr/>
          </p:nvSpPr>
          <p:spPr>
            <a:xfrm>
              <a:off x="6168644" y="26084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85" name="Google Shape;1985;p27"/>
            <p:cNvSpPr/>
            <p:nvPr/>
          </p:nvSpPr>
          <p:spPr>
            <a:xfrm>
              <a:off x="6134608" y="23689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86" name="Google Shape;1986;p27"/>
            <p:cNvSpPr/>
            <p:nvPr/>
          </p:nvSpPr>
          <p:spPr>
            <a:xfrm>
              <a:off x="6156706" y="24658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87" name="Google Shape;1987;p27"/>
            <p:cNvSpPr/>
            <p:nvPr/>
          </p:nvSpPr>
          <p:spPr>
            <a:xfrm>
              <a:off x="6156706" y="24658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1988" name="Google Shape;1988;p27"/>
          <p:cNvGrpSpPr/>
          <p:nvPr/>
        </p:nvGrpSpPr>
        <p:grpSpPr>
          <a:xfrm rot="10800000">
            <a:off x="2997200" y="4572000"/>
            <a:ext cx="434849" cy="512065"/>
            <a:chOff x="2997200" y="4572000"/>
            <a:chExt cx="434849" cy="512065"/>
          </a:xfrm>
        </p:grpSpPr>
        <p:sp>
          <p:nvSpPr>
            <p:cNvPr id="1989" name="Google Shape;1989;p27"/>
            <p:cNvSpPr/>
            <p:nvPr/>
          </p:nvSpPr>
          <p:spPr>
            <a:xfrm>
              <a:off x="3303016" y="48248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90" name="Google Shape;1990;p27"/>
            <p:cNvSpPr/>
            <p:nvPr/>
          </p:nvSpPr>
          <p:spPr>
            <a:xfrm>
              <a:off x="3303016" y="48248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91" name="Google Shape;1991;p27"/>
            <p:cNvSpPr/>
            <p:nvPr/>
          </p:nvSpPr>
          <p:spPr>
            <a:xfrm>
              <a:off x="3372612" y="46222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92" name="Google Shape;1992;p27"/>
            <p:cNvSpPr/>
            <p:nvPr/>
          </p:nvSpPr>
          <p:spPr>
            <a:xfrm>
              <a:off x="3372612" y="46222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93" name="Google Shape;1993;p27"/>
            <p:cNvSpPr/>
            <p:nvPr/>
          </p:nvSpPr>
          <p:spPr>
            <a:xfrm>
              <a:off x="2997200" y="48407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94" name="Google Shape;1994;p27"/>
            <p:cNvSpPr/>
            <p:nvPr/>
          </p:nvSpPr>
          <p:spPr>
            <a:xfrm>
              <a:off x="2997200" y="48407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95" name="Google Shape;1995;p27"/>
            <p:cNvSpPr/>
            <p:nvPr/>
          </p:nvSpPr>
          <p:spPr>
            <a:xfrm>
              <a:off x="3023616" y="48110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96" name="Google Shape;1996;p27"/>
            <p:cNvSpPr/>
            <p:nvPr/>
          </p:nvSpPr>
          <p:spPr>
            <a:xfrm>
              <a:off x="3337560" y="46200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97" name="Google Shape;1997;p27"/>
            <p:cNvSpPr/>
            <p:nvPr/>
          </p:nvSpPr>
          <p:spPr>
            <a:xfrm>
              <a:off x="3337560" y="46200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98" name="Google Shape;1998;p27"/>
            <p:cNvSpPr/>
            <p:nvPr/>
          </p:nvSpPr>
          <p:spPr>
            <a:xfrm>
              <a:off x="3210306" y="48623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99" name="Google Shape;1999;p27"/>
            <p:cNvSpPr/>
            <p:nvPr/>
          </p:nvSpPr>
          <p:spPr>
            <a:xfrm>
              <a:off x="3210306" y="48623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00" name="Google Shape;2000;p27"/>
            <p:cNvSpPr/>
            <p:nvPr/>
          </p:nvSpPr>
          <p:spPr>
            <a:xfrm>
              <a:off x="3128264" y="47826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01" name="Google Shape;2001;p27"/>
            <p:cNvSpPr/>
            <p:nvPr/>
          </p:nvSpPr>
          <p:spPr>
            <a:xfrm>
              <a:off x="3128264" y="47826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02" name="Google Shape;2002;p27"/>
            <p:cNvSpPr/>
            <p:nvPr/>
          </p:nvSpPr>
          <p:spPr>
            <a:xfrm>
              <a:off x="3258312" y="46372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03" name="Google Shape;2003;p27"/>
            <p:cNvSpPr/>
            <p:nvPr/>
          </p:nvSpPr>
          <p:spPr>
            <a:xfrm>
              <a:off x="3258312" y="46372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04" name="Google Shape;2004;p27"/>
            <p:cNvSpPr/>
            <p:nvPr/>
          </p:nvSpPr>
          <p:spPr>
            <a:xfrm>
              <a:off x="3357626" y="45720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05" name="Google Shape;2005;p27"/>
            <p:cNvSpPr/>
            <p:nvPr/>
          </p:nvSpPr>
          <p:spPr>
            <a:xfrm>
              <a:off x="3357626" y="45720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06" name="Google Shape;2006;p27"/>
            <p:cNvSpPr/>
            <p:nvPr/>
          </p:nvSpPr>
          <p:spPr>
            <a:xfrm>
              <a:off x="3323590" y="49103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07" name="Google Shape;2007;p27"/>
            <p:cNvSpPr/>
            <p:nvPr/>
          </p:nvSpPr>
          <p:spPr>
            <a:xfrm>
              <a:off x="3323590" y="49103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08" name="Google Shape;2008;p27"/>
            <p:cNvSpPr/>
            <p:nvPr/>
          </p:nvSpPr>
          <p:spPr>
            <a:xfrm>
              <a:off x="3320288" y="48930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09" name="Google Shape;2009;p27"/>
            <p:cNvSpPr/>
            <p:nvPr/>
          </p:nvSpPr>
          <p:spPr>
            <a:xfrm>
              <a:off x="3320288" y="48930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2010" name="Google Shape;2010;p27"/>
            <p:cNvCxnSpPr/>
            <p:nvPr/>
          </p:nvCxnSpPr>
          <p:spPr>
            <a:xfrm flipH="1">
              <a:off x="3252597" y="49890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2011" name="Google Shape;2011;p27"/>
            <p:cNvCxnSpPr/>
            <p:nvPr/>
          </p:nvCxnSpPr>
          <p:spPr>
            <a:xfrm rot="10800000">
              <a:off x="3229483" y="50246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2012" name="Google Shape;2012;p27"/>
            <p:cNvCxnSpPr/>
            <p:nvPr/>
          </p:nvCxnSpPr>
          <p:spPr>
            <a:xfrm rot="10800000">
              <a:off x="3241040" y="50034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2013" name="Google Shape;2013;p27"/>
            <p:cNvCxnSpPr/>
            <p:nvPr/>
          </p:nvCxnSpPr>
          <p:spPr>
            <a:xfrm rot="10800000">
              <a:off x="3234309" y="50408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2014" name="Google Shape;2014;p27"/>
            <p:cNvCxnSpPr/>
            <p:nvPr/>
          </p:nvCxnSpPr>
          <p:spPr>
            <a:xfrm rot="10800000">
              <a:off x="3269361" y="49664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2015" name="Google Shape;2015;p27"/>
            <p:cNvCxnSpPr/>
            <p:nvPr/>
          </p:nvCxnSpPr>
          <p:spPr>
            <a:xfrm flipH="1">
              <a:off x="3255391" y="49396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2016" name="Google Shape;2016;p27"/>
            <p:cNvCxnSpPr/>
            <p:nvPr/>
          </p:nvCxnSpPr>
          <p:spPr>
            <a:xfrm flipH="1">
              <a:off x="3244850" y="49766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2017" name="Google Shape;2017;p27"/>
            <p:cNvCxnSpPr/>
            <p:nvPr/>
          </p:nvCxnSpPr>
          <p:spPr>
            <a:xfrm flipH="1">
              <a:off x="3283331" y="4940046"/>
              <a:ext cx="14351" cy="97536"/>
            </a:xfrm>
            <a:prstGeom prst="straightConnector1">
              <a:avLst/>
            </a:prstGeom>
            <a:noFill/>
            <a:ln cap="flat" cmpd="sng" w="12700">
              <a:solidFill>
                <a:srgbClr val="804000"/>
              </a:solidFill>
              <a:prstDash val="solid"/>
              <a:round/>
              <a:headEnd len="sm" w="sm" type="none"/>
              <a:tailEnd len="sm" w="sm" type="none"/>
            </a:ln>
          </p:spPr>
        </p:cxnSp>
        <p:sp>
          <p:nvSpPr>
            <p:cNvPr id="2018" name="Google Shape;2018;p27"/>
            <p:cNvSpPr/>
            <p:nvPr/>
          </p:nvSpPr>
          <p:spPr>
            <a:xfrm>
              <a:off x="3217037" y="47092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19" name="Google Shape;2019;p27"/>
            <p:cNvSpPr/>
            <p:nvPr/>
          </p:nvSpPr>
          <p:spPr>
            <a:xfrm>
              <a:off x="3198368" y="45892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20" name="Google Shape;2020;p27"/>
            <p:cNvSpPr/>
            <p:nvPr/>
          </p:nvSpPr>
          <p:spPr>
            <a:xfrm>
              <a:off x="3337560" y="45998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21" name="Google Shape;2021;p27"/>
            <p:cNvSpPr/>
            <p:nvPr/>
          </p:nvSpPr>
          <p:spPr>
            <a:xfrm>
              <a:off x="3314954" y="48186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22" name="Google Shape;2022;p27"/>
            <p:cNvSpPr/>
            <p:nvPr/>
          </p:nvSpPr>
          <p:spPr>
            <a:xfrm>
              <a:off x="3314954" y="48186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23" name="Google Shape;2023;p27"/>
            <p:cNvSpPr/>
            <p:nvPr/>
          </p:nvSpPr>
          <p:spPr>
            <a:xfrm>
              <a:off x="3313557" y="48522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24" name="Google Shape;2024;p27"/>
            <p:cNvSpPr/>
            <p:nvPr/>
          </p:nvSpPr>
          <p:spPr>
            <a:xfrm>
              <a:off x="3313557" y="48522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25" name="Google Shape;2025;p27"/>
            <p:cNvSpPr/>
            <p:nvPr/>
          </p:nvSpPr>
          <p:spPr>
            <a:xfrm>
              <a:off x="3196844" y="48436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26" name="Google Shape;2026;p27"/>
            <p:cNvSpPr/>
            <p:nvPr/>
          </p:nvSpPr>
          <p:spPr>
            <a:xfrm>
              <a:off x="3162808" y="46041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27" name="Google Shape;2027;p27"/>
            <p:cNvSpPr/>
            <p:nvPr/>
          </p:nvSpPr>
          <p:spPr>
            <a:xfrm>
              <a:off x="3184906" y="47010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28" name="Google Shape;2028;p27"/>
            <p:cNvSpPr/>
            <p:nvPr/>
          </p:nvSpPr>
          <p:spPr>
            <a:xfrm>
              <a:off x="3184906" y="47010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2029" name="Google Shape;2029;p27"/>
          <p:cNvGrpSpPr/>
          <p:nvPr/>
        </p:nvGrpSpPr>
        <p:grpSpPr>
          <a:xfrm rot="8747400">
            <a:off x="5740400" y="4013200"/>
            <a:ext cx="434849" cy="512065"/>
            <a:chOff x="5740400" y="4013200"/>
            <a:chExt cx="434849" cy="512065"/>
          </a:xfrm>
        </p:grpSpPr>
        <p:sp>
          <p:nvSpPr>
            <p:cNvPr id="2030" name="Google Shape;2030;p27"/>
            <p:cNvSpPr/>
            <p:nvPr/>
          </p:nvSpPr>
          <p:spPr>
            <a:xfrm>
              <a:off x="6046216" y="42660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31" name="Google Shape;2031;p27"/>
            <p:cNvSpPr/>
            <p:nvPr/>
          </p:nvSpPr>
          <p:spPr>
            <a:xfrm>
              <a:off x="6046216" y="42660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32" name="Google Shape;2032;p27"/>
            <p:cNvSpPr/>
            <p:nvPr/>
          </p:nvSpPr>
          <p:spPr>
            <a:xfrm>
              <a:off x="6115812" y="40634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33" name="Google Shape;2033;p27"/>
            <p:cNvSpPr/>
            <p:nvPr/>
          </p:nvSpPr>
          <p:spPr>
            <a:xfrm>
              <a:off x="6115812" y="40634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34" name="Google Shape;2034;p27"/>
            <p:cNvSpPr/>
            <p:nvPr/>
          </p:nvSpPr>
          <p:spPr>
            <a:xfrm>
              <a:off x="5740400" y="42819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35" name="Google Shape;2035;p27"/>
            <p:cNvSpPr/>
            <p:nvPr/>
          </p:nvSpPr>
          <p:spPr>
            <a:xfrm>
              <a:off x="5740400" y="42819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36" name="Google Shape;2036;p27"/>
            <p:cNvSpPr/>
            <p:nvPr/>
          </p:nvSpPr>
          <p:spPr>
            <a:xfrm>
              <a:off x="5766816" y="42522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37" name="Google Shape;2037;p27"/>
            <p:cNvSpPr/>
            <p:nvPr/>
          </p:nvSpPr>
          <p:spPr>
            <a:xfrm>
              <a:off x="6080760" y="40612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38" name="Google Shape;2038;p27"/>
            <p:cNvSpPr/>
            <p:nvPr/>
          </p:nvSpPr>
          <p:spPr>
            <a:xfrm>
              <a:off x="6080760" y="40612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39" name="Google Shape;2039;p27"/>
            <p:cNvSpPr/>
            <p:nvPr/>
          </p:nvSpPr>
          <p:spPr>
            <a:xfrm>
              <a:off x="5953506" y="43035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40" name="Google Shape;2040;p27"/>
            <p:cNvSpPr/>
            <p:nvPr/>
          </p:nvSpPr>
          <p:spPr>
            <a:xfrm>
              <a:off x="5953506" y="43035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41" name="Google Shape;2041;p27"/>
            <p:cNvSpPr/>
            <p:nvPr/>
          </p:nvSpPr>
          <p:spPr>
            <a:xfrm>
              <a:off x="5871464" y="42238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42" name="Google Shape;2042;p27"/>
            <p:cNvSpPr/>
            <p:nvPr/>
          </p:nvSpPr>
          <p:spPr>
            <a:xfrm>
              <a:off x="5871464" y="42238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43" name="Google Shape;2043;p27"/>
            <p:cNvSpPr/>
            <p:nvPr/>
          </p:nvSpPr>
          <p:spPr>
            <a:xfrm>
              <a:off x="6001512" y="40784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44" name="Google Shape;2044;p27"/>
            <p:cNvSpPr/>
            <p:nvPr/>
          </p:nvSpPr>
          <p:spPr>
            <a:xfrm>
              <a:off x="6001512" y="40784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45" name="Google Shape;2045;p27"/>
            <p:cNvSpPr/>
            <p:nvPr/>
          </p:nvSpPr>
          <p:spPr>
            <a:xfrm>
              <a:off x="6100826" y="40132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46" name="Google Shape;2046;p27"/>
            <p:cNvSpPr/>
            <p:nvPr/>
          </p:nvSpPr>
          <p:spPr>
            <a:xfrm>
              <a:off x="6100826" y="40132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47" name="Google Shape;2047;p27"/>
            <p:cNvSpPr/>
            <p:nvPr/>
          </p:nvSpPr>
          <p:spPr>
            <a:xfrm>
              <a:off x="6066790" y="43515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48" name="Google Shape;2048;p27"/>
            <p:cNvSpPr/>
            <p:nvPr/>
          </p:nvSpPr>
          <p:spPr>
            <a:xfrm>
              <a:off x="6066790" y="43515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49" name="Google Shape;2049;p27"/>
            <p:cNvSpPr/>
            <p:nvPr/>
          </p:nvSpPr>
          <p:spPr>
            <a:xfrm>
              <a:off x="6063488" y="43342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50" name="Google Shape;2050;p27"/>
            <p:cNvSpPr/>
            <p:nvPr/>
          </p:nvSpPr>
          <p:spPr>
            <a:xfrm>
              <a:off x="6063488" y="43342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2051" name="Google Shape;2051;p27"/>
            <p:cNvCxnSpPr/>
            <p:nvPr/>
          </p:nvCxnSpPr>
          <p:spPr>
            <a:xfrm flipH="1">
              <a:off x="5995797" y="44302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2052" name="Google Shape;2052;p27"/>
            <p:cNvCxnSpPr/>
            <p:nvPr/>
          </p:nvCxnSpPr>
          <p:spPr>
            <a:xfrm rot="10800000">
              <a:off x="5972683" y="44658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2053" name="Google Shape;2053;p27"/>
            <p:cNvCxnSpPr/>
            <p:nvPr/>
          </p:nvCxnSpPr>
          <p:spPr>
            <a:xfrm rot="10800000">
              <a:off x="5984240" y="44446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2054" name="Google Shape;2054;p27"/>
            <p:cNvCxnSpPr/>
            <p:nvPr/>
          </p:nvCxnSpPr>
          <p:spPr>
            <a:xfrm rot="10800000">
              <a:off x="5977509" y="44820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2055" name="Google Shape;2055;p27"/>
            <p:cNvCxnSpPr/>
            <p:nvPr/>
          </p:nvCxnSpPr>
          <p:spPr>
            <a:xfrm rot="10800000">
              <a:off x="6012561" y="44076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2056" name="Google Shape;2056;p27"/>
            <p:cNvCxnSpPr/>
            <p:nvPr/>
          </p:nvCxnSpPr>
          <p:spPr>
            <a:xfrm flipH="1">
              <a:off x="5998591" y="43808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2057" name="Google Shape;2057;p27"/>
            <p:cNvCxnSpPr/>
            <p:nvPr/>
          </p:nvCxnSpPr>
          <p:spPr>
            <a:xfrm flipH="1">
              <a:off x="5988050" y="44178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2058" name="Google Shape;2058;p27"/>
            <p:cNvCxnSpPr/>
            <p:nvPr/>
          </p:nvCxnSpPr>
          <p:spPr>
            <a:xfrm flipH="1">
              <a:off x="6026531" y="4381246"/>
              <a:ext cx="14351" cy="97536"/>
            </a:xfrm>
            <a:prstGeom prst="straightConnector1">
              <a:avLst/>
            </a:prstGeom>
            <a:noFill/>
            <a:ln cap="flat" cmpd="sng" w="12700">
              <a:solidFill>
                <a:srgbClr val="804000"/>
              </a:solidFill>
              <a:prstDash val="solid"/>
              <a:round/>
              <a:headEnd len="sm" w="sm" type="none"/>
              <a:tailEnd len="sm" w="sm" type="none"/>
            </a:ln>
          </p:spPr>
        </p:cxnSp>
        <p:sp>
          <p:nvSpPr>
            <p:cNvPr id="2059" name="Google Shape;2059;p27"/>
            <p:cNvSpPr/>
            <p:nvPr/>
          </p:nvSpPr>
          <p:spPr>
            <a:xfrm>
              <a:off x="5960237" y="41504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60" name="Google Shape;2060;p27"/>
            <p:cNvSpPr/>
            <p:nvPr/>
          </p:nvSpPr>
          <p:spPr>
            <a:xfrm>
              <a:off x="5941568" y="40304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61" name="Google Shape;2061;p27"/>
            <p:cNvSpPr/>
            <p:nvPr/>
          </p:nvSpPr>
          <p:spPr>
            <a:xfrm>
              <a:off x="6080760" y="40410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62" name="Google Shape;2062;p27"/>
            <p:cNvSpPr/>
            <p:nvPr/>
          </p:nvSpPr>
          <p:spPr>
            <a:xfrm>
              <a:off x="6058154" y="42598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63" name="Google Shape;2063;p27"/>
            <p:cNvSpPr/>
            <p:nvPr/>
          </p:nvSpPr>
          <p:spPr>
            <a:xfrm>
              <a:off x="6058154" y="42598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64" name="Google Shape;2064;p27"/>
            <p:cNvSpPr/>
            <p:nvPr/>
          </p:nvSpPr>
          <p:spPr>
            <a:xfrm>
              <a:off x="6056757" y="42934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65" name="Google Shape;2065;p27"/>
            <p:cNvSpPr/>
            <p:nvPr/>
          </p:nvSpPr>
          <p:spPr>
            <a:xfrm>
              <a:off x="6056757" y="42934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66" name="Google Shape;2066;p27"/>
            <p:cNvSpPr/>
            <p:nvPr/>
          </p:nvSpPr>
          <p:spPr>
            <a:xfrm>
              <a:off x="5940044" y="42848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67" name="Google Shape;2067;p27"/>
            <p:cNvSpPr/>
            <p:nvPr/>
          </p:nvSpPr>
          <p:spPr>
            <a:xfrm>
              <a:off x="5906008" y="40453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68" name="Google Shape;2068;p27"/>
            <p:cNvSpPr/>
            <p:nvPr/>
          </p:nvSpPr>
          <p:spPr>
            <a:xfrm>
              <a:off x="5928106" y="41422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69" name="Google Shape;2069;p27"/>
            <p:cNvSpPr/>
            <p:nvPr/>
          </p:nvSpPr>
          <p:spPr>
            <a:xfrm>
              <a:off x="5928106" y="41422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sp>
        <p:nvSpPr>
          <p:cNvPr id="2070" name="Google Shape;2070;p27"/>
          <p:cNvSpPr/>
          <p:nvPr/>
        </p:nvSpPr>
        <p:spPr>
          <a:xfrm>
            <a:off x="4419600" y="1155700"/>
            <a:ext cx="1130300" cy="11557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nvGrpSpPr>
          <p:cNvPr id="2071" name="Google Shape;2071;p27"/>
          <p:cNvGrpSpPr/>
          <p:nvPr/>
        </p:nvGrpSpPr>
        <p:grpSpPr>
          <a:xfrm>
            <a:off x="4572000" y="1206500"/>
            <a:ext cx="807593" cy="735966"/>
            <a:chOff x="4572000" y="1206500"/>
            <a:chExt cx="807593" cy="735966"/>
          </a:xfrm>
        </p:grpSpPr>
        <p:sp>
          <p:nvSpPr>
            <p:cNvPr id="2072" name="Google Shape;2072;p27"/>
            <p:cNvSpPr/>
            <p:nvPr/>
          </p:nvSpPr>
          <p:spPr>
            <a:xfrm>
              <a:off x="4635500" y="1206500"/>
              <a:ext cx="680594" cy="735966"/>
            </a:xfrm>
            <a:custGeom>
              <a:rect b="b" l="l" r="r" t="t"/>
              <a:pathLst>
                <a:path extrusionOk="0" h="735966" w="680594">
                  <a:moveTo>
                    <a:pt x="680593" y="735203"/>
                  </a:moveTo>
                  <a:lnTo>
                    <a:pt x="0" y="735965"/>
                  </a:lnTo>
                  <a:lnTo>
                    <a:pt x="340614" y="0"/>
                  </a:lnTo>
                  <a:close/>
                </a:path>
              </a:pathLst>
            </a:cu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73" name="Google Shape;2073;p27"/>
            <p:cNvSpPr txBox="1"/>
            <p:nvPr/>
          </p:nvSpPr>
          <p:spPr>
            <a:xfrm>
              <a:off x="4572000" y="1206500"/>
              <a:ext cx="80759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Times"/>
                  <a:ea typeface="Times"/>
                  <a:cs typeface="Times"/>
                  <a:sym typeface="Times"/>
                </a:rPr>
                <a:t> </a:t>
              </a:r>
              <a:endParaRPr/>
            </a:p>
          </p:txBody>
        </p:sp>
      </p:grpSp>
      <p:sp>
        <p:nvSpPr>
          <p:cNvPr id="2074" name="Google Shape;2074;p27"/>
          <p:cNvSpPr txBox="1"/>
          <p:nvPr/>
        </p:nvSpPr>
        <p:spPr>
          <a:xfrm>
            <a:off x="533400" y="5816600"/>
            <a:ext cx="9014460"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000000"/>
                </a:solidFill>
                <a:latin typeface="Times"/>
                <a:ea typeface="Times"/>
                <a:cs typeface="Times"/>
                <a:sym typeface="Times"/>
              </a:rPr>
              <a:t>If we stay in Blue while the offense runs a 100 set, adjacent defenders must "hold" their  slides.  If they clear out with their men, no one is in position to slide.  Backside  defenders must drop in to help guard clearing cutters.  There must be a team rotation to  pick-up men.</a:t>
            </a:r>
            <a:endParaRPr/>
          </a:p>
        </p:txBody>
      </p:sp>
      <p:sp>
        <p:nvSpPr>
          <p:cNvPr id="2075" name="Google Shape;2075;p27"/>
          <p:cNvSpPr/>
          <p:nvPr/>
        </p:nvSpPr>
        <p:spPr>
          <a:xfrm>
            <a:off x="3797300" y="2755900"/>
            <a:ext cx="254000" cy="2413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76" name="Google Shape;2076;p27"/>
          <p:cNvSpPr/>
          <p:nvPr/>
        </p:nvSpPr>
        <p:spPr>
          <a:xfrm>
            <a:off x="7454900" y="2286000"/>
            <a:ext cx="254000" cy="2413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77" name="Google Shape;2077;p27"/>
          <p:cNvSpPr/>
          <p:nvPr/>
        </p:nvSpPr>
        <p:spPr>
          <a:xfrm>
            <a:off x="6959600" y="4686300"/>
            <a:ext cx="254000" cy="2413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78" name="Google Shape;2078;p27"/>
          <p:cNvSpPr/>
          <p:nvPr/>
        </p:nvSpPr>
        <p:spPr>
          <a:xfrm>
            <a:off x="1968500" y="4165600"/>
            <a:ext cx="254000" cy="2413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79" name="Google Shape;2079;p27"/>
          <p:cNvSpPr/>
          <p:nvPr/>
        </p:nvSpPr>
        <p:spPr>
          <a:xfrm>
            <a:off x="5156200" y="3238500"/>
            <a:ext cx="254000" cy="2413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80" name="Google Shape;2080;p27"/>
          <p:cNvSpPr/>
          <p:nvPr/>
        </p:nvSpPr>
        <p:spPr>
          <a:xfrm>
            <a:off x="3911600" y="1600200"/>
            <a:ext cx="254000" cy="2413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81" name="Google Shape;2081;p27"/>
          <p:cNvSpPr txBox="1"/>
          <p:nvPr/>
        </p:nvSpPr>
        <p:spPr>
          <a:xfrm>
            <a:off x="1943100" y="5308600"/>
            <a:ext cx="58674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latin typeface="Times"/>
                <a:ea typeface="Times"/>
                <a:cs typeface="Times"/>
                <a:sym typeface="Times"/>
              </a:rPr>
              <a:t>Orange</a:t>
            </a:r>
            <a:endParaRPr/>
          </a:p>
        </p:txBody>
      </p:sp>
      <p:sp>
        <p:nvSpPr>
          <p:cNvPr id="2082" name="Google Shape;2082;p27"/>
          <p:cNvSpPr/>
          <p:nvPr/>
        </p:nvSpPr>
        <p:spPr>
          <a:xfrm>
            <a:off x="1765300" y="4241800"/>
            <a:ext cx="63500" cy="635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nvGrpSpPr>
          <p:cNvPr id="2083" name="Google Shape;2083;p27"/>
          <p:cNvGrpSpPr/>
          <p:nvPr/>
        </p:nvGrpSpPr>
        <p:grpSpPr>
          <a:xfrm rot="6020400">
            <a:off x="1993900" y="2959100"/>
            <a:ext cx="434849" cy="512065"/>
            <a:chOff x="1993900" y="2959100"/>
            <a:chExt cx="434849" cy="512065"/>
          </a:xfrm>
        </p:grpSpPr>
        <p:sp>
          <p:nvSpPr>
            <p:cNvPr id="2084" name="Google Shape;2084;p27"/>
            <p:cNvSpPr/>
            <p:nvPr/>
          </p:nvSpPr>
          <p:spPr>
            <a:xfrm>
              <a:off x="2299716" y="32119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85" name="Google Shape;2085;p27"/>
            <p:cNvSpPr/>
            <p:nvPr/>
          </p:nvSpPr>
          <p:spPr>
            <a:xfrm>
              <a:off x="2299716" y="32119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86" name="Google Shape;2086;p27"/>
            <p:cNvSpPr/>
            <p:nvPr/>
          </p:nvSpPr>
          <p:spPr>
            <a:xfrm>
              <a:off x="2369312" y="30093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87" name="Google Shape;2087;p27"/>
            <p:cNvSpPr/>
            <p:nvPr/>
          </p:nvSpPr>
          <p:spPr>
            <a:xfrm>
              <a:off x="2369312" y="30093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88" name="Google Shape;2088;p27"/>
            <p:cNvSpPr/>
            <p:nvPr/>
          </p:nvSpPr>
          <p:spPr>
            <a:xfrm>
              <a:off x="1993900" y="32278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89" name="Google Shape;2089;p27"/>
            <p:cNvSpPr/>
            <p:nvPr/>
          </p:nvSpPr>
          <p:spPr>
            <a:xfrm>
              <a:off x="1993900" y="32278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90" name="Google Shape;2090;p27"/>
            <p:cNvSpPr/>
            <p:nvPr/>
          </p:nvSpPr>
          <p:spPr>
            <a:xfrm>
              <a:off x="2020316" y="31981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91" name="Google Shape;2091;p27"/>
            <p:cNvSpPr/>
            <p:nvPr/>
          </p:nvSpPr>
          <p:spPr>
            <a:xfrm>
              <a:off x="2334260" y="30071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92" name="Google Shape;2092;p27"/>
            <p:cNvSpPr/>
            <p:nvPr/>
          </p:nvSpPr>
          <p:spPr>
            <a:xfrm>
              <a:off x="2334260" y="30071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93" name="Google Shape;2093;p27"/>
            <p:cNvSpPr/>
            <p:nvPr/>
          </p:nvSpPr>
          <p:spPr>
            <a:xfrm>
              <a:off x="2207006" y="32494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94" name="Google Shape;2094;p27"/>
            <p:cNvSpPr/>
            <p:nvPr/>
          </p:nvSpPr>
          <p:spPr>
            <a:xfrm>
              <a:off x="2207006" y="32494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95" name="Google Shape;2095;p27"/>
            <p:cNvSpPr/>
            <p:nvPr/>
          </p:nvSpPr>
          <p:spPr>
            <a:xfrm>
              <a:off x="2124964" y="31697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96" name="Google Shape;2096;p27"/>
            <p:cNvSpPr/>
            <p:nvPr/>
          </p:nvSpPr>
          <p:spPr>
            <a:xfrm>
              <a:off x="2124964" y="31697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97" name="Google Shape;2097;p27"/>
            <p:cNvSpPr/>
            <p:nvPr/>
          </p:nvSpPr>
          <p:spPr>
            <a:xfrm>
              <a:off x="2255012" y="30243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98" name="Google Shape;2098;p27"/>
            <p:cNvSpPr/>
            <p:nvPr/>
          </p:nvSpPr>
          <p:spPr>
            <a:xfrm>
              <a:off x="2255012" y="30243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99" name="Google Shape;2099;p27"/>
            <p:cNvSpPr/>
            <p:nvPr/>
          </p:nvSpPr>
          <p:spPr>
            <a:xfrm>
              <a:off x="2354326" y="29591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00" name="Google Shape;2100;p27"/>
            <p:cNvSpPr/>
            <p:nvPr/>
          </p:nvSpPr>
          <p:spPr>
            <a:xfrm>
              <a:off x="2354326" y="29591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01" name="Google Shape;2101;p27"/>
            <p:cNvSpPr/>
            <p:nvPr/>
          </p:nvSpPr>
          <p:spPr>
            <a:xfrm>
              <a:off x="2320290" y="32974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02" name="Google Shape;2102;p27"/>
            <p:cNvSpPr/>
            <p:nvPr/>
          </p:nvSpPr>
          <p:spPr>
            <a:xfrm>
              <a:off x="2320290" y="32974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03" name="Google Shape;2103;p27"/>
            <p:cNvSpPr/>
            <p:nvPr/>
          </p:nvSpPr>
          <p:spPr>
            <a:xfrm>
              <a:off x="2316988" y="32801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04" name="Google Shape;2104;p27"/>
            <p:cNvSpPr/>
            <p:nvPr/>
          </p:nvSpPr>
          <p:spPr>
            <a:xfrm>
              <a:off x="2316988" y="32801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2105" name="Google Shape;2105;p27"/>
            <p:cNvCxnSpPr/>
            <p:nvPr/>
          </p:nvCxnSpPr>
          <p:spPr>
            <a:xfrm flipH="1">
              <a:off x="2249297" y="33761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2106" name="Google Shape;2106;p27"/>
            <p:cNvCxnSpPr/>
            <p:nvPr/>
          </p:nvCxnSpPr>
          <p:spPr>
            <a:xfrm rot="10800000">
              <a:off x="2226183" y="34117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2107" name="Google Shape;2107;p27"/>
            <p:cNvCxnSpPr/>
            <p:nvPr/>
          </p:nvCxnSpPr>
          <p:spPr>
            <a:xfrm rot="10800000">
              <a:off x="2237740" y="33905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2108" name="Google Shape;2108;p27"/>
            <p:cNvCxnSpPr/>
            <p:nvPr/>
          </p:nvCxnSpPr>
          <p:spPr>
            <a:xfrm rot="10800000">
              <a:off x="2231009" y="34279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2109" name="Google Shape;2109;p27"/>
            <p:cNvCxnSpPr/>
            <p:nvPr/>
          </p:nvCxnSpPr>
          <p:spPr>
            <a:xfrm rot="10800000">
              <a:off x="2266061" y="33535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2110" name="Google Shape;2110;p27"/>
            <p:cNvCxnSpPr/>
            <p:nvPr/>
          </p:nvCxnSpPr>
          <p:spPr>
            <a:xfrm flipH="1">
              <a:off x="2252091" y="33267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2111" name="Google Shape;2111;p27"/>
            <p:cNvCxnSpPr/>
            <p:nvPr/>
          </p:nvCxnSpPr>
          <p:spPr>
            <a:xfrm flipH="1">
              <a:off x="2241550" y="33637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2112" name="Google Shape;2112;p27"/>
            <p:cNvCxnSpPr/>
            <p:nvPr/>
          </p:nvCxnSpPr>
          <p:spPr>
            <a:xfrm flipH="1">
              <a:off x="2280031" y="3327146"/>
              <a:ext cx="14351" cy="97536"/>
            </a:xfrm>
            <a:prstGeom prst="straightConnector1">
              <a:avLst/>
            </a:prstGeom>
            <a:noFill/>
            <a:ln cap="flat" cmpd="sng" w="12700">
              <a:solidFill>
                <a:srgbClr val="804000"/>
              </a:solidFill>
              <a:prstDash val="solid"/>
              <a:round/>
              <a:headEnd len="sm" w="sm" type="none"/>
              <a:tailEnd len="sm" w="sm" type="none"/>
            </a:ln>
          </p:spPr>
        </p:cxnSp>
        <p:sp>
          <p:nvSpPr>
            <p:cNvPr id="2113" name="Google Shape;2113;p27"/>
            <p:cNvSpPr/>
            <p:nvPr/>
          </p:nvSpPr>
          <p:spPr>
            <a:xfrm>
              <a:off x="2213737" y="30963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14" name="Google Shape;2114;p27"/>
            <p:cNvSpPr/>
            <p:nvPr/>
          </p:nvSpPr>
          <p:spPr>
            <a:xfrm>
              <a:off x="2195068" y="29763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15" name="Google Shape;2115;p27"/>
            <p:cNvSpPr/>
            <p:nvPr/>
          </p:nvSpPr>
          <p:spPr>
            <a:xfrm>
              <a:off x="2334260" y="29869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16" name="Google Shape;2116;p27"/>
            <p:cNvSpPr/>
            <p:nvPr/>
          </p:nvSpPr>
          <p:spPr>
            <a:xfrm>
              <a:off x="2311654" y="32057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17" name="Google Shape;2117;p27"/>
            <p:cNvSpPr/>
            <p:nvPr/>
          </p:nvSpPr>
          <p:spPr>
            <a:xfrm>
              <a:off x="2311654" y="32057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18" name="Google Shape;2118;p27"/>
            <p:cNvSpPr/>
            <p:nvPr/>
          </p:nvSpPr>
          <p:spPr>
            <a:xfrm>
              <a:off x="2310257" y="32393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19" name="Google Shape;2119;p27"/>
            <p:cNvSpPr/>
            <p:nvPr/>
          </p:nvSpPr>
          <p:spPr>
            <a:xfrm>
              <a:off x="2310257" y="32393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20" name="Google Shape;2120;p27"/>
            <p:cNvSpPr/>
            <p:nvPr/>
          </p:nvSpPr>
          <p:spPr>
            <a:xfrm>
              <a:off x="2193544" y="32307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21" name="Google Shape;2121;p27"/>
            <p:cNvSpPr/>
            <p:nvPr/>
          </p:nvSpPr>
          <p:spPr>
            <a:xfrm>
              <a:off x="2159508" y="29912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22" name="Google Shape;2122;p27"/>
            <p:cNvSpPr/>
            <p:nvPr/>
          </p:nvSpPr>
          <p:spPr>
            <a:xfrm>
              <a:off x="2181606" y="30881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23" name="Google Shape;2123;p27"/>
            <p:cNvSpPr/>
            <p:nvPr/>
          </p:nvSpPr>
          <p:spPr>
            <a:xfrm>
              <a:off x="2181606" y="30881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cxnSp>
        <p:nvCxnSpPr>
          <p:cNvPr id="2124" name="Google Shape;2124;p27"/>
          <p:cNvCxnSpPr/>
          <p:nvPr/>
        </p:nvCxnSpPr>
        <p:spPr>
          <a:xfrm rot="10800000">
            <a:off x="2387600" y="4267200"/>
            <a:ext cx="596900" cy="495300"/>
          </a:xfrm>
          <a:prstGeom prst="straightConnector1">
            <a:avLst/>
          </a:prstGeom>
          <a:noFill/>
          <a:ln cap="flat" cmpd="sng" w="38100">
            <a:solidFill>
              <a:srgbClr val="000000"/>
            </a:solidFill>
            <a:prstDash val="dash"/>
            <a:round/>
            <a:headEnd len="sm" w="sm" type="none"/>
            <a:tailEnd len="med" w="med" type="triangle"/>
          </a:ln>
        </p:spPr>
      </p:cxnSp>
      <p:sp>
        <p:nvSpPr>
          <p:cNvPr id="2125" name="Google Shape;2125;p27"/>
          <p:cNvSpPr txBox="1"/>
          <p:nvPr/>
        </p:nvSpPr>
        <p:spPr>
          <a:xfrm>
            <a:off x="3505200" y="3467100"/>
            <a:ext cx="330200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00">
                <a:solidFill>
                  <a:srgbClr val="000000"/>
                </a:solidFill>
                <a:latin typeface="Times"/>
                <a:ea typeface="Times"/>
                <a:cs typeface="Times"/>
                <a:sym typeface="Times"/>
              </a:rPr>
              <a:t>Shut-off</a:t>
            </a:r>
            <a:endParaRPr/>
          </a:p>
        </p:txBody>
      </p:sp>
      <p:cxnSp>
        <p:nvCxnSpPr>
          <p:cNvPr id="2126" name="Google Shape;2126;p27"/>
          <p:cNvCxnSpPr/>
          <p:nvPr/>
        </p:nvCxnSpPr>
        <p:spPr>
          <a:xfrm flipH="1">
            <a:off x="2120900" y="3505200"/>
            <a:ext cx="38100" cy="495300"/>
          </a:xfrm>
          <a:prstGeom prst="straightConnector1">
            <a:avLst/>
          </a:prstGeom>
          <a:noFill/>
          <a:ln cap="flat" cmpd="sng" w="38100">
            <a:solidFill>
              <a:srgbClr val="000000"/>
            </a:solidFill>
            <a:prstDash val="solid"/>
            <a:round/>
            <a:headEnd len="sm" w="sm" type="none"/>
            <a:tailEnd len="med" w="med" type="triangle"/>
          </a:ln>
        </p:spPr>
      </p:cxnSp>
      <p:cxnSp>
        <p:nvCxnSpPr>
          <p:cNvPr id="2127" name="Google Shape;2127;p27"/>
          <p:cNvCxnSpPr/>
          <p:nvPr/>
        </p:nvCxnSpPr>
        <p:spPr>
          <a:xfrm>
            <a:off x="2108200" y="2692400"/>
            <a:ext cx="1536700" cy="177800"/>
          </a:xfrm>
          <a:prstGeom prst="straightConnector1">
            <a:avLst/>
          </a:prstGeom>
          <a:noFill/>
          <a:ln cap="flat" cmpd="sng" w="38100">
            <a:solidFill>
              <a:srgbClr val="C0C0C0"/>
            </a:solidFill>
            <a:prstDash val="solid"/>
            <a:round/>
            <a:headEnd len="sm" w="sm" type="none"/>
            <a:tailEnd len="med" w="med" type="triangle"/>
          </a:ln>
        </p:spPr>
      </p:cxnSp>
      <p:cxnSp>
        <p:nvCxnSpPr>
          <p:cNvPr id="2128" name="Google Shape;2128;p27"/>
          <p:cNvCxnSpPr/>
          <p:nvPr/>
        </p:nvCxnSpPr>
        <p:spPr>
          <a:xfrm flipH="1">
            <a:off x="4013200" y="2451100"/>
            <a:ext cx="139700" cy="254000"/>
          </a:xfrm>
          <a:prstGeom prst="straightConnector1">
            <a:avLst/>
          </a:prstGeom>
          <a:noFill/>
          <a:ln cap="flat" cmpd="sng" w="38100">
            <a:solidFill>
              <a:srgbClr val="000000"/>
            </a:solidFill>
            <a:prstDash val="solid"/>
            <a:round/>
            <a:headEnd len="sm" w="sm" type="none"/>
            <a:tailEnd len="med" w="med" type="triangle"/>
          </a:ln>
        </p:spPr>
      </p:cxnSp>
      <p:cxnSp>
        <p:nvCxnSpPr>
          <p:cNvPr id="2129" name="Google Shape;2129;p27"/>
          <p:cNvCxnSpPr/>
          <p:nvPr/>
        </p:nvCxnSpPr>
        <p:spPr>
          <a:xfrm rot="10800000">
            <a:off x="4838700" y="2374900"/>
            <a:ext cx="1028700" cy="203200"/>
          </a:xfrm>
          <a:prstGeom prst="straightConnector1">
            <a:avLst/>
          </a:prstGeom>
          <a:noFill/>
          <a:ln cap="flat" cmpd="sng" w="38100">
            <a:solidFill>
              <a:srgbClr val="000000"/>
            </a:solidFill>
            <a:prstDash val="solid"/>
            <a:round/>
            <a:headEnd len="sm" w="sm" type="none"/>
            <a:tailEnd len="med" w="med" type="triangle"/>
          </a:ln>
        </p:spPr>
      </p:cxnSp>
      <p:cxnSp>
        <p:nvCxnSpPr>
          <p:cNvPr id="2130" name="Google Shape;2130;p27"/>
          <p:cNvCxnSpPr/>
          <p:nvPr/>
        </p:nvCxnSpPr>
        <p:spPr>
          <a:xfrm flipH="1" rot="10800000">
            <a:off x="6057900" y="3403600"/>
            <a:ext cx="88900" cy="698500"/>
          </a:xfrm>
          <a:prstGeom prst="straightConnector1">
            <a:avLst/>
          </a:prstGeom>
          <a:noFill/>
          <a:ln cap="flat" cmpd="sng" w="38100">
            <a:solidFill>
              <a:srgbClr val="000000"/>
            </a:solidFill>
            <a:prstDash val="solid"/>
            <a:round/>
            <a:headEnd len="sm" w="sm" type="none"/>
            <a:tailEnd len="med" w="med" type="triangle"/>
          </a:ln>
        </p:spPr>
      </p:cxnSp>
      <p:cxnSp>
        <p:nvCxnSpPr>
          <p:cNvPr id="2131" name="Google Shape;2131;p27"/>
          <p:cNvCxnSpPr/>
          <p:nvPr/>
        </p:nvCxnSpPr>
        <p:spPr>
          <a:xfrm flipH="1">
            <a:off x="4851400" y="2705100"/>
            <a:ext cx="939800" cy="50800"/>
          </a:xfrm>
          <a:prstGeom prst="straightConnector1">
            <a:avLst/>
          </a:prstGeom>
          <a:noFill/>
          <a:ln cap="flat" cmpd="sng" w="38100">
            <a:solidFill>
              <a:srgbClr val="000000"/>
            </a:solidFill>
            <a:prstDash val="solid"/>
            <a:round/>
            <a:headEnd len="sm" w="sm" type="none"/>
            <a:tailEnd len="med" w="med" type="triangle"/>
          </a:ln>
        </p:spPr>
      </p:cxnSp>
      <p:cxnSp>
        <p:nvCxnSpPr>
          <p:cNvPr id="2132" name="Google Shape;2132;p27"/>
          <p:cNvCxnSpPr/>
          <p:nvPr/>
        </p:nvCxnSpPr>
        <p:spPr>
          <a:xfrm flipH="1" rot="10800000">
            <a:off x="3594100" y="4127500"/>
            <a:ext cx="1549400" cy="660400"/>
          </a:xfrm>
          <a:prstGeom prst="straightConnector1">
            <a:avLst/>
          </a:prstGeom>
          <a:noFill/>
          <a:ln cap="flat" cmpd="sng" w="38100">
            <a:solidFill>
              <a:srgbClr val="000000"/>
            </a:solidFill>
            <a:prstDash val="solid"/>
            <a:round/>
            <a:headEnd len="sm" w="sm" type="none"/>
            <a:tailEnd len="med" w="med" type="triangl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6" name="Shape 2136"/>
        <p:cNvGrpSpPr/>
        <p:nvPr/>
      </p:nvGrpSpPr>
      <p:grpSpPr>
        <a:xfrm>
          <a:off x="0" y="0"/>
          <a:ext cx="0" cy="0"/>
          <a:chOff x="0" y="0"/>
          <a:chExt cx="0" cy="0"/>
        </a:xfrm>
      </p:grpSpPr>
      <p:cxnSp>
        <p:nvCxnSpPr>
          <p:cNvPr id="2137" name="Google Shape;2137;p28"/>
          <p:cNvCxnSpPr/>
          <p:nvPr/>
        </p:nvCxnSpPr>
        <p:spPr>
          <a:xfrm>
            <a:off x="5283200" y="1930400"/>
            <a:ext cx="3898900" cy="0"/>
          </a:xfrm>
          <a:prstGeom prst="straightConnector1">
            <a:avLst/>
          </a:prstGeom>
          <a:noFill/>
          <a:ln cap="flat" cmpd="sng" w="12700">
            <a:solidFill>
              <a:srgbClr val="C0C0C0"/>
            </a:solidFill>
            <a:prstDash val="dash"/>
            <a:round/>
            <a:headEnd len="sm" w="sm" type="none"/>
            <a:tailEnd len="sm" w="sm" type="none"/>
          </a:ln>
        </p:spPr>
      </p:cxnSp>
      <p:cxnSp>
        <p:nvCxnSpPr>
          <p:cNvPr id="2138" name="Google Shape;2138;p28"/>
          <p:cNvCxnSpPr/>
          <p:nvPr/>
        </p:nvCxnSpPr>
        <p:spPr>
          <a:xfrm rot="10800000">
            <a:off x="444500" y="1943100"/>
            <a:ext cx="4064000" cy="0"/>
          </a:xfrm>
          <a:prstGeom prst="straightConnector1">
            <a:avLst/>
          </a:prstGeom>
          <a:noFill/>
          <a:ln cap="flat" cmpd="sng" w="12700">
            <a:solidFill>
              <a:srgbClr val="C0C0C0"/>
            </a:solidFill>
            <a:prstDash val="dash"/>
            <a:round/>
            <a:headEnd len="sm" w="sm" type="none"/>
            <a:tailEnd len="sm" w="sm" type="none"/>
          </a:ln>
        </p:spPr>
      </p:cxnSp>
      <p:cxnSp>
        <p:nvCxnSpPr>
          <p:cNvPr id="2139" name="Google Shape;2139;p28"/>
          <p:cNvCxnSpPr/>
          <p:nvPr/>
        </p:nvCxnSpPr>
        <p:spPr>
          <a:xfrm>
            <a:off x="9220200" y="101600"/>
            <a:ext cx="0" cy="5118100"/>
          </a:xfrm>
          <a:prstGeom prst="straightConnector1">
            <a:avLst/>
          </a:prstGeom>
          <a:noFill/>
          <a:ln cap="flat" cmpd="sng" w="38100">
            <a:solidFill>
              <a:srgbClr val="FFFF00"/>
            </a:solidFill>
            <a:prstDash val="dash"/>
            <a:round/>
            <a:headEnd len="sm" w="sm" type="none"/>
            <a:tailEnd len="sm" w="sm" type="none"/>
          </a:ln>
        </p:spPr>
      </p:cxnSp>
      <p:cxnSp>
        <p:nvCxnSpPr>
          <p:cNvPr id="2140" name="Google Shape;2140;p28"/>
          <p:cNvCxnSpPr/>
          <p:nvPr/>
        </p:nvCxnSpPr>
        <p:spPr>
          <a:xfrm rot="10800000">
            <a:off x="0" y="5207000"/>
            <a:ext cx="10020300" cy="0"/>
          </a:xfrm>
          <a:prstGeom prst="straightConnector1">
            <a:avLst/>
          </a:prstGeom>
          <a:noFill/>
          <a:ln cap="flat" cmpd="sng" w="38100">
            <a:solidFill>
              <a:srgbClr val="FFFF00"/>
            </a:solidFill>
            <a:prstDash val="solid"/>
            <a:round/>
            <a:headEnd len="sm" w="sm" type="none"/>
            <a:tailEnd len="sm" w="sm" type="none"/>
          </a:ln>
        </p:spPr>
      </p:cxnSp>
      <p:cxnSp>
        <p:nvCxnSpPr>
          <p:cNvPr id="2141" name="Google Shape;2141;p28"/>
          <p:cNvCxnSpPr/>
          <p:nvPr/>
        </p:nvCxnSpPr>
        <p:spPr>
          <a:xfrm rot="10800000">
            <a:off x="419100" y="50800"/>
            <a:ext cx="0" cy="5118100"/>
          </a:xfrm>
          <a:prstGeom prst="straightConnector1">
            <a:avLst/>
          </a:prstGeom>
          <a:noFill/>
          <a:ln cap="flat" cmpd="sng" w="38100">
            <a:solidFill>
              <a:srgbClr val="FFFF00"/>
            </a:solidFill>
            <a:prstDash val="dash"/>
            <a:round/>
            <a:headEnd len="sm" w="sm" type="none"/>
            <a:tailEnd len="sm" w="sm" type="none"/>
          </a:ln>
        </p:spPr>
      </p:cxnSp>
      <p:grpSp>
        <p:nvGrpSpPr>
          <p:cNvPr id="2142" name="Google Shape;2142;p28"/>
          <p:cNvGrpSpPr/>
          <p:nvPr/>
        </p:nvGrpSpPr>
        <p:grpSpPr>
          <a:xfrm rot="6778200">
            <a:off x="3187700" y="1778000"/>
            <a:ext cx="434849" cy="512065"/>
            <a:chOff x="3187700" y="1778000"/>
            <a:chExt cx="434849" cy="512065"/>
          </a:xfrm>
        </p:grpSpPr>
        <p:sp>
          <p:nvSpPr>
            <p:cNvPr id="2143" name="Google Shape;2143;p28"/>
            <p:cNvSpPr/>
            <p:nvPr/>
          </p:nvSpPr>
          <p:spPr>
            <a:xfrm>
              <a:off x="3493516" y="20308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44" name="Google Shape;2144;p28"/>
            <p:cNvSpPr/>
            <p:nvPr/>
          </p:nvSpPr>
          <p:spPr>
            <a:xfrm>
              <a:off x="3493516" y="20308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45" name="Google Shape;2145;p28"/>
            <p:cNvSpPr/>
            <p:nvPr/>
          </p:nvSpPr>
          <p:spPr>
            <a:xfrm>
              <a:off x="3563112" y="18282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46" name="Google Shape;2146;p28"/>
            <p:cNvSpPr/>
            <p:nvPr/>
          </p:nvSpPr>
          <p:spPr>
            <a:xfrm>
              <a:off x="3563112" y="18282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47" name="Google Shape;2147;p28"/>
            <p:cNvSpPr/>
            <p:nvPr/>
          </p:nvSpPr>
          <p:spPr>
            <a:xfrm>
              <a:off x="3187700" y="20467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48" name="Google Shape;2148;p28"/>
            <p:cNvSpPr/>
            <p:nvPr/>
          </p:nvSpPr>
          <p:spPr>
            <a:xfrm>
              <a:off x="3187700" y="20467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49" name="Google Shape;2149;p28"/>
            <p:cNvSpPr/>
            <p:nvPr/>
          </p:nvSpPr>
          <p:spPr>
            <a:xfrm>
              <a:off x="3214116" y="20170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50" name="Google Shape;2150;p28"/>
            <p:cNvSpPr/>
            <p:nvPr/>
          </p:nvSpPr>
          <p:spPr>
            <a:xfrm>
              <a:off x="3528060" y="18260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51" name="Google Shape;2151;p28"/>
            <p:cNvSpPr/>
            <p:nvPr/>
          </p:nvSpPr>
          <p:spPr>
            <a:xfrm>
              <a:off x="3528060" y="18260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52" name="Google Shape;2152;p28"/>
            <p:cNvSpPr/>
            <p:nvPr/>
          </p:nvSpPr>
          <p:spPr>
            <a:xfrm>
              <a:off x="3400806" y="20683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53" name="Google Shape;2153;p28"/>
            <p:cNvSpPr/>
            <p:nvPr/>
          </p:nvSpPr>
          <p:spPr>
            <a:xfrm>
              <a:off x="3400806" y="20683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54" name="Google Shape;2154;p28"/>
            <p:cNvSpPr/>
            <p:nvPr/>
          </p:nvSpPr>
          <p:spPr>
            <a:xfrm>
              <a:off x="3318764" y="19886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55" name="Google Shape;2155;p28"/>
            <p:cNvSpPr/>
            <p:nvPr/>
          </p:nvSpPr>
          <p:spPr>
            <a:xfrm>
              <a:off x="3318764" y="19886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56" name="Google Shape;2156;p28"/>
            <p:cNvSpPr/>
            <p:nvPr/>
          </p:nvSpPr>
          <p:spPr>
            <a:xfrm>
              <a:off x="3448812" y="18432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57" name="Google Shape;2157;p28"/>
            <p:cNvSpPr/>
            <p:nvPr/>
          </p:nvSpPr>
          <p:spPr>
            <a:xfrm>
              <a:off x="3448812" y="18432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58" name="Google Shape;2158;p28"/>
            <p:cNvSpPr/>
            <p:nvPr/>
          </p:nvSpPr>
          <p:spPr>
            <a:xfrm>
              <a:off x="3548126" y="17780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59" name="Google Shape;2159;p28"/>
            <p:cNvSpPr/>
            <p:nvPr/>
          </p:nvSpPr>
          <p:spPr>
            <a:xfrm>
              <a:off x="3548126" y="17780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60" name="Google Shape;2160;p28"/>
            <p:cNvSpPr/>
            <p:nvPr/>
          </p:nvSpPr>
          <p:spPr>
            <a:xfrm>
              <a:off x="3514090" y="21163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61" name="Google Shape;2161;p28"/>
            <p:cNvSpPr/>
            <p:nvPr/>
          </p:nvSpPr>
          <p:spPr>
            <a:xfrm>
              <a:off x="3514090" y="21163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62" name="Google Shape;2162;p28"/>
            <p:cNvSpPr/>
            <p:nvPr/>
          </p:nvSpPr>
          <p:spPr>
            <a:xfrm>
              <a:off x="3510788" y="20990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63" name="Google Shape;2163;p28"/>
            <p:cNvSpPr/>
            <p:nvPr/>
          </p:nvSpPr>
          <p:spPr>
            <a:xfrm>
              <a:off x="3510788" y="20990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2164" name="Google Shape;2164;p28"/>
            <p:cNvCxnSpPr/>
            <p:nvPr/>
          </p:nvCxnSpPr>
          <p:spPr>
            <a:xfrm flipH="1">
              <a:off x="3443097" y="21950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2165" name="Google Shape;2165;p28"/>
            <p:cNvCxnSpPr/>
            <p:nvPr/>
          </p:nvCxnSpPr>
          <p:spPr>
            <a:xfrm rot="10800000">
              <a:off x="3419983" y="22306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2166" name="Google Shape;2166;p28"/>
            <p:cNvCxnSpPr/>
            <p:nvPr/>
          </p:nvCxnSpPr>
          <p:spPr>
            <a:xfrm rot="10800000">
              <a:off x="3431540" y="22094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2167" name="Google Shape;2167;p28"/>
            <p:cNvCxnSpPr/>
            <p:nvPr/>
          </p:nvCxnSpPr>
          <p:spPr>
            <a:xfrm rot="10800000">
              <a:off x="3424809" y="22468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2168" name="Google Shape;2168;p28"/>
            <p:cNvCxnSpPr/>
            <p:nvPr/>
          </p:nvCxnSpPr>
          <p:spPr>
            <a:xfrm rot="10800000">
              <a:off x="3459861" y="21724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2169" name="Google Shape;2169;p28"/>
            <p:cNvCxnSpPr/>
            <p:nvPr/>
          </p:nvCxnSpPr>
          <p:spPr>
            <a:xfrm flipH="1">
              <a:off x="3445891" y="21456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2170" name="Google Shape;2170;p28"/>
            <p:cNvCxnSpPr/>
            <p:nvPr/>
          </p:nvCxnSpPr>
          <p:spPr>
            <a:xfrm flipH="1">
              <a:off x="3435350" y="21826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2171" name="Google Shape;2171;p28"/>
            <p:cNvCxnSpPr/>
            <p:nvPr/>
          </p:nvCxnSpPr>
          <p:spPr>
            <a:xfrm flipH="1">
              <a:off x="3473831" y="2146046"/>
              <a:ext cx="14351" cy="97536"/>
            </a:xfrm>
            <a:prstGeom prst="straightConnector1">
              <a:avLst/>
            </a:prstGeom>
            <a:noFill/>
            <a:ln cap="flat" cmpd="sng" w="12700">
              <a:solidFill>
                <a:srgbClr val="804000"/>
              </a:solidFill>
              <a:prstDash val="solid"/>
              <a:round/>
              <a:headEnd len="sm" w="sm" type="none"/>
              <a:tailEnd len="sm" w="sm" type="none"/>
            </a:ln>
          </p:spPr>
        </p:cxnSp>
        <p:sp>
          <p:nvSpPr>
            <p:cNvPr id="2172" name="Google Shape;2172;p28"/>
            <p:cNvSpPr/>
            <p:nvPr/>
          </p:nvSpPr>
          <p:spPr>
            <a:xfrm>
              <a:off x="3407537" y="19152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73" name="Google Shape;2173;p28"/>
            <p:cNvSpPr/>
            <p:nvPr/>
          </p:nvSpPr>
          <p:spPr>
            <a:xfrm>
              <a:off x="3388868" y="17952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74" name="Google Shape;2174;p28"/>
            <p:cNvSpPr/>
            <p:nvPr/>
          </p:nvSpPr>
          <p:spPr>
            <a:xfrm>
              <a:off x="3528060" y="18058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75" name="Google Shape;2175;p28"/>
            <p:cNvSpPr/>
            <p:nvPr/>
          </p:nvSpPr>
          <p:spPr>
            <a:xfrm>
              <a:off x="3505454" y="20246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76" name="Google Shape;2176;p28"/>
            <p:cNvSpPr/>
            <p:nvPr/>
          </p:nvSpPr>
          <p:spPr>
            <a:xfrm>
              <a:off x="3505454" y="20246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77" name="Google Shape;2177;p28"/>
            <p:cNvSpPr/>
            <p:nvPr/>
          </p:nvSpPr>
          <p:spPr>
            <a:xfrm>
              <a:off x="3504057" y="20582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78" name="Google Shape;2178;p28"/>
            <p:cNvSpPr/>
            <p:nvPr/>
          </p:nvSpPr>
          <p:spPr>
            <a:xfrm>
              <a:off x="3504057" y="20582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79" name="Google Shape;2179;p28"/>
            <p:cNvSpPr/>
            <p:nvPr/>
          </p:nvSpPr>
          <p:spPr>
            <a:xfrm>
              <a:off x="3387344" y="20496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80" name="Google Shape;2180;p28"/>
            <p:cNvSpPr/>
            <p:nvPr/>
          </p:nvSpPr>
          <p:spPr>
            <a:xfrm>
              <a:off x="3353308" y="18101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81" name="Google Shape;2181;p28"/>
            <p:cNvSpPr/>
            <p:nvPr/>
          </p:nvSpPr>
          <p:spPr>
            <a:xfrm>
              <a:off x="3375406" y="19070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82" name="Google Shape;2182;p28"/>
            <p:cNvSpPr/>
            <p:nvPr/>
          </p:nvSpPr>
          <p:spPr>
            <a:xfrm>
              <a:off x="3375406" y="19070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2183" name="Google Shape;2183;p28"/>
          <p:cNvGrpSpPr/>
          <p:nvPr/>
        </p:nvGrpSpPr>
        <p:grpSpPr>
          <a:xfrm rot="8236200">
            <a:off x="5359400" y="2857500"/>
            <a:ext cx="434849" cy="512065"/>
            <a:chOff x="5359400" y="2857500"/>
            <a:chExt cx="434849" cy="512065"/>
          </a:xfrm>
        </p:grpSpPr>
        <p:sp>
          <p:nvSpPr>
            <p:cNvPr id="2184" name="Google Shape;2184;p28"/>
            <p:cNvSpPr/>
            <p:nvPr/>
          </p:nvSpPr>
          <p:spPr>
            <a:xfrm>
              <a:off x="5665216" y="31103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85" name="Google Shape;2185;p28"/>
            <p:cNvSpPr/>
            <p:nvPr/>
          </p:nvSpPr>
          <p:spPr>
            <a:xfrm>
              <a:off x="5665216" y="31103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86" name="Google Shape;2186;p28"/>
            <p:cNvSpPr/>
            <p:nvPr/>
          </p:nvSpPr>
          <p:spPr>
            <a:xfrm>
              <a:off x="5734812" y="29077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87" name="Google Shape;2187;p28"/>
            <p:cNvSpPr/>
            <p:nvPr/>
          </p:nvSpPr>
          <p:spPr>
            <a:xfrm>
              <a:off x="5734812" y="29077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88" name="Google Shape;2188;p28"/>
            <p:cNvSpPr/>
            <p:nvPr/>
          </p:nvSpPr>
          <p:spPr>
            <a:xfrm>
              <a:off x="5359400" y="31262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89" name="Google Shape;2189;p28"/>
            <p:cNvSpPr/>
            <p:nvPr/>
          </p:nvSpPr>
          <p:spPr>
            <a:xfrm>
              <a:off x="5359400" y="31262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90" name="Google Shape;2190;p28"/>
            <p:cNvSpPr/>
            <p:nvPr/>
          </p:nvSpPr>
          <p:spPr>
            <a:xfrm>
              <a:off x="5385816" y="30965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91" name="Google Shape;2191;p28"/>
            <p:cNvSpPr/>
            <p:nvPr/>
          </p:nvSpPr>
          <p:spPr>
            <a:xfrm>
              <a:off x="5699760" y="29055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92" name="Google Shape;2192;p28"/>
            <p:cNvSpPr/>
            <p:nvPr/>
          </p:nvSpPr>
          <p:spPr>
            <a:xfrm>
              <a:off x="5699760" y="29055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93" name="Google Shape;2193;p28"/>
            <p:cNvSpPr/>
            <p:nvPr/>
          </p:nvSpPr>
          <p:spPr>
            <a:xfrm>
              <a:off x="5572506" y="31478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94" name="Google Shape;2194;p28"/>
            <p:cNvSpPr/>
            <p:nvPr/>
          </p:nvSpPr>
          <p:spPr>
            <a:xfrm>
              <a:off x="5572506" y="31478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95" name="Google Shape;2195;p28"/>
            <p:cNvSpPr/>
            <p:nvPr/>
          </p:nvSpPr>
          <p:spPr>
            <a:xfrm>
              <a:off x="5490464" y="30681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96" name="Google Shape;2196;p28"/>
            <p:cNvSpPr/>
            <p:nvPr/>
          </p:nvSpPr>
          <p:spPr>
            <a:xfrm>
              <a:off x="5490464" y="30681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97" name="Google Shape;2197;p28"/>
            <p:cNvSpPr/>
            <p:nvPr/>
          </p:nvSpPr>
          <p:spPr>
            <a:xfrm>
              <a:off x="5620512" y="29227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98" name="Google Shape;2198;p28"/>
            <p:cNvSpPr/>
            <p:nvPr/>
          </p:nvSpPr>
          <p:spPr>
            <a:xfrm>
              <a:off x="5620512" y="29227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99" name="Google Shape;2199;p28"/>
            <p:cNvSpPr/>
            <p:nvPr/>
          </p:nvSpPr>
          <p:spPr>
            <a:xfrm>
              <a:off x="5719826" y="28575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00" name="Google Shape;2200;p28"/>
            <p:cNvSpPr/>
            <p:nvPr/>
          </p:nvSpPr>
          <p:spPr>
            <a:xfrm>
              <a:off x="5719826" y="28575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01" name="Google Shape;2201;p28"/>
            <p:cNvSpPr/>
            <p:nvPr/>
          </p:nvSpPr>
          <p:spPr>
            <a:xfrm>
              <a:off x="5685790" y="31958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02" name="Google Shape;2202;p28"/>
            <p:cNvSpPr/>
            <p:nvPr/>
          </p:nvSpPr>
          <p:spPr>
            <a:xfrm>
              <a:off x="5685790" y="31958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03" name="Google Shape;2203;p28"/>
            <p:cNvSpPr/>
            <p:nvPr/>
          </p:nvSpPr>
          <p:spPr>
            <a:xfrm>
              <a:off x="5682488" y="31785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04" name="Google Shape;2204;p28"/>
            <p:cNvSpPr/>
            <p:nvPr/>
          </p:nvSpPr>
          <p:spPr>
            <a:xfrm>
              <a:off x="5682488" y="31785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2205" name="Google Shape;2205;p28"/>
            <p:cNvCxnSpPr/>
            <p:nvPr/>
          </p:nvCxnSpPr>
          <p:spPr>
            <a:xfrm flipH="1">
              <a:off x="5614797" y="32745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2206" name="Google Shape;2206;p28"/>
            <p:cNvCxnSpPr/>
            <p:nvPr/>
          </p:nvCxnSpPr>
          <p:spPr>
            <a:xfrm rot="10800000">
              <a:off x="5591683" y="33101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2207" name="Google Shape;2207;p28"/>
            <p:cNvCxnSpPr/>
            <p:nvPr/>
          </p:nvCxnSpPr>
          <p:spPr>
            <a:xfrm rot="10800000">
              <a:off x="5603240" y="32889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2208" name="Google Shape;2208;p28"/>
            <p:cNvCxnSpPr/>
            <p:nvPr/>
          </p:nvCxnSpPr>
          <p:spPr>
            <a:xfrm rot="10800000">
              <a:off x="5596509" y="33263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2209" name="Google Shape;2209;p28"/>
            <p:cNvCxnSpPr/>
            <p:nvPr/>
          </p:nvCxnSpPr>
          <p:spPr>
            <a:xfrm rot="10800000">
              <a:off x="5631561" y="32519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2210" name="Google Shape;2210;p28"/>
            <p:cNvCxnSpPr/>
            <p:nvPr/>
          </p:nvCxnSpPr>
          <p:spPr>
            <a:xfrm flipH="1">
              <a:off x="5617591" y="32251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2211" name="Google Shape;2211;p28"/>
            <p:cNvCxnSpPr/>
            <p:nvPr/>
          </p:nvCxnSpPr>
          <p:spPr>
            <a:xfrm flipH="1">
              <a:off x="5607050" y="32621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2212" name="Google Shape;2212;p28"/>
            <p:cNvCxnSpPr/>
            <p:nvPr/>
          </p:nvCxnSpPr>
          <p:spPr>
            <a:xfrm flipH="1">
              <a:off x="5645531" y="3225546"/>
              <a:ext cx="14351" cy="97536"/>
            </a:xfrm>
            <a:prstGeom prst="straightConnector1">
              <a:avLst/>
            </a:prstGeom>
            <a:noFill/>
            <a:ln cap="flat" cmpd="sng" w="12700">
              <a:solidFill>
                <a:srgbClr val="804000"/>
              </a:solidFill>
              <a:prstDash val="solid"/>
              <a:round/>
              <a:headEnd len="sm" w="sm" type="none"/>
              <a:tailEnd len="sm" w="sm" type="none"/>
            </a:ln>
          </p:spPr>
        </p:cxnSp>
        <p:sp>
          <p:nvSpPr>
            <p:cNvPr id="2213" name="Google Shape;2213;p28"/>
            <p:cNvSpPr/>
            <p:nvPr/>
          </p:nvSpPr>
          <p:spPr>
            <a:xfrm>
              <a:off x="5579237" y="29947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14" name="Google Shape;2214;p28"/>
            <p:cNvSpPr/>
            <p:nvPr/>
          </p:nvSpPr>
          <p:spPr>
            <a:xfrm>
              <a:off x="5560568" y="28747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15" name="Google Shape;2215;p28"/>
            <p:cNvSpPr/>
            <p:nvPr/>
          </p:nvSpPr>
          <p:spPr>
            <a:xfrm>
              <a:off x="5699760" y="28853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16" name="Google Shape;2216;p28"/>
            <p:cNvSpPr/>
            <p:nvPr/>
          </p:nvSpPr>
          <p:spPr>
            <a:xfrm>
              <a:off x="5677154" y="31041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17" name="Google Shape;2217;p28"/>
            <p:cNvSpPr/>
            <p:nvPr/>
          </p:nvSpPr>
          <p:spPr>
            <a:xfrm>
              <a:off x="5677154" y="31041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18" name="Google Shape;2218;p28"/>
            <p:cNvSpPr/>
            <p:nvPr/>
          </p:nvSpPr>
          <p:spPr>
            <a:xfrm>
              <a:off x="5675757" y="31377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19" name="Google Shape;2219;p28"/>
            <p:cNvSpPr/>
            <p:nvPr/>
          </p:nvSpPr>
          <p:spPr>
            <a:xfrm>
              <a:off x="5675757" y="31377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20" name="Google Shape;2220;p28"/>
            <p:cNvSpPr/>
            <p:nvPr/>
          </p:nvSpPr>
          <p:spPr>
            <a:xfrm>
              <a:off x="5559044" y="31291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21" name="Google Shape;2221;p28"/>
            <p:cNvSpPr/>
            <p:nvPr/>
          </p:nvSpPr>
          <p:spPr>
            <a:xfrm>
              <a:off x="5525008" y="28896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22" name="Google Shape;2222;p28"/>
            <p:cNvSpPr/>
            <p:nvPr/>
          </p:nvSpPr>
          <p:spPr>
            <a:xfrm>
              <a:off x="5547106" y="29865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23" name="Google Shape;2223;p28"/>
            <p:cNvSpPr/>
            <p:nvPr/>
          </p:nvSpPr>
          <p:spPr>
            <a:xfrm>
              <a:off x="5547106" y="29865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2224" name="Google Shape;2224;p28"/>
          <p:cNvGrpSpPr/>
          <p:nvPr/>
        </p:nvGrpSpPr>
        <p:grpSpPr>
          <a:xfrm rot="10800000">
            <a:off x="2921000" y="4559300"/>
            <a:ext cx="434849" cy="512065"/>
            <a:chOff x="2921000" y="4559300"/>
            <a:chExt cx="434849" cy="512065"/>
          </a:xfrm>
        </p:grpSpPr>
        <p:sp>
          <p:nvSpPr>
            <p:cNvPr id="2225" name="Google Shape;2225;p28"/>
            <p:cNvSpPr/>
            <p:nvPr/>
          </p:nvSpPr>
          <p:spPr>
            <a:xfrm>
              <a:off x="3226816" y="48121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26" name="Google Shape;2226;p28"/>
            <p:cNvSpPr/>
            <p:nvPr/>
          </p:nvSpPr>
          <p:spPr>
            <a:xfrm>
              <a:off x="3226816" y="48121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27" name="Google Shape;2227;p28"/>
            <p:cNvSpPr/>
            <p:nvPr/>
          </p:nvSpPr>
          <p:spPr>
            <a:xfrm>
              <a:off x="3296412" y="46095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28" name="Google Shape;2228;p28"/>
            <p:cNvSpPr/>
            <p:nvPr/>
          </p:nvSpPr>
          <p:spPr>
            <a:xfrm>
              <a:off x="3296412" y="46095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29" name="Google Shape;2229;p28"/>
            <p:cNvSpPr/>
            <p:nvPr/>
          </p:nvSpPr>
          <p:spPr>
            <a:xfrm>
              <a:off x="2921000" y="48280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30" name="Google Shape;2230;p28"/>
            <p:cNvSpPr/>
            <p:nvPr/>
          </p:nvSpPr>
          <p:spPr>
            <a:xfrm>
              <a:off x="2921000" y="48280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31" name="Google Shape;2231;p28"/>
            <p:cNvSpPr/>
            <p:nvPr/>
          </p:nvSpPr>
          <p:spPr>
            <a:xfrm>
              <a:off x="2947416" y="47983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32" name="Google Shape;2232;p28"/>
            <p:cNvSpPr/>
            <p:nvPr/>
          </p:nvSpPr>
          <p:spPr>
            <a:xfrm>
              <a:off x="3261360" y="46073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33" name="Google Shape;2233;p28"/>
            <p:cNvSpPr/>
            <p:nvPr/>
          </p:nvSpPr>
          <p:spPr>
            <a:xfrm>
              <a:off x="3261360" y="46073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34" name="Google Shape;2234;p28"/>
            <p:cNvSpPr/>
            <p:nvPr/>
          </p:nvSpPr>
          <p:spPr>
            <a:xfrm>
              <a:off x="3134106" y="48496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35" name="Google Shape;2235;p28"/>
            <p:cNvSpPr/>
            <p:nvPr/>
          </p:nvSpPr>
          <p:spPr>
            <a:xfrm>
              <a:off x="3134106" y="48496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36" name="Google Shape;2236;p28"/>
            <p:cNvSpPr/>
            <p:nvPr/>
          </p:nvSpPr>
          <p:spPr>
            <a:xfrm>
              <a:off x="3052064" y="47699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37" name="Google Shape;2237;p28"/>
            <p:cNvSpPr/>
            <p:nvPr/>
          </p:nvSpPr>
          <p:spPr>
            <a:xfrm>
              <a:off x="3052064" y="47699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38" name="Google Shape;2238;p28"/>
            <p:cNvSpPr/>
            <p:nvPr/>
          </p:nvSpPr>
          <p:spPr>
            <a:xfrm>
              <a:off x="3182112" y="46245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39" name="Google Shape;2239;p28"/>
            <p:cNvSpPr/>
            <p:nvPr/>
          </p:nvSpPr>
          <p:spPr>
            <a:xfrm>
              <a:off x="3182112" y="46245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40" name="Google Shape;2240;p28"/>
            <p:cNvSpPr/>
            <p:nvPr/>
          </p:nvSpPr>
          <p:spPr>
            <a:xfrm>
              <a:off x="3281426" y="45593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41" name="Google Shape;2241;p28"/>
            <p:cNvSpPr/>
            <p:nvPr/>
          </p:nvSpPr>
          <p:spPr>
            <a:xfrm>
              <a:off x="3281426" y="45593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42" name="Google Shape;2242;p28"/>
            <p:cNvSpPr/>
            <p:nvPr/>
          </p:nvSpPr>
          <p:spPr>
            <a:xfrm>
              <a:off x="3247390" y="48976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43" name="Google Shape;2243;p28"/>
            <p:cNvSpPr/>
            <p:nvPr/>
          </p:nvSpPr>
          <p:spPr>
            <a:xfrm>
              <a:off x="3247390" y="48976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44" name="Google Shape;2244;p28"/>
            <p:cNvSpPr/>
            <p:nvPr/>
          </p:nvSpPr>
          <p:spPr>
            <a:xfrm>
              <a:off x="3244088" y="48803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45" name="Google Shape;2245;p28"/>
            <p:cNvSpPr/>
            <p:nvPr/>
          </p:nvSpPr>
          <p:spPr>
            <a:xfrm>
              <a:off x="3244088" y="48803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2246" name="Google Shape;2246;p28"/>
            <p:cNvCxnSpPr/>
            <p:nvPr/>
          </p:nvCxnSpPr>
          <p:spPr>
            <a:xfrm flipH="1">
              <a:off x="3176397" y="49763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2247" name="Google Shape;2247;p28"/>
            <p:cNvCxnSpPr/>
            <p:nvPr/>
          </p:nvCxnSpPr>
          <p:spPr>
            <a:xfrm rot="10800000">
              <a:off x="3153283" y="50119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2248" name="Google Shape;2248;p28"/>
            <p:cNvCxnSpPr/>
            <p:nvPr/>
          </p:nvCxnSpPr>
          <p:spPr>
            <a:xfrm rot="10800000">
              <a:off x="3164840" y="49907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2249" name="Google Shape;2249;p28"/>
            <p:cNvCxnSpPr/>
            <p:nvPr/>
          </p:nvCxnSpPr>
          <p:spPr>
            <a:xfrm rot="10800000">
              <a:off x="3158109" y="50281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2250" name="Google Shape;2250;p28"/>
            <p:cNvCxnSpPr/>
            <p:nvPr/>
          </p:nvCxnSpPr>
          <p:spPr>
            <a:xfrm rot="10800000">
              <a:off x="3193161" y="49537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2251" name="Google Shape;2251;p28"/>
            <p:cNvCxnSpPr/>
            <p:nvPr/>
          </p:nvCxnSpPr>
          <p:spPr>
            <a:xfrm flipH="1">
              <a:off x="3179191" y="49269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2252" name="Google Shape;2252;p28"/>
            <p:cNvCxnSpPr/>
            <p:nvPr/>
          </p:nvCxnSpPr>
          <p:spPr>
            <a:xfrm flipH="1">
              <a:off x="3168650" y="49639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2253" name="Google Shape;2253;p28"/>
            <p:cNvCxnSpPr/>
            <p:nvPr/>
          </p:nvCxnSpPr>
          <p:spPr>
            <a:xfrm flipH="1">
              <a:off x="3207131" y="4927346"/>
              <a:ext cx="14351" cy="97536"/>
            </a:xfrm>
            <a:prstGeom prst="straightConnector1">
              <a:avLst/>
            </a:prstGeom>
            <a:noFill/>
            <a:ln cap="flat" cmpd="sng" w="12700">
              <a:solidFill>
                <a:srgbClr val="804000"/>
              </a:solidFill>
              <a:prstDash val="solid"/>
              <a:round/>
              <a:headEnd len="sm" w="sm" type="none"/>
              <a:tailEnd len="sm" w="sm" type="none"/>
            </a:ln>
          </p:spPr>
        </p:cxnSp>
        <p:sp>
          <p:nvSpPr>
            <p:cNvPr id="2254" name="Google Shape;2254;p28"/>
            <p:cNvSpPr/>
            <p:nvPr/>
          </p:nvSpPr>
          <p:spPr>
            <a:xfrm>
              <a:off x="3140837" y="46965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55" name="Google Shape;2255;p28"/>
            <p:cNvSpPr/>
            <p:nvPr/>
          </p:nvSpPr>
          <p:spPr>
            <a:xfrm>
              <a:off x="3122168" y="45765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56" name="Google Shape;2256;p28"/>
            <p:cNvSpPr/>
            <p:nvPr/>
          </p:nvSpPr>
          <p:spPr>
            <a:xfrm>
              <a:off x="3261360" y="45871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57" name="Google Shape;2257;p28"/>
            <p:cNvSpPr/>
            <p:nvPr/>
          </p:nvSpPr>
          <p:spPr>
            <a:xfrm>
              <a:off x="3238754" y="48059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58" name="Google Shape;2258;p28"/>
            <p:cNvSpPr/>
            <p:nvPr/>
          </p:nvSpPr>
          <p:spPr>
            <a:xfrm>
              <a:off x="3238754" y="48059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59" name="Google Shape;2259;p28"/>
            <p:cNvSpPr/>
            <p:nvPr/>
          </p:nvSpPr>
          <p:spPr>
            <a:xfrm>
              <a:off x="3237357" y="48395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60" name="Google Shape;2260;p28"/>
            <p:cNvSpPr/>
            <p:nvPr/>
          </p:nvSpPr>
          <p:spPr>
            <a:xfrm>
              <a:off x="3237357" y="48395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61" name="Google Shape;2261;p28"/>
            <p:cNvSpPr/>
            <p:nvPr/>
          </p:nvSpPr>
          <p:spPr>
            <a:xfrm>
              <a:off x="3120644" y="48309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62" name="Google Shape;2262;p28"/>
            <p:cNvSpPr/>
            <p:nvPr/>
          </p:nvSpPr>
          <p:spPr>
            <a:xfrm>
              <a:off x="3086608" y="45914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63" name="Google Shape;2263;p28"/>
            <p:cNvSpPr/>
            <p:nvPr/>
          </p:nvSpPr>
          <p:spPr>
            <a:xfrm>
              <a:off x="3108706" y="46883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64" name="Google Shape;2264;p28"/>
            <p:cNvSpPr/>
            <p:nvPr/>
          </p:nvSpPr>
          <p:spPr>
            <a:xfrm>
              <a:off x="3108706" y="46883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2265" name="Google Shape;2265;p28"/>
          <p:cNvGrpSpPr/>
          <p:nvPr/>
        </p:nvGrpSpPr>
        <p:grpSpPr>
          <a:xfrm rot="8747400">
            <a:off x="5397500" y="4216400"/>
            <a:ext cx="434849" cy="512065"/>
            <a:chOff x="5397500" y="4216400"/>
            <a:chExt cx="434849" cy="512065"/>
          </a:xfrm>
        </p:grpSpPr>
        <p:sp>
          <p:nvSpPr>
            <p:cNvPr id="2266" name="Google Shape;2266;p28"/>
            <p:cNvSpPr/>
            <p:nvPr/>
          </p:nvSpPr>
          <p:spPr>
            <a:xfrm>
              <a:off x="5703316" y="44692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67" name="Google Shape;2267;p28"/>
            <p:cNvSpPr/>
            <p:nvPr/>
          </p:nvSpPr>
          <p:spPr>
            <a:xfrm>
              <a:off x="5703316" y="44692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68" name="Google Shape;2268;p28"/>
            <p:cNvSpPr/>
            <p:nvPr/>
          </p:nvSpPr>
          <p:spPr>
            <a:xfrm>
              <a:off x="5772912" y="42666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69" name="Google Shape;2269;p28"/>
            <p:cNvSpPr/>
            <p:nvPr/>
          </p:nvSpPr>
          <p:spPr>
            <a:xfrm>
              <a:off x="5772912" y="42666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70" name="Google Shape;2270;p28"/>
            <p:cNvSpPr/>
            <p:nvPr/>
          </p:nvSpPr>
          <p:spPr>
            <a:xfrm>
              <a:off x="5397500" y="44851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71" name="Google Shape;2271;p28"/>
            <p:cNvSpPr/>
            <p:nvPr/>
          </p:nvSpPr>
          <p:spPr>
            <a:xfrm>
              <a:off x="5397500" y="44851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72" name="Google Shape;2272;p28"/>
            <p:cNvSpPr/>
            <p:nvPr/>
          </p:nvSpPr>
          <p:spPr>
            <a:xfrm>
              <a:off x="5423916" y="44554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73" name="Google Shape;2273;p28"/>
            <p:cNvSpPr/>
            <p:nvPr/>
          </p:nvSpPr>
          <p:spPr>
            <a:xfrm>
              <a:off x="5737860" y="42644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74" name="Google Shape;2274;p28"/>
            <p:cNvSpPr/>
            <p:nvPr/>
          </p:nvSpPr>
          <p:spPr>
            <a:xfrm>
              <a:off x="5737860" y="42644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75" name="Google Shape;2275;p28"/>
            <p:cNvSpPr/>
            <p:nvPr/>
          </p:nvSpPr>
          <p:spPr>
            <a:xfrm>
              <a:off x="5610606" y="45067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76" name="Google Shape;2276;p28"/>
            <p:cNvSpPr/>
            <p:nvPr/>
          </p:nvSpPr>
          <p:spPr>
            <a:xfrm>
              <a:off x="5610606" y="45067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77" name="Google Shape;2277;p28"/>
            <p:cNvSpPr/>
            <p:nvPr/>
          </p:nvSpPr>
          <p:spPr>
            <a:xfrm>
              <a:off x="5528564" y="44270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78" name="Google Shape;2278;p28"/>
            <p:cNvSpPr/>
            <p:nvPr/>
          </p:nvSpPr>
          <p:spPr>
            <a:xfrm>
              <a:off x="5528564" y="44270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79" name="Google Shape;2279;p28"/>
            <p:cNvSpPr/>
            <p:nvPr/>
          </p:nvSpPr>
          <p:spPr>
            <a:xfrm>
              <a:off x="5658612" y="42816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80" name="Google Shape;2280;p28"/>
            <p:cNvSpPr/>
            <p:nvPr/>
          </p:nvSpPr>
          <p:spPr>
            <a:xfrm>
              <a:off x="5658612" y="42816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81" name="Google Shape;2281;p28"/>
            <p:cNvSpPr/>
            <p:nvPr/>
          </p:nvSpPr>
          <p:spPr>
            <a:xfrm>
              <a:off x="5757926" y="42164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82" name="Google Shape;2282;p28"/>
            <p:cNvSpPr/>
            <p:nvPr/>
          </p:nvSpPr>
          <p:spPr>
            <a:xfrm>
              <a:off x="5757926" y="42164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83" name="Google Shape;2283;p28"/>
            <p:cNvSpPr/>
            <p:nvPr/>
          </p:nvSpPr>
          <p:spPr>
            <a:xfrm>
              <a:off x="5723890" y="45547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84" name="Google Shape;2284;p28"/>
            <p:cNvSpPr/>
            <p:nvPr/>
          </p:nvSpPr>
          <p:spPr>
            <a:xfrm>
              <a:off x="5723890" y="45547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85" name="Google Shape;2285;p28"/>
            <p:cNvSpPr/>
            <p:nvPr/>
          </p:nvSpPr>
          <p:spPr>
            <a:xfrm>
              <a:off x="5720588" y="45374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86" name="Google Shape;2286;p28"/>
            <p:cNvSpPr/>
            <p:nvPr/>
          </p:nvSpPr>
          <p:spPr>
            <a:xfrm>
              <a:off x="5720588" y="45374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2287" name="Google Shape;2287;p28"/>
            <p:cNvCxnSpPr/>
            <p:nvPr/>
          </p:nvCxnSpPr>
          <p:spPr>
            <a:xfrm flipH="1">
              <a:off x="5652897" y="46334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2288" name="Google Shape;2288;p28"/>
            <p:cNvCxnSpPr/>
            <p:nvPr/>
          </p:nvCxnSpPr>
          <p:spPr>
            <a:xfrm rot="10800000">
              <a:off x="5629783" y="46690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2289" name="Google Shape;2289;p28"/>
            <p:cNvCxnSpPr/>
            <p:nvPr/>
          </p:nvCxnSpPr>
          <p:spPr>
            <a:xfrm rot="10800000">
              <a:off x="5641340" y="46478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2290" name="Google Shape;2290;p28"/>
            <p:cNvCxnSpPr/>
            <p:nvPr/>
          </p:nvCxnSpPr>
          <p:spPr>
            <a:xfrm rot="10800000">
              <a:off x="5634609" y="46852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2291" name="Google Shape;2291;p28"/>
            <p:cNvCxnSpPr/>
            <p:nvPr/>
          </p:nvCxnSpPr>
          <p:spPr>
            <a:xfrm rot="10800000">
              <a:off x="5669661" y="46108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2292" name="Google Shape;2292;p28"/>
            <p:cNvCxnSpPr/>
            <p:nvPr/>
          </p:nvCxnSpPr>
          <p:spPr>
            <a:xfrm flipH="1">
              <a:off x="5655691" y="45840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2293" name="Google Shape;2293;p28"/>
            <p:cNvCxnSpPr/>
            <p:nvPr/>
          </p:nvCxnSpPr>
          <p:spPr>
            <a:xfrm flipH="1">
              <a:off x="5645150" y="46210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2294" name="Google Shape;2294;p28"/>
            <p:cNvCxnSpPr/>
            <p:nvPr/>
          </p:nvCxnSpPr>
          <p:spPr>
            <a:xfrm flipH="1">
              <a:off x="5683631" y="4584446"/>
              <a:ext cx="14351" cy="97536"/>
            </a:xfrm>
            <a:prstGeom prst="straightConnector1">
              <a:avLst/>
            </a:prstGeom>
            <a:noFill/>
            <a:ln cap="flat" cmpd="sng" w="12700">
              <a:solidFill>
                <a:srgbClr val="804000"/>
              </a:solidFill>
              <a:prstDash val="solid"/>
              <a:round/>
              <a:headEnd len="sm" w="sm" type="none"/>
              <a:tailEnd len="sm" w="sm" type="none"/>
            </a:ln>
          </p:spPr>
        </p:cxnSp>
        <p:sp>
          <p:nvSpPr>
            <p:cNvPr id="2295" name="Google Shape;2295;p28"/>
            <p:cNvSpPr/>
            <p:nvPr/>
          </p:nvSpPr>
          <p:spPr>
            <a:xfrm>
              <a:off x="5617337" y="43536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96" name="Google Shape;2296;p28"/>
            <p:cNvSpPr/>
            <p:nvPr/>
          </p:nvSpPr>
          <p:spPr>
            <a:xfrm>
              <a:off x="5598668" y="42336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97" name="Google Shape;2297;p28"/>
            <p:cNvSpPr/>
            <p:nvPr/>
          </p:nvSpPr>
          <p:spPr>
            <a:xfrm>
              <a:off x="5737860" y="42442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98" name="Google Shape;2298;p28"/>
            <p:cNvSpPr/>
            <p:nvPr/>
          </p:nvSpPr>
          <p:spPr>
            <a:xfrm>
              <a:off x="5715254" y="44630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99" name="Google Shape;2299;p28"/>
            <p:cNvSpPr/>
            <p:nvPr/>
          </p:nvSpPr>
          <p:spPr>
            <a:xfrm>
              <a:off x="5715254" y="44630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00" name="Google Shape;2300;p28"/>
            <p:cNvSpPr/>
            <p:nvPr/>
          </p:nvSpPr>
          <p:spPr>
            <a:xfrm>
              <a:off x="5713857" y="44966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01" name="Google Shape;2301;p28"/>
            <p:cNvSpPr/>
            <p:nvPr/>
          </p:nvSpPr>
          <p:spPr>
            <a:xfrm>
              <a:off x="5713857" y="44966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02" name="Google Shape;2302;p28"/>
            <p:cNvSpPr/>
            <p:nvPr/>
          </p:nvSpPr>
          <p:spPr>
            <a:xfrm>
              <a:off x="5597144" y="44880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03" name="Google Shape;2303;p28"/>
            <p:cNvSpPr/>
            <p:nvPr/>
          </p:nvSpPr>
          <p:spPr>
            <a:xfrm>
              <a:off x="5563108" y="42485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04" name="Google Shape;2304;p28"/>
            <p:cNvSpPr/>
            <p:nvPr/>
          </p:nvSpPr>
          <p:spPr>
            <a:xfrm>
              <a:off x="5585206" y="43454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05" name="Google Shape;2305;p28"/>
            <p:cNvSpPr/>
            <p:nvPr/>
          </p:nvSpPr>
          <p:spPr>
            <a:xfrm>
              <a:off x="5585206" y="43454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sp>
        <p:nvSpPr>
          <p:cNvPr id="2306" name="Google Shape;2306;p28"/>
          <p:cNvSpPr/>
          <p:nvPr/>
        </p:nvSpPr>
        <p:spPr>
          <a:xfrm>
            <a:off x="4343400" y="1143000"/>
            <a:ext cx="1130300" cy="11557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nvGrpSpPr>
          <p:cNvPr id="2307" name="Google Shape;2307;p28"/>
          <p:cNvGrpSpPr/>
          <p:nvPr/>
        </p:nvGrpSpPr>
        <p:grpSpPr>
          <a:xfrm>
            <a:off x="4495800" y="1193800"/>
            <a:ext cx="807593" cy="735966"/>
            <a:chOff x="4495800" y="1193800"/>
            <a:chExt cx="807593" cy="735966"/>
          </a:xfrm>
        </p:grpSpPr>
        <p:sp>
          <p:nvSpPr>
            <p:cNvPr id="2308" name="Google Shape;2308;p28"/>
            <p:cNvSpPr/>
            <p:nvPr/>
          </p:nvSpPr>
          <p:spPr>
            <a:xfrm>
              <a:off x="4559300" y="1193800"/>
              <a:ext cx="680594" cy="735966"/>
            </a:xfrm>
            <a:custGeom>
              <a:rect b="b" l="l" r="r" t="t"/>
              <a:pathLst>
                <a:path extrusionOk="0" h="735966" w="680594">
                  <a:moveTo>
                    <a:pt x="680593" y="735203"/>
                  </a:moveTo>
                  <a:lnTo>
                    <a:pt x="0" y="735965"/>
                  </a:lnTo>
                  <a:lnTo>
                    <a:pt x="340614" y="0"/>
                  </a:lnTo>
                  <a:close/>
                </a:path>
              </a:pathLst>
            </a:cu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09" name="Google Shape;2309;p28"/>
            <p:cNvSpPr txBox="1"/>
            <p:nvPr/>
          </p:nvSpPr>
          <p:spPr>
            <a:xfrm>
              <a:off x="4495800" y="1193800"/>
              <a:ext cx="80759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Times"/>
                  <a:ea typeface="Times"/>
                  <a:cs typeface="Times"/>
                  <a:sym typeface="Times"/>
                </a:rPr>
                <a:t> </a:t>
              </a:r>
              <a:endParaRPr/>
            </a:p>
          </p:txBody>
        </p:sp>
      </p:grpSp>
      <p:sp>
        <p:nvSpPr>
          <p:cNvPr id="2310" name="Google Shape;2310;p28"/>
          <p:cNvSpPr txBox="1"/>
          <p:nvPr/>
        </p:nvSpPr>
        <p:spPr>
          <a:xfrm>
            <a:off x="457200" y="5956300"/>
            <a:ext cx="9039860" cy="11695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000000"/>
                </a:solidFill>
                <a:latin typeface="Times"/>
                <a:ea typeface="Times"/>
                <a:cs typeface="Times"/>
                <a:sym typeface="Times"/>
              </a:rPr>
              <a:t>Guarding against the open set with clear-through:</a:t>
            </a:r>
            <a:endParaRPr/>
          </a:p>
          <a:p>
            <a:pPr indent="0" lvl="0" marL="0" marR="0" rtl="0" algn="l">
              <a:spcBef>
                <a:spcPts val="0"/>
              </a:spcBef>
              <a:spcAft>
                <a:spcPts val="0"/>
              </a:spcAft>
              <a:buNone/>
            </a:pPr>
            <a:r>
              <a:t/>
            </a:r>
            <a:endParaRPr sz="1400">
              <a:solidFill>
                <a:srgbClr val="000000"/>
              </a:solidFill>
              <a:latin typeface="Times"/>
              <a:ea typeface="Times"/>
              <a:cs typeface="Times"/>
              <a:sym typeface="Times"/>
            </a:endParaRPr>
          </a:p>
          <a:p>
            <a:pPr indent="0" lvl="0" marL="0" marR="0" rtl="0" algn="l">
              <a:spcBef>
                <a:spcPts val="0"/>
              </a:spcBef>
              <a:spcAft>
                <a:spcPts val="0"/>
              </a:spcAft>
              <a:buNone/>
            </a:pPr>
            <a:r>
              <a:rPr lang="en-US" sz="1400">
                <a:solidFill>
                  <a:srgbClr val="000000"/>
                </a:solidFill>
                <a:latin typeface="Times"/>
                <a:ea typeface="Times"/>
                <a:cs typeface="Times"/>
                <a:sym typeface="Times"/>
              </a:rPr>
              <a:t>The off ball defenders should be aligned with the off-pipe.  Lower defenders are dropped in because they are the "2" slide.  Think of it as a white slide from the crease  before the crease even gets there.  There must be a five man rotation until recovery.</a:t>
            </a:r>
            <a:endParaRPr/>
          </a:p>
        </p:txBody>
      </p:sp>
      <p:sp>
        <p:nvSpPr>
          <p:cNvPr id="2311" name="Google Shape;2311;p28"/>
          <p:cNvSpPr/>
          <p:nvPr/>
        </p:nvSpPr>
        <p:spPr>
          <a:xfrm>
            <a:off x="6057900" y="723900"/>
            <a:ext cx="254000" cy="2413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12" name="Google Shape;2312;p28"/>
          <p:cNvSpPr/>
          <p:nvPr/>
        </p:nvSpPr>
        <p:spPr>
          <a:xfrm>
            <a:off x="7708900" y="2692400"/>
            <a:ext cx="254000" cy="2413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13" name="Google Shape;2313;p28"/>
          <p:cNvSpPr/>
          <p:nvPr/>
        </p:nvSpPr>
        <p:spPr>
          <a:xfrm>
            <a:off x="6908800" y="4419600"/>
            <a:ext cx="254000" cy="2413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14" name="Google Shape;2314;p28"/>
          <p:cNvSpPr/>
          <p:nvPr/>
        </p:nvSpPr>
        <p:spPr>
          <a:xfrm>
            <a:off x="1955800" y="4178300"/>
            <a:ext cx="254000" cy="2413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15" name="Google Shape;2315;p28"/>
          <p:cNvSpPr/>
          <p:nvPr/>
        </p:nvSpPr>
        <p:spPr>
          <a:xfrm>
            <a:off x="1181100" y="2235200"/>
            <a:ext cx="254000" cy="2413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16" name="Google Shape;2316;p28"/>
          <p:cNvSpPr/>
          <p:nvPr/>
        </p:nvSpPr>
        <p:spPr>
          <a:xfrm>
            <a:off x="2844800" y="520700"/>
            <a:ext cx="254000" cy="2413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17" name="Google Shape;2317;p28"/>
          <p:cNvSpPr txBox="1"/>
          <p:nvPr/>
        </p:nvSpPr>
        <p:spPr>
          <a:xfrm>
            <a:off x="1866900" y="5295900"/>
            <a:ext cx="58674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Times"/>
                <a:ea typeface="Times"/>
                <a:cs typeface="Times"/>
                <a:sym typeface="Times"/>
              </a:rPr>
              <a:t> Orange (Open Set)</a:t>
            </a:r>
            <a:endParaRPr/>
          </a:p>
        </p:txBody>
      </p:sp>
      <p:sp>
        <p:nvSpPr>
          <p:cNvPr id="2318" name="Google Shape;2318;p28"/>
          <p:cNvSpPr/>
          <p:nvPr/>
        </p:nvSpPr>
        <p:spPr>
          <a:xfrm>
            <a:off x="1828800" y="4368800"/>
            <a:ext cx="63500" cy="635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nvGrpSpPr>
          <p:cNvPr id="2319" name="Google Shape;2319;p28"/>
          <p:cNvGrpSpPr/>
          <p:nvPr/>
        </p:nvGrpSpPr>
        <p:grpSpPr>
          <a:xfrm rot="6020400">
            <a:off x="1955800" y="2692400"/>
            <a:ext cx="434849" cy="512065"/>
            <a:chOff x="1955800" y="2692400"/>
            <a:chExt cx="434849" cy="512065"/>
          </a:xfrm>
        </p:grpSpPr>
        <p:sp>
          <p:nvSpPr>
            <p:cNvPr id="2320" name="Google Shape;2320;p28"/>
            <p:cNvSpPr/>
            <p:nvPr/>
          </p:nvSpPr>
          <p:spPr>
            <a:xfrm>
              <a:off x="2261616" y="29452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21" name="Google Shape;2321;p28"/>
            <p:cNvSpPr/>
            <p:nvPr/>
          </p:nvSpPr>
          <p:spPr>
            <a:xfrm>
              <a:off x="2261616" y="29452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22" name="Google Shape;2322;p28"/>
            <p:cNvSpPr/>
            <p:nvPr/>
          </p:nvSpPr>
          <p:spPr>
            <a:xfrm>
              <a:off x="2331212" y="27426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23" name="Google Shape;2323;p28"/>
            <p:cNvSpPr/>
            <p:nvPr/>
          </p:nvSpPr>
          <p:spPr>
            <a:xfrm>
              <a:off x="2331212" y="27426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24" name="Google Shape;2324;p28"/>
            <p:cNvSpPr/>
            <p:nvPr/>
          </p:nvSpPr>
          <p:spPr>
            <a:xfrm>
              <a:off x="1955800" y="29611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25" name="Google Shape;2325;p28"/>
            <p:cNvSpPr/>
            <p:nvPr/>
          </p:nvSpPr>
          <p:spPr>
            <a:xfrm>
              <a:off x="1955800" y="29611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26" name="Google Shape;2326;p28"/>
            <p:cNvSpPr/>
            <p:nvPr/>
          </p:nvSpPr>
          <p:spPr>
            <a:xfrm>
              <a:off x="1982216" y="29314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27" name="Google Shape;2327;p28"/>
            <p:cNvSpPr/>
            <p:nvPr/>
          </p:nvSpPr>
          <p:spPr>
            <a:xfrm>
              <a:off x="2296160" y="27404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28" name="Google Shape;2328;p28"/>
            <p:cNvSpPr/>
            <p:nvPr/>
          </p:nvSpPr>
          <p:spPr>
            <a:xfrm>
              <a:off x="2296160" y="27404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29" name="Google Shape;2329;p28"/>
            <p:cNvSpPr/>
            <p:nvPr/>
          </p:nvSpPr>
          <p:spPr>
            <a:xfrm>
              <a:off x="2168906" y="29827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30" name="Google Shape;2330;p28"/>
            <p:cNvSpPr/>
            <p:nvPr/>
          </p:nvSpPr>
          <p:spPr>
            <a:xfrm>
              <a:off x="2168906" y="29827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31" name="Google Shape;2331;p28"/>
            <p:cNvSpPr/>
            <p:nvPr/>
          </p:nvSpPr>
          <p:spPr>
            <a:xfrm>
              <a:off x="2086864" y="29030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32" name="Google Shape;2332;p28"/>
            <p:cNvSpPr/>
            <p:nvPr/>
          </p:nvSpPr>
          <p:spPr>
            <a:xfrm>
              <a:off x="2086864" y="29030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33" name="Google Shape;2333;p28"/>
            <p:cNvSpPr/>
            <p:nvPr/>
          </p:nvSpPr>
          <p:spPr>
            <a:xfrm>
              <a:off x="2216912" y="27576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34" name="Google Shape;2334;p28"/>
            <p:cNvSpPr/>
            <p:nvPr/>
          </p:nvSpPr>
          <p:spPr>
            <a:xfrm>
              <a:off x="2216912" y="27576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35" name="Google Shape;2335;p28"/>
            <p:cNvSpPr/>
            <p:nvPr/>
          </p:nvSpPr>
          <p:spPr>
            <a:xfrm>
              <a:off x="2316226" y="26924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36" name="Google Shape;2336;p28"/>
            <p:cNvSpPr/>
            <p:nvPr/>
          </p:nvSpPr>
          <p:spPr>
            <a:xfrm>
              <a:off x="2316226" y="26924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37" name="Google Shape;2337;p28"/>
            <p:cNvSpPr/>
            <p:nvPr/>
          </p:nvSpPr>
          <p:spPr>
            <a:xfrm>
              <a:off x="2282190" y="30307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38" name="Google Shape;2338;p28"/>
            <p:cNvSpPr/>
            <p:nvPr/>
          </p:nvSpPr>
          <p:spPr>
            <a:xfrm>
              <a:off x="2282190" y="30307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39" name="Google Shape;2339;p28"/>
            <p:cNvSpPr/>
            <p:nvPr/>
          </p:nvSpPr>
          <p:spPr>
            <a:xfrm>
              <a:off x="2278888" y="30134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40" name="Google Shape;2340;p28"/>
            <p:cNvSpPr/>
            <p:nvPr/>
          </p:nvSpPr>
          <p:spPr>
            <a:xfrm>
              <a:off x="2278888" y="30134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2341" name="Google Shape;2341;p28"/>
            <p:cNvCxnSpPr/>
            <p:nvPr/>
          </p:nvCxnSpPr>
          <p:spPr>
            <a:xfrm flipH="1">
              <a:off x="2211197" y="31094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2342" name="Google Shape;2342;p28"/>
            <p:cNvCxnSpPr/>
            <p:nvPr/>
          </p:nvCxnSpPr>
          <p:spPr>
            <a:xfrm rot="10800000">
              <a:off x="2188083" y="31450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2343" name="Google Shape;2343;p28"/>
            <p:cNvCxnSpPr/>
            <p:nvPr/>
          </p:nvCxnSpPr>
          <p:spPr>
            <a:xfrm rot="10800000">
              <a:off x="2199640" y="31238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2344" name="Google Shape;2344;p28"/>
            <p:cNvCxnSpPr/>
            <p:nvPr/>
          </p:nvCxnSpPr>
          <p:spPr>
            <a:xfrm rot="10800000">
              <a:off x="2192909" y="31612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2345" name="Google Shape;2345;p28"/>
            <p:cNvCxnSpPr/>
            <p:nvPr/>
          </p:nvCxnSpPr>
          <p:spPr>
            <a:xfrm rot="10800000">
              <a:off x="2227961" y="30868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2346" name="Google Shape;2346;p28"/>
            <p:cNvCxnSpPr/>
            <p:nvPr/>
          </p:nvCxnSpPr>
          <p:spPr>
            <a:xfrm flipH="1">
              <a:off x="2213991" y="30600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2347" name="Google Shape;2347;p28"/>
            <p:cNvCxnSpPr/>
            <p:nvPr/>
          </p:nvCxnSpPr>
          <p:spPr>
            <a:xfrm flipH="1">
              <a:off x="2203450" y="30970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2348" name="Google Shape;2348;p28"/>
            <p:cNvCxnSpPr/>
            <p:nvPr/>
          </p:nvCxnSpPr>
          <p:spPr>
            <a:xfrm flipH="1">
              <a:off x="2241931" y="3060446"/>
              <a:ext cx="14351" cy="97536"/>
            </a:xfrm>
            <a:prstGeom prst="straightConnector1">
              <a:avLst/>
            </a:prstGeom>
            <a:noFill/>
            <a:ln cap="flat" cmpd="sng" w="12700">
              <a:solidFill>
                <a:srgbClr val="804000"/>
              </a:solidFill>
              <a:prstDash val="solid"/>
              <a:round/>
              <a:headEnd len="sm" w="sm" type="none"/>
              <a:tailEnd len="sm" w="sm" type="none"/>
            </a:ln>
          </p:spPr>
        </p:cxnSp>
        <p:sp>
          <p:nvSpPr>
            <p:cNvPr id="2349" name="Google Shape;2349;p28"/>
            <p:cNvSpPr/>
            <p:nvPr/>
          </p:nvSpPr>
          <p:spPr>
            <a:xfrm>
              <a:off x="2175637" y="28296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50" name="Google Shape;2350;p28"/>
            <p:cNvSpPr/>
            <p:nvPr/>
          </p:nvSpPr>
          <p:spPr>
            <a:xfrm>
              <a:off x="2156968" y="27096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51" name="Google Shape;2351;p28"/>
            <p:cNvSpPr/>
            <p:nvPr/>
          </p:nvSpPr>
          <p:spPr>
            <a:xfrm>
              <a:off x="2296160" y="27202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52" name="Google Shape;2352;p28"/>
            <p:cNvSpPr/>
            <p:nvPr/>
          </p:nvSpPr>
          <p:spPr>
            <a:xfrm>
              <a:off x="2273554" y="29390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53" name="Google Shape;2353;p28"/>
            <p:cNvSpPr/>
            <p:nvPr/>
          </p:nvSpPr>
          <p:spPr>
            <a:xfrm>
              <a:off x="2273554" y="29390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54" name="Google Shape;2354;p28"/>
            <p:cNvSpPr/>
            <p:nvPr/>
          </p:nvSpPr>
          <p:spPr>
            <a:xfrm>
              <a:off x="2272157" y="29726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55" name="Google Shape;2355;p28"/>
            <p:cNvSpPr/>
            <p:nvPr/>
          </p:nvSpPr>
          <p:spPr>
            <a:xfrm>
              <a:off x="2272157" y="29726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56" name="Google Shape;2356;p28"/>
            <p:cNvSpPr/>
            <p:nvPr/>
          </p:nvSpPr>
          <p:spPr>
            <a:xfrm>
              <a:off x="2155444" y="29640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57" name="Google Shape;2357;p28"/>
            <p:cNvSpPr/>
            <p:nvPr/>
          </p:nvSpPr>
          <p:spPr>
            <a:xfrm>
              <a:off x="2121408" y="27245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58" name="Google Shape;2358;p28"/>
            <p:cNvSpPr/>
            <p:nvPr/>
          </p:nvSpPr>
          <p:spPr>
            <a:xfrm>
              <a:off x="2143506" y="28214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59" name="Google Shape;2359;p28"/>
            <p:cNvSpPr/>
            <p:nvPr/>
          </p:nvSpPr>
          <p:spPr>
            <a:xfrm>
              <a:off x="2143506" y="28214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cxnSp>
        <p:nvCxnSpPr>
          <p:cNvPr id="2360" name="Google Shape;2360;p28"/>
          <p:cNvCxnSpPr/>
          <p:nvPr/>
        </p:nvCxnSpPr>
        <p:spPr>
          <a:xfrm rot="10800000">
            <a:off x="2311400" y="4254500"/>
            <a:ext cx="596900" cy="495300"/>
          </a:xfrm>
          <a:prstGeom prst="straightConnector1">
            <a:avLst/>
          </a:prstGeom>
          <a:noFill/>
          <a:ln cap="flat" cmpd="sng" w="38100">
            <a:solidFill>
              <a:srgbClr val="000000"/>
            </a:solidFill>
            <a:prstDash val="dash"/>
            <a:round/>
            <a:headEnd len="sm" w="sm" type="none"/>
            <a:tailEnd len="med" w="med" type="triangle"/>
          </a:ln>
        </p:spPr>
      </p:cxnSp>
      <p:cxnSp>
        <p:nvCxnSpPr>
          <p:cNvPr id="2361" name="Google Shape;2361;p28"/>
          <p:cNvCxnSpPr/>
          <p:nvPr/>
        </p:nvCxnSpPr>
        <p:spPr>
          <a:xfrm flipH="1">
            <a:off x="2044700" y="3251200"/>
            <a:ext cx="203200" cy="736600"/>
          </a:xfrm>
          <a:prstGeom prst="straightConnector1">
            <a:avLst/>
          </a:prstGeom>
          <a:noFill/>
          <a:ln cap="flat" cmpd="sng" w="38100">
            <a:solidFill>
              <a:srgbClr val="000000"/>
            </a:solidFill>
            <a:prstDash val="solid"/>
            <a:round/>
            <a:headEnd len="sm" w="sm" type="none"/>
            <a:tailEnd len="med" w="med" type="triangle"/>
          </a:ln>
        </p:spPr>
      </p:cxnSp>
      <p:cxnSp>
        <p:nvCxnSpPr>
          <p:cNvPr id="2362" name="Google Shape;2362;p28"/>
          <p:cNvCxnSpPr/>
          <p:nvPr/>
        </p:nvCxnSpPr>
        <p:spPr>
          <a:xfrm>
            <a:off x="1524000" y="2425700"/>
            <a:ext cx="2273300" cy="495300"/>
          </a:xfrm>
          <a:prstGeom prst="straightConnector1">
            <a:avLst/>
          </a:prstGeom>
          <a:noFill/>
          <a:ln cap="flat" cmpd="sng" w="38100">
            <a:solidFill>
              <a:srgbClr val="C0C0C0"/>
            </a:solidFill>
            <a:prstDash val="solid"/>
            <a:round/>
            <a:headEnd len="sm" w="sm" type="none"/>
            <a:tailEnd len="med" w="med" type="triangle"/>
          </a:ln>
        </p:spPr>
      </p:cxnSp>
      <p:grpSp>
        <p:nvGrpSpPr>
          <p:cNvPr id="2363" name="Google Shape;2363;p28"/>
          <p:cNvGrpSpPr/>
          <p:nvPr/>
        </p:nvGrpSpPr>
        <p:grpSpPr>
          <a:xfrm rot="7909200">
            <a:off x="5384800" y="1968500"/>
            <a:ext cx="434849" cy="512065"/>
            <a:chOff x="5384800" y="1968500"/>
            <a:chExt cx="434849" cy="512065"/>
          </a:xfrm>
        </p:grpSpPr>
        <p:sp>
          <p:nvSpPr>
            <p:cNvPr id="2364" name="Google Shape;2364;p28"/>
            <p:cNvSpPr/>
            <p:nvPr/>
          </p:nvSpPr>
          <p:spPr>
            <a:xfrm>
              <a:off x="5690616" y="22213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65" name="Google Shape;2365;p28"/>
            <p:cNvSpPr/>
            <p:nvPr/>
          </p:nvSpPr>
          <p:spPr>
            <a:xfrm>
              <a:off x="5690616" y="22213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66" name="Google Shape;2366;p28"/>
            <p:cNvSpPr/>
            <p:nvPr/>
          </p:nvSpPr>
          <p:spPr>
            <a:xfrm>
              <a:off x="5760212" y="20187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67" name="Google Shape;2367;p28"/>
            <p:cNvSpPr/>
            <p:nvPr/>
          </p:nvSpPr>
          <p:spPr>
            <a:xfrm>
              <a:off x="5760212" y="20187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68" name="Google Shape;2368;p28"/>
            <p:cNvSpPr/>
            <p:nvPr/>
          </p:nvSpPr>
          <p:spPr>
            <a:xfrm>
              <a:off x="5384800" y="22372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69" name="Google Shape;2369;p28"/>
            <p:cNvSpPr/>
            <p:nvPr/>
          </p:nvSpPr>
          <p:spPr>
            <a:xfrm>
              <a:off x="5384800" y="22372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70" name="Google Shape;2370;p28"/>
            <p:cNvSpPr/>
            <p:nvPr/>
          </p:nvSpPr>
          <p:spPr>
            <a:xfrm>
              <a:off x="5411216" y="22075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71" name="Google Shape;2371;p28"/>
            <p:cNvSpPr/>
            <p:nvPr/>
          </p:nvSpPr>
          <p:spPr>
            <a:xfrm>
              <a:off x="5725160" y="20165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72" name="Google Shape;2372;p28"/>
            <p:cNvSpPr/>
            <p:nvPr/>
          </p:nvSpPr>
          <p:spPr>
            <a:xfrm>
              <a:off x="5725160" y="20165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73" name="Google Shape;2373;p28"/>
            <p:cNvSpPr/>
            <p:nvPr/>
          </p:nvSpPr>
          <p:spPr>
            <a:xfrm>
              <a:off x="5597906" y="22588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74" name="Google Shape;2374;p28"/>
            <p:cNvSpPr/>
            <p:nvPr/>
          </p:nvSpPr>
          <p:spPr>
            <a:xfrm>
              <a:off x="5597906" y="22588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75" name="Google Shape;2375;p28"/>
            <p:cNvSpPr/>
            <p:nvPr/>
          </p:nvSpPr>
          <p:spPr>
            <a:xfrm>
              <a:off x="5515864" y="21791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76" name="Google Shape;2376;p28"/>
            <p:cNvSpPr/>
            <p:nvPr/>
          </p:nvSpPr>
          <p:spPr>
            <a:xfrm>
              <a:off x="5515864" y="21791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77" name="Google Shape;2377;p28"/>
            <p:cNvSpPr/>
            <p:nvPr/>
          </p:nvSpPr>
          <p:spPr>
            <a:xfrm>
              <a:off x="5645912" y="20337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78" name="Google Shape;2378;p28"/>
            <p:cNvSpPr/>
            <p:nvPr/>
          </p:nvSpPr>
          <p:spPr>
            <a:xfrm>
              <a:off x="5645912" y="20337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79" name="Google Shape;2379;p28"/>
            <p:cNvSpPr/>
            <p:nvPr/>
          </p:nvSpPr>
          <p:spPr>
            <a:xfrm>
              <a:off x="5745226" y="19685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80" name="Google Shape;2380;p28"/>
            <p:cNvSpPr/>
            <p:nvPr/>
          </p:nvSpPr>
          <p:spPr>
            <a:xfrm>
              <a:off x="5745226" y="19685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81" name="Google Shape;2381;p28"/>
            <p:cNvSpPr/>
            <p:nvPr/>
          </p:nvSpPr>
          <p:spPr>
            <a:xfrm>
              <a:off x="5711190" y="23068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82" name="Google Shape;2382;p28"/>
            <p:cNvSpPr/>
            <p:nvPr/>
          </p:nvSpPr>
          <p:spPr>
            <a:xfrm>
              <a:off x="5711190" y="23068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83" name="Google Shape;2383;p28"/>
            <p:cNvSpPr/>
            <p:nvPr/>
          </p:nvSpPr>
          <p:spPr>
            <a:xfrm>
              <a:off x="5707888" y="22895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84" name="Google Shape;2384;p28"/>
            <p:cNvSpPr/>
            <p:nvPr/>
          </p:nvSpPr>
          <p:spPr>
            <a:xfrm>
              <a:off x="5707888" y="22895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2385" name="Google Shape;2385;p28"/>
            <p:cNvCxnSpPr/>
            <p:nvPr/>
          </p:nvCxnSpPr>
          <p:spPr>
            <a:xfrm flipH="1">
              <a:off x="5640197" y="23855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2386" name="Google Shape;2386;p28"/>
            <p:cNvCxnSpPr/>
            <p:nvPr/>
          </p:nvCxnSpPr>
          <p:spPr>
            <a:xfrm rot="10800000">
              <a:off x="5617083" y="24211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2387" name="Google Shape;2387;p28"/>
            <p:cNvCxnSpPr/>
            <p:nvPr/>
          </p:nvCxnSpPr>
          <p:spPr>
            <a:xfrm rot="10800000">
              <a:off x="5628640" y="23999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2388" name="Google Shape;2388;p28"/>
            <p:cNvCxnSpPr/>
            <p:nvPr/>
          </p:nvCxnSpPr>
          <p:spPr>
            <a:xfrm rot="10800000">
              <a:off x="5621909" y="24373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2389" name="Google Shape;2389;p28"/>
            <p:cNvCxnSpPr/>
            <p:nvPr/>
          </p:nvCxnSpPr>
          <p:spPr>
            <a:xfrm rot="10800000">
              <a:off x="5656961" y="23629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2390" name="Google Shape;2390;p28"/>
            <p:cNvCxnSpPr/>
            <p:nvPr/>
          </p:nvCxnSpPr>
          <p:spPr>
            <a:xfrm flipH="1">
              <a:off x="5642991" y="23361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2391" name="Google Shape;2391;p28"/>
            <p:cNvCxnSpPr/>
            <p:nvPr/>
          </p:nvCxnSpPr>
          <p:spPr>
            <a:xfrm flipH="1">
              <a:off x="5632450" y="23731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2392" name="Google Shape;2392;p28"/>
            <p:cNvCxnSpPr/>
            <p:nvPr/>
          </p:nvCxnSpPr>
          <p:spPr>
            <a:xfrm flipH="1">
              <a:off x="5670931" y="2336546"/>
              <a:ext cx="14351" cy="97536"/>
            </a:xfrm>
            <a:prstGeom prst="straightConnector1">
              <a:avLst/>
            </a:prstGeom>
            <a:noFill/>
            <a:ln cap="flat" cmpd="sng" w="12700">
              <a:solidFill>
                <a:srgbClr val="804000"/>
              </a:solidFill>
              <a:prstDash val="solid"/>
              <a:round/>
              <a:headEnd len="sm" w="sm" type="none"/>
              <a:tailEnd len="sm" w="sm" type="none"/>
            </a:ln>
          </p:spPr>
        </p:cxnSp>
        <p:sp>
          <p:nvSpPr>
            <p:cNvPr id="2393" name="Google Shape;2393;p28"/>
            <p:cNvSpPr/>
            <p:nvPr/>
          </p:nvSpPr>
          <p:spPr>
            <a:xfrm>
              <a:off x="5604637" y="21057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94" name="Google Shape;2394;p28"/>
            <p:cNvSpPr/>
            <p:nvPr/>
          </p:nvSpPr>
          <p:spPr>
            <a:xfrm>
              <a:off x="5585968" y="19857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95" name="Google Shape;2395;p28"/>
            <p:cNvSpPr/>
            <p:nvPr/>
          </p:nvSpPr>
          <p:spPr>
            <a:xfrm>
              <a:off x="5725160" y="19963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96" name="Google Shape;2396;p28"/>
            <p:cNvSpPr/>
            <p:nvPr/>
          </p:nvSpPr>
          <p:spPr>
            <a:xfrm>
              <a:off x="5702554" y="22151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97" name="Google Shape;2397;p28"/>
            <p:cNvSpPr/>
            <p:nvPr/>
          </p:nvSpPr>
          <p:spPr>
            <a:xfrm>
              <a:off x="5702554" y="22151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98" name="Google Shape;2398;p28"/>
            <p:cNvSpPr/>
            <p:nvPr/>
          </p:nvSpPr>
          <p:spPr>
            <a:xfrm>
              <a:off x="5701157" y="22487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99" name="Google Shape;2399;p28"/>
            <p:cNvSpPr/>
            <p:nvPr/>
          </p:nvSpPr>
          <p:spPr>
            <a:xfrm>
              <a:off x="5701157" y="22487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400" name="Google Shape;2400;p28"/>
            <p:cNvSpPr/>
            <p:nvPr/>
          </p:nvSpPr>
          <p:spPr>
            <a:xfrm>
              <a:off x="5584444" y="22401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401" name="Google Shape;2401;p28"/>
            <p:cNvSpPr/>
            <p:nvPr/>
          </p:nvSpPr>
          <p:spPr>
            <a:xfrm>
              <a:off x="5550408" y="20006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402" name="Google Shape;2402;p28"/>
            <p:cNvSpPr/>
            <p:nvPr/>
          </p:nvSpPr>
          <p:spPr>
            <a:xfrm>
              <a:off x="5572506" y="20975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403" name="Google Shape;2403;p28"/>
            <p:cNvSpPr/>
            <p:nvPr/>
          </p:nvSpPr>
          <p:spPr>
            <a:xfrm>
              <a:off x="5572506" y="20975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cxnSp>
        <p:nvCxnSpPr>
          <p:cNvPr id="2404" name="Google Shape;2404;p28"/>
          <p:cNvCxnSpPr/>
          <p:nvPr/>
        </p:nvCxnSpPr>
        <p:spPr>
          <a:xfrm>
            <a:off x="3517900" y="2400300"/>
            <a:ext cx="330200" cy="431800"/>
          </a:xfrm>
          <a:prstGeom prst="straightConnector1">
            <a:avLst/>
          </a:prstGeom>
          <a:noFill/>
          <a:ln cap="flat" cmpd="sng" w="38100">
            <a:solidFill>
              <a:srgbClr val="000000"/>
            </a:solidFill>
            <a:prstDash val="solid"/>
            <a:round/>
            <a:headEnd len="sm" w="sm" type="none"/>
            <a:tailEnd len="med" w="med" type="triangle"/>
          </a:ln>
        </p:spPr>
      </p:cxnSp>
      <p:cxnSp>
        <p:nvCxnSpPr>
          <p:cNvPr id="2405" name="Google Shape;2405;p28"/>
          <p:cNvCxnSpPr/>
          <p:nvPr/>
        </p:nvCxnSpPr>
        <p:spPr>
          <a:xfrm flipH="1" rot="10800000">
            <a:off x="5664200" y="3390900"/>
            <a:ext cx="190500" cy="901700"/>
          </a:xfrm>
          <a:prstGeom prst="straightConnector1">
            <a:avLst/>
          </a:prstGeom>
          <a:noFill/>
          <a:ln cap="flat" cmpd="sng" w="38100">
            <a:solidFill>
              <a:srgbClr val="000000"/>
            </a:solidFill>
            <a:prstDash val="solid"/>
            <a:round/>
            <a:headEnd len="sm" w="sm" type="none"/>
            <a:tailEnd len="med" w="med" type="triangle"/>
          </a:ln>
        </p:spPr>
      </p:cxnSp>
      <p:cxnSp>
        <p:nvCxnSpPr>
          <p:cNvPr id="2406" name="Google Shape;2406;p28"/>
          <p:cNvCxnSpPr/>
          <p:nvPr/>
        </p:nvCxnSpPr>
        <p:spPr>
          <a:xfrm flipH="1" rot="10800000">
            <a:off x="5791200" y="2489200"/>
            <a:ext cx="254000" cy="558800"/>
          </a:xfrm>
          <a:prstGeom prst="straightConnector1">
            <a:avLst/>
          </a:prstGeom>
          <a:noFill/>
          <a:ln cap="flat" cmpd="sng" w="38100">
            <a:solidFill>
              <a:srgbClr val="000000"/>
            </a:solidFill>
            <a:prstDash val="solid"/>
            <a:round/>
            <a:headEnd len="sm" w="sm" type="none"/>
            <a:tailEnd len="med" w="med" type="triangle"/>
          </a:ln>
        </p:spPr>
      </p:cxnSp>
      <p:cxnSp>
        <p:nvCxnSpPr>
          <p:cNvPr id="2407" name="Google Shape;2407;p28"/>
          <p:cNvCxnSpPr/>
          <p:nvPr/>
        </p:nvCxnSpPr>
        <p:spPr>
          <a:xfrm rot="10800000">
            <a:off x="3873500" y="2095500"/>
            <a:ext cx="1511300" cy="254000"/>
          </a:xfrm>
          <a:prstGeom prst="straightConnector1">
            <a:avLst/>
          </a:prstGeom>
          <a:noFill/>
          <a:ln cap="flat" cmpd="sng" w="38100">
            <a:solidFill>
              <a:srgbClr val="000000"/>
            </a:solidFill>
            <a:prstDash val="solid"/>
            <a:round/>
            <a:headEnd len="sm" w="sm" type="none"/>
            <a:tailEnd len="med" w="med" type="triangle"/>
          </a:ln>
        </p:spPr>
      </p:cxnSp>
      <p:cxnSp>
        <p:nvCxnSpPr>
          <p:cNvPr id="2408" name="Google Shape;2408;p28"/>
          <p:cNvCxnSpPr/>
          <p:nvPr/>
        </p:nvCxnSpPr>
        <p:spPr>
          <a:xfrm>
            <a:off x="5245100" y="1943100"/>
            <a:ext cx="0" cy="3200400"/>
          </a:xfrm>
          <a:prstGeom prst="straightConnector1">
            <a:avLst/>
          </a:prstGeom>
          <a:noFill/>
          <a:ln cap="flat" cmpd="sng" w="38100">
            <a:solidFill>
              <a:srgbClr val="FF0000"/>
            </a:solidFill>
            <a:prstDash val="dash"/>
            <a:round/>
            <a:headEnd len="sm" w="sm" type="none"/>
            <a:tailEnd len="sm" w="sm" type="none"/>
          </a:ln>
        </p:spPr>
      </p:cxnSp>
      <p:cxnSp>
        <p:nvCxnSpPr>
          <p:cNvPr id="2409" name="Google Shape;2409;p28"/>
          <p:cNvCxnSpPr/>
          <p:nvPr/>
        </p:nvCxnSpPr>
        <p:spPr>
          <a:xfrm flipH="1" rot="10800000">
            <a:off x="3378200" y="3759200"/>
            <a:ext cx="863600" cy="901700"/>
          </a:xfrm>
          <a:prstGeom prst="straightConnector1">
            <a:avLst/>
          </a:prstGeom>
          <a:noFill/>
          <a:ln cap="flat" cmpd="sng" w="38100">
            <a:solidFill>
              <a:srgbClr val="C0C0C0"/>
            </a:solidFill>
            <a:prstDash val="solid"/>
            <a:round/>
            <a:headEnd len="sm" w="sm" type="none"/>
            <a:tailEnd len="med" w="med" type="triangle"/>
          </a:ln>
        </p:spPr>
      </p:cxnSp>
      <p:sp>
        <p:nvSpPr>
          <p:cNvPr id="2410" name="Google Shape;2410;p28"/>
          <p:cNvSpPr txBox="1"/>
          <p:nvPr/>
        </p:nvSpPr>
        <p:spPr>
          <a:xfrm>
            <a:off x="2438400" y="4152900"/>
            <a:ext cx="35560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Times"/>
                <a:ea typeface="Times"/>
                <a:cs typeface="Times"/>
                <a:sym typeface="Times"/>
              </a:rPr>
              <a:t>recovers</a:t>
            </a:r>
            <a:endParaRPr/>
          </a:p>
        </p:txBody>
      </p:sp>
      <p:sp>
        <p:nvSpPr>
          <p:cNvPr id="2411" name="Google Shape;2411;p28"/>
          <p:cNvSpPr txBox="1"/>
          <p:nvPr/>
        </p:nvSpPr>
        <p:spPr>
          <a:xfrm>
            <a:off x="4648200" y="2730500"/>
            <a:ext cx="3556000" cy="2923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300">
                <a:solidFill>
                  <a:srgbClr val="000000"/>
                </a:solidFill>
                <a:latin typeface="Times"/>
                <a:ea typeface="Times"/>
                <a:cs typeface="Times"/>
                <a:sym typeface="Times"/>
              </a:rPr>
              <a:t>"2"</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5" name="Shape 2415"/>
        <p:cNvGrpSpPr/>
        <p:nvPr/>
      </p:nvGrpSpPr>
      <p:grpSpPr>
        <a:xfrm>
          <a:off x="0" y="0"/>
          <a:ext cx="0" cy="0"/>
          <a:chOff x="0" y="0"/>
          <a:chExt cx="0" cy="0"/>
        </a:xfrm>
      </p:grpSpPr>
      <p:sp>
        <p:nvSpPr>
          <p:cNvPr id="2416" name="Google Shape;2416;p29"/>
          <p:cNvSpPr txBox="1"/>
          <p:nvPr>
            <p:ph type="title"/>
          </p:nvPr>
        </p:nvSpPr>
        <p:spPr>
          <a:xfrm>
            <a:off x="914400" y="636693"/>
            <a:ext cx="8356600" cy="955040"/>
          </a:xfrm>
          <a:prstGeom prst="rect">
            <a:avLst/>
          </a:prstGeom>
          <a:noFill/>
          <a:ln>
            <a:noFill/>
          </a:ln>
        </p:spPr>
        <p:txBody>
          <a:bodyPr anchorCtr="0" anchor="ctr" bIns="63125" lIns="126250" spcFirstLastPara="1" rIns="126250" wrap="square" tIns="63125">
            <a:noAutofit/>
          </a:bodyPr>
          <a:lstStyle/>
          <a:p>
            <a:pPr indent="0" lvl="0" marL="0" rtl="0" algn="l">
              <a:spcBef>
                <a:spcPts val="0"/>
              </a:spcBef>
              <a:spcAft>
                <a:spcPts val="0"/>
              </a:spcAft>
              <a:buClr>
                <a:schemeClr val="dk1"/>
              </a:buClr>
              <a:buSzPts val="3900"/>
              <a:buFont typeface="Libre Franklin Medium"/>
              <a:buNone/>
            </a:pPr>
            <a:r>
              <a:rPr lang="en-US"/>
              <a:t>GREY DEFENSE – ADJACENT / CREASE</a:t>
            </a:r>
            <a:endParaRPr/>
          </a:p>
        </p:txBody>
      </p:sp>
      <p:sp>
        <p:nvSpPr>
          <p:cNvPr id="2417" name="Google Shape;2417;p29"/>
          <p:cNvSpPr txBox="1"/>
          <p:nvPr>
            <p:ph idx="1" type="body"/>
          </p:nvPr>
        </p:nvSpPr>
        <p:spPr>
          <a:xfrm>
            <a:off x="914400" y="1915909"/>
            <a:ext cx="8356600" cy="6231589"/>
          </a:xfrm>
          <a:prstGeom prst="rect">
            <a:avLst/>
          </a:prstGeom>
          <a:noFill/>
          <a:ln>
            <a:noFill/>
          </a:ln>
        </p:spPr>
        <p:txBody>
          <a:bodyPr anchorCtr="0" anchor="t" bIns="63125" lIns="126250" spcFirstLastPara="1" rIns="126250" wrap="square" tIns="63125">
            <a:normAutofit lnSpcReduction="10000"/>
          </a:bodyPr>
          <a:lstStyle/>
          <a:p>
            <a:pPr indent="-473511" lvl="0" marL="473511" rtl="0" algn="l">
              <a:spcBef>
                <a:spcPts val="0"/>
              </a:spcBef>
              <a:spcAft>
                <a:spcPts val="0"/>
              </a:spcAft>
              <a:buClr>
                <a:schemeClr val="dk1"/>
              </a:buClr>
              <a:buSzPts val="2200"/>
              <a:buNone/>
            </a:pPr>
            <a:r>
              <a:rPr lang="en-US"/>
              <a:t>Overall Concepts:</a:t>
            </a:r>
            <a:endParaRPr/>
          </a:p>
          <a:p>
            <a:pPr indent="-473511" lvl="0" marL="473511" rtl="0" algn="l">
              <a:spcBef>
                <a:spcPts val="1105"/>
              </a:spcBef>
              <a:spcAft>
                <a:spcPts val="0"/>
              </a:spcAft>
              <a:buClr>
                <a:schemeClr val="dk1"/>
              </a:buClr>
              <a:buSzPts val="2200"/>
              <a:buNone/>
            </a:pPr>
            <a:r>
              <a:rPr lang="en-US"/>
              <a:t>Reduce shooting angles and force poor shots</a:t>
            </a:r>
            <a:endParaRPr/>
          </a:p>
          <a:p>
            <a:pPr indent="-473511" lvl="0" marL="473511" rtl="0" algn="l">
              <a:spcBef>
                <a:spcPts val="1105"/>
              </a:spcBef>
              <a:spcAft>
                <a:spcPts val="0"/>
              </a:spcAft>
              <a:buClr>
                <a:schemeClr val="dk1"/>
              </a:buClr>
              <a:buSzPts val="2200"/>
              <a:buNone/>
            </a:pPr>
            <a:r>
              <a:rPr lang="en-US"/>
              <a:t>Take away the middle of the field</a:t>
            </a:r>
            <a:endParaRPr/>
          </a:p>
          <a:p>
            <a:pPr indent="-473511" lvl="0" marL="473511" rtl="0" algn="l">
              <a:spcBef>
                <a:spcPts val="1105"/>
              </a:spcBef>
              <a:spcAft>
                <a:spcPts val="0"/>
              </a:spcAft>
              <a:buClr>
                <a:schemeClr val="dk1"/>
              </a:buClr>
              <a:buSzPts val="2200"/>
              <a:buNone/>
            </a:pPr>
            <a:r>
              <a:rPr lang="en-US"/>
              <a:t>Take away topside of goal line extended (GLE)</a:t>
            </a:r>
            <a:endParaRPr/>
          </a:p>
          <a:p>
            <a:pPr indent="-473511" lvl="0" marL="473511" rtl="0" algn="l">
              <a:spcBef>
                <a:spcPts val="1105"/>
              </a:spcBef>
              <a:spcAft>
                <a:spcPts val="0"/>
              </a:spcAft>
              <a:buClr>
                <a:schemeClr val="dk1"/>
              </a:buClr>
              <a:buSzPts val="2200"/>
              <a:buNone/>
            </a:pPr>
            <a:r>
              <a:rPr lang="en-US"/>
              <a:t>Defense must play tighter to the crease to allow for slide angles inside-out</a:t>
            </a:r>
            <a:endParaRPr/>
          </a:p>
          <a:p>
            <a:pPr indent="-473511" lvl="0" marL="473511" rtl="0" algn="l">
              <a:spcBef>
                <a:spcPts val="1105"/>
              </a:spcBef>
              <a:spcAft>
                <a:spcPts val="0"/>
              </a:spcAft>
              <a:buClr>
                <a:schemeClr val="dk1"/>
              </a:buClr>
              <a:buSzPts val="2200"/>
              <a:buNone/>
            </a:pPr>
            <a:r>
              <a:rPr lang="en-US"/>
              <a:t>When beat, the near man slides, second slide from crease.</a:t>
            </a:r>
            <a:endParaRPr/>
          </a:p>
          <a:p>
            <a:pPr indent="-473511" lvl="0" marL="473511" rtl="0" algn="l">
              <a:spcBef>
                <a:spcPts val="1105"/>
              </a:spcBef>
              <a:spcAft>
                <a:spcPts val="0"/>
              </a:spcAft>
              <a:buClr>
                <a:schemeClr val="dk1"/>
              </a:buClr>
              <a:buSzPts val="2200"/>
              <a:buNone/>
            </a:pPr>
            <a:r>
              <a:rPr lang="en-US"/>
              <a:t>When no crease is present—fill from adjacent (blue)</a:t>
            </a:r>
            <a:endParaRPr/>
          </a:p>
          <a:p>
            <a:pPr indent="-473511" lvl="0" marL="473511" rtl="0" algn="l">
              <a:spcBef>
                <a:spcPts val="1105"/>
              </a:spcBef>
              <a:spcAft>
                <a:spcPts val="0"/>
              </a:spcAft>
              <a:buClr>
                <a:schemeClr val="dk1"/>
              </a:buClr>
              <a:buSzPts val="2200"/>
              <a:buNone/>
            </a:pPr>
            <a:r>
              <a:rPr lang="en-US"/>
              <a:t>Look Away from the ball when recovering</a:t>
            </a:r>
            <a:endParaRPr/>
          </a:p>
          <a:p>
            <a:pPr indent="-473511" lvl="0" marL="473511" rtl="0" algn="l">
              <a:spcBef>
                <a:spcPts val="1105"/>
              </a:spcBef>
              <a:spcAft>
                <a:spcPts val="1800"/>
              </a:spcAft>
              <a:buClr>
                <a:schemeClr val="dk1"/>
              </a:buClr>
              <a:buSzPts val="22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1" name="Shape 2421"/>
        <p:cNvGrpSpPr/>
        <p:nvPr/>
      </p:nvGrpSpPr>
      <p:grpSpPr>
        <a:xfrm>
          <a:off x="0" y="0"/>
          <a:ext cx="0" cy="0"/>
          <a:chOff x="0" y="0"/>
          <a:chExt cx="0" cy="0"/>
        </a:xfrm>
      </p:grpSpPr>
      <p:cxnSp>
        <p:nvCxnSpPr>
          <p:cNvPr id="2422" name="Google Shape;2422;p30"/>
          <p:cNvCxnSpPr/>
          <p:nvPr/>
        </p:nvCxnSpPr>
        <p:spPr>
          <a:xfrm>
            <a:off x="5308600" y="1955800"/>
            <a:ext cx="3898900" cy="0"/>
          </a:xfrm>
          <a:prstGeom prst="straightConnector1">
            <a:avLst/>
          </a:prstGeom>
          <a:noFill/>
          <a:ln cap="flat" cmpd="sng" w="12700">
            <a:solidFill>
              <a:srgbClr val="C0C0C0"/>
            </a:solidFill>
            <a:prstDash val="dash"/>
            <a:round/>
            <a:headEnd len="sm" w="sm" type="none"/>
            <a:tailEnd len="sm" w="sm" type="none"/>
          </a:ln>
        </p:spPr>
      </p:cxnSp>
      <p:cxnSp>
        <p:nvCxnSpPr>
          <p:cNvPr id="2423" name="Google Shape;2423;p30"/>
          <p:cNvCxnSpPr/>
          <p:nvPr/>
        </p:nvCxnSpPr>
        <p:spPr>
          <a:xfrm rot="10800000">
            <a:off x="469900" y="1968500"/>
            <a:ext cx="4064000" cy="0"/>
          </a:xfrm>
          <a:prstGeom prst="straightConnector1">
            <a:avLst/>
          </a:prstGeom>
          <a:noFill/>
          <a:ln cap="flat" cmpd="sng" w="12700">
            <a:solidFill>
              <a:srgbClr val="C0C0C0"/>
            </a:solidFill>
            <a:prstDash val="dash"/>
            <a:round/>
            <a:headEnd len="sm" w="sm" type="none"/>
            <a:tailEnd len="sm" w="sm" type="none"/>
          </a:ln>
        </p:spPr>
      </p:cxnSp>
      <p:cxnSp>
        <p:nvCxnSpPr>
          <p:cNvPr id="2424" name="Google Shape;2424;p30"/>
          <p:cNvCxnSpPr/>
          <p:nvPr/>
        </p:nvCxnSpPr>
        <p:spPr>
          <a:xfrm>
            <a:off x="9245600" y="127000"/>
            <a:ext cx="0" cy="5118100"/>
          </a:xfrm>
          <a:prstGeom prst="straightConnector1">
            <a:avLst/>
          </a:prstGeom>
          <a:noFill/>
          <a:ln cap="flat" cmpd="sng" w="38100">
            <a:solidFill>
              <a:srgbClr val="FFFF00"/>
            </a:solidFill>
            <a:prstDash val="dash"/>
            <a:round/>
            <a:headEnd len="sm" w="sm" type="none"/>
            <a:tailEnd len="sm" w="sm" type="none"/>
          </a:ln>
        </p:spPr>
      </p:cxnSp>
      <p:cxnSp>
        <p:nvCxnSpPr>
          <p:cNvPr id="2425" name="Google Shape;2425;p30"/>
          <p:cNvCxnSpPr/>
          <p:nvPr/>
        </p:nvCxnSpPr>
        <p:spPr>
          <a:xfrm rot="10800000">
            <a:off x="25400" y="5232400"/>
            <a:ext cx="10020300" cy="0"/>
          </a:xfrm>
          <a:prstGeom prst="straightConnector1">
            <a:avLst/>
          </a:prstGeom>
          <a:noFill/>
          <a:ln cap="flat" cmpd="sng" w="38100">
            <a:solidFill>
              <a:srgbClr val="FFFF00"/>
            </a:solidFill>
            <a:prstDash val="solid"/>
            <a:round/>
            <a:headEnd len="sm" w="sm" type="none"/>
            <a:tailEnd len="sm" w="sm" type="none"/>
          </a:ln>
        </p:spPr>
      </p:cxnSp>
      <p:cxnSp>
        <p:nvCxnSpPr>
          <p:cNvPr id="2426" name="Google Shape;2426;p30"/>
          <p:cNvCxnSpPr/>
          <p:nvPr/>
        </p:nvCxnSpPr>
        <p:spPr>
          <a:xfrm rot="10800000">
            <a:off x="444500" y="76200"/>
            <a:ext cx="0" cy="5118100"/>
          </a:xfrm>
          <a:prstGeom prst="straightConnector1">
            <a:avLst/>
          </a:prstGeom>
          <a:noFill/>
          <a:ln cap="flat" cmpd="sng" w="38100">
            <a:solidFill>
              <a:srgbClr val="FFFF00"/>
            </a:solidFill>
            <a:prstDash val="dash"/>
            <a:round/>
            <a:headEnd len="sm" w="sm" type="none"/>
            <a:tailEnd len="sm" w="sm" type="none"/>
          </a:ln>
        </p:spPr>
      </p:cxnSp>
      <p:grpSp>
        <p:nvGrpSpPr>
          <p:cNvPr id="2427" name="Google Shape;2427;p30"/>
          <p:cNvGrpSpPr/>
          <p:nvPr/>
        </p:nvGrpSpPr>
        <p:grpSpPr>
          <a:xfrm rot="7111800">
            <a:off x="4013200" y="2171700"/>
            <a:ext cx="434849" cy="512065"/>
            <a:chOff x="4013200" y="2171700"/>
            <a:chExt cx="434849" cy="512065"/>
          </a:xfrm>
        </p:grpSpPr>
        <p:sp>
          <p:nvSpPr>
            <p:cNvPr id="2428" name="Google Shape;2428;p30"/>
            <p:cNvSpPr/>
            <p:nvPr/>
          </p:nvSpPr>
          <p:spPr>
            <a:xfrm>
              <a:off x="4319016" y="24245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429" name="Google Shape;2429;p30"/>
            <p:cNvSpPr/>
            <p:nvPr/>
          </p:nvSpPr>
          <p:spPr>
            <a:xfrm>
              <a:off x="4319016" y="24245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430" name="Google Shape;2430;p30"/>
            <p:cNvSpPr/>
            <p:nvPr/>
          </p:nvSpPr>
          <p:spPr>
            <a:xfrm>
              <a:off x="4388612" y="22219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431" name="Google Shape;2431;p30"/>
            <p:cNvSpPr/>
            <p:nvPr/>
          </p:nvSpPr>
          <p:spPr>
            <a:xfrm>
              <a:off x="4388612" y="22219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432" name="Google Shape;2432;p30"/>
            <p:cNvSpPr/>
            <p:nvPr/>
          </p:nvSpPr>
          <p:spPr>
            <a:xfrm>
              <a:off x="4013200" y="24404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433" name="Google Shape;2433;p30"/>
            <p:cNvSpPr/>
            <p:nvPr/>
          </p:nvSpPr>
          <p:spPr>
            <a:xfrm>
              <a:off x="4013200" y="24404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434" name="Google Shape;2434;p30"/>
            <p:cNvSpPr/>
            <p:nvPr/>
          </p:nvSpPr>
          <p:spPr>
            <a:xfrm>
              <a:off x="4039616" y="24107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435" name="Google Shape;2435;p30"/>
            <p:cNvSpPr/>
            <p:nvPr/>
          </p:nvSpPr>
          <p:spPr>
            <a:xfrm>
              <a:off x="4353560" y="22197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436" name="Google Shape;2436;p30"/>
            <p:cNvSpPr/>
            <p:nvPr/>
          </p:nvSpPr>
          <p:spPr>
            <a:xfrm>
              <a:off x="4353560" y="22197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437" name="Google Shape;2437;p30"/>
            <p:cNvSpPr/>
            <p:nvPr/>
          </p:nvSpPr>
          <p:spPr>
            <a:xfrm>
              <a:off x="4226306" y="24620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438" name="Google Shape;2438;p30"/>
            <p:cNvSpPr/>
            <p:nvPr/>
          </p:nvSpPr>
          <p:spPr>
            <a:xfrm>
              <a:off x="4226306" y="24620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439" name="Google Shape;2439;p30"/>
            <p:cNvSpPr/>
            <p:nvPr/>
          </p:nvSpPr>
          <p:spPr>
            <a:xfrm>
              <a:off x="4144264" y="23823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440" name="Google Shape;2440;p30"/>
            <p:cNvSpPr/>
            <p:nvPr/>
          </p:nvSpPr>
          <p:spPr>
            <a:xfrm>
              <a:off x="4144264" y="23823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441" name="Google Shape;2441;p30"/>
            <p:cNvSpPr/>
            <p:nvPr/>
          </p:nvSpPr>
          <p:spPr>
            <a:xfrm>
              <a:off x="4274312" y="22369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442" name="Google Shape;2442;p30"/>
            <p:cNvSpPr/>
            <p:nvPr/>
          </p:nvSpPr>
          <p:spPr>
            <a:xfrm>
              <a:off x="4274312" y="22369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443" name="Google Shape;2443;p30"/>
            <p:cNvSpPr/>
            <p:nvPr/>
          </p:nvSpPr>
          <p:spPr>
            <a:xfrm>
              <a:off x="4373626" y="21717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444" name="Google Shape;2444;p30"/>
            <p:cNvSpPr/>
            <p:nvPr/>
          </p:nvSpPr>
          <p:spPr>
            <a:xfrm>
              <a:off x="4373626" y="21717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445" name="Google Shape;2445;p30"/>
            <p:cNvSpPr/>
            <p:nvPr/>
          </p:nvSpPr>
          <p:spPr>
            <a:xfrm>
              <a:off x="4339590" y="25100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446" name="Google Shape;2446;p30"/>
            <p:cNvSpPr/>
            <p:nvPr/>
          </p:nvSpPr>
          <p:spPr>
            <a:xfrm>
              <a:off x="4339590" y="25100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447" name="Google Shape;2447;p30"/>
            <p:cNvSpPr/>
            <p:nvPr/>
          </p:nvSpPr>
          <p:spPr>
            <a:xfrm>
              <a:off x="4336288" y="24927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448" name="Google Shape;2448;p30"/>
            <p:cNvSpPr/>
            <p:nvPr/>
          </p:nvSpPr>
          <p:spPr>
            <a:xfrm>
              <a:off x="4336288" y="24927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2449" name="Google Shape;2449;p30"/>
            <p:cNvCxnSpPr/>
            <p:nvPr/>
          </p:nvCxnSpPr>
          <p:spPr>
            <a:xfrm flipH="1">
              <a:off x="4268597" y="25887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2450" name="Google Shape;2450;p30"/>
            <p:cNvCxnSpPr/>
            <p:nvPr/>
          </p:nvCxnSpPr>
          <p:spPr>
            <a:xfrm rot="10800000">
              <a:off x="4245483" y="26243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2451" name="Google Shape;2451;p30"/>
            <p:cNvCxnSpPr/>
            <p:nvPr/>
          </p:nvCxnSpPr>
          <p:spPr>
            <a:xfrm rot="10800000">
              <a:off x="4257040" y="26031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2452" name="Google Shape;2452;p30"/>
            <p:cNvCxnSpPr/>
            <p:nvPr/>
          </p:nvCxnSpPr>
          <p:spPr>
            <a:xfrm rot="10800000">
              <a:off x="4250309" y="26405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2453" name="Google Shape;2453;p30"/>
            <p:cNvCxnSpPr/>
            <p:nvPr/>
          </p:nvCxnSpPr>
          <p:spPr>
            <a:xfrm rot="10800000">
              <a:off x="4285361" y="25661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2454" name="Google Shape;2454;p30"/>
            <p:cNvCxnSpPr/>
            <p:nvPr/>
          </p:nvCxnSpPr>
          <p:spPr>
            <a:xfrm flipH="1">
              <a:off x="4271391" y="25393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2455" name="Google Shape;2455;p30"/>
            <p:cNvCxnSpPr/>
            <p:nvPr/>
          </p:nvCxnSpPr>
          <p:spPr>
            <a:xfrm flipH="1">
              <a:off x="4260850" y="25763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2456" name="Google Shape;2456;p30"/>
            <p:cNvCxnSpPr/>
            <p:nvPr/>
          </p:nvCxnSpPr>
          <p:spPr>
            <a:xfrm flipH="1">
              <a:off x="4299331" y="2539746"/>
              <a:ext cx="14351" cy="97536"/>
            </a:xfrm>
            <a:prstGeom prst="straightConnector1">
              <a:avLst/>
            </a:prstGeom>
            <a:noFill/>
            <a:ln cap="flat" cmpd="sng" w="12700">
              <a:solidFill>
                <a:srgbClr val="804000"/>
              </a:solidFill>
              <a:prstDash val="solid"/>
              <a:round/>
              <a:headEnd len="sm" w="sm" type="none"/>
              <a:tailEnd len="sm" w="sm" type="none"/>
            </a:ln>
          </p:spPr>
        </p:cxnSp>
        <p:sp>
          <p:nvSpPr>
            <p:cNvPr id="2457" name="Google Shape;2457;p30"/>
            <p:cNvSpPr/>
            <p:nvPr/>
          </p:nvSpPr>
          <p:spPr>
            <a:xfrm>
              <a:off x="4233037" y="23089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458" name="Google Shape;2458;p30"/>
            <p:cNvSpPr/>
            <p:nvPr/>
          </p:nvSpPr>
          <p:spPr>
            <a:xfrm>
              <a:off x="4214368" y="21889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459" name="Google Shape;2459;p30"/>
            <p:cNvSpPr/>
            <p:nvPr/>
          </p:nvSpPr>
          <p:spPr>
            <a:xfrm>
              <a:off x="4353560" y="21995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460" name="Google Shape;2460;p30"/>
            <p:cNvSpPr/>
            <p:nvPr/>
          </p:nvSpPr>
          <p:spPr>
            <a:xfrm>
              <a:off x="4330954" y="24183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461" name="Google Shape;2461;p30"/>
            <p:cNvSpPr/>
            <p:nvPr/>
          </p:nvSpPr>
          <p:spPr>
            <a:xfrm>
              <a:off x="4330954" y="24183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462" name="Google Shape;2462;p30"/>
            <p:cNvSpPr/>
            <p:nvPr/>
          </p:nvSpPr>
          <p:spPr>
            <a:xfrm>
              <a:off x="4329557" y="24519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463" name="Google Shape;2463;p30"/>
            <p:cNvSpPr/>
            <p:nvPr/>
          </p:nvSpPr>
          <p:spPr>
            <a:xfrm>
              <a:off x="4329557" y="24519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464" name="Google Shape;2464;p30"/>
            <p:cNvSpPr/>
            <p:nvPr/>
          </p:nvSpPr>
          <p:spPr>
            <a:xfrm>
              <a:off x="4212844" y="24433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465" name="Google Shape;2465;p30"/>
            <p:cNvSpPr/>
            <p:nvPr/>
          </p:nvSpPr>
          <p:spPr>
            <a:xfrm>
              <a:off x="4178808" y="22038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466" name="Google Shape;2466;p30"/>
            <p:cNvSpPr/>
            <p:nvPr/>
          </p:nvSpPr>
          <p:spPr>
            <a:xfrm>
              <a:off x="4200906" y="23007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467" name="Google Shape;2467;p30"/>
            <p:cNvSpPr/>
            <p:nvPr/>
          </p:nvSpPr>
          <p:spPr>
            <a:xfrm>
              <a:off x="4200906" y="23007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2468" name="Google Shape;2468;p30"/>
          <p:cNvGrpSpPr/>
          <p:nvPr/>
        </p:nvGrpSpPr>
        <p:grpSpPr>
          <a:xfrm rot="2631600">
            <a:off x="4711700" y="2933700"/>
            <a:ext cx="434849" cy="512065"/>
            <a:chOff x="4711700" y="2933700"/>
            <a:chExt cx="434849" cy="512065"/>
          </a:xfrm>
        </p:grpSpPr>
        <p:sp>
          <p:nvSpPr>
            <p:cNvPr id="2469" name="Google Shape;2469;p30"/>
            <p:cNvSpPr/>
            <p:nvPr/>
          </p:nvSpPr>
          <p:spPr>
            <a:xfrm>
              <a:off x="5017516" y="31865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470" name="Google Shape;2470;p30"/>
            <p:cNvSpPr/>
            <p:nvPr/>
          </p:nvSpPr>
          <p:spPr>
            <a:xfrm>
              <a:off x="5017516" y="31865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471" name="Google Shape;2471;p30"/>
            <p:cNvSpPr/>
            <p:nvPr/>
          </p:nvSpPr>
          <p:spPr>
            <a:xfrm>
              <a:off x="5087112" y="29839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472" name="Google Shape;2472;p30"/>
            <p:cNvSpPr/>
            <p:nvPr/>
          </p:nvSpPr>
          <p:spPr>
            <a:xfrm>
              <a:off x="5087112" y="29839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473" name="Google Shape;2473;p30"/>
            <p:cNvSpPr/>
            <p:nvPr/>
          </p:nvSpPr>
          <p:spPr>
            <a:xfrm>
              <a:off x="4711700" y="32024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474" name="Google Shape;2474;p30"/>
            <p:cNvSpPr/>
            <p:nvPr/>
          </p:nvSpPr>
          <p:spPr>
            <a:xfrm>
              <a:off x="4711700" y="32024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475" name="Google Shape;2475;p30"/>
            <p:cNvSpPr/>
            <p:nvPr/>
          </p:nvSpPr>
          <p:spPr>
            <a:xfrm>
              <a:off x="4738116" y="31727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476" name="Google Shape;2476;p30"/>
            <p:cNvSpPr/>
            <p:nvPr/>
          </p:nvSpPr>
          <p:spPr>
            <a:xfrm>
              <a:off x="5052060" y="29817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477" name="Google Shape;2477;p30"/>
            <p:cNvSpPr/>
            <p:nvPr/>
          </p:nvSpPr>
          <p:spPr>
            <a:xfrm>
              <a:off x="5052060" y="29817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478" name="Google Shape;2478;p30"/>
            <p:cNvSpPr/>
            <p:nvPr/>
          </p:nvSpPr>
          <p:spPr>
            <a:xfrm>
              <a:off x="4924806" y="32240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479" name="Google Shape;2479;p30"/>
            <p:cNvSpPr/>
            <p:nvPr/>
          </p:nvSpPr>
          <p:spPr>
            <a:xfrm>
              <a:off x="4924806" y="32240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480" name="Google Shape;2480;p30"/>
            <p:cNvSpPr/>
            <p:nvPr/>
          </p:nvSpPr>
          <p:spPr>
            <a:xfrm>
              <a:off x="4842764" y="31443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481" name="Google Shape;2481;p30"/>
            <p:cNvSpPr/>
            <p:nvPr/>
          </p:nvSpPr>
          <p:spPr>
            <a:xfrm>
              <a:off x="4842764" y="31443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482" name="Google Shape;2482;p30"/>
            <p:cNvSpPr/>
            <p:nvPr/>
          </p:nvSpPr>
          <p:spPr>
            <a:xfrm>
              <a:off x="4972812" y="29989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483" name="Google Shape;2483;p30"/>
            <p:cNvSpPr/>
            <p:nvPr/>
          </p:nvSpPr>
          <p:spPr>
            <a:xfrm>
              <a:off x="4972812" y="29989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484" name="Google Shape;2484;p30"/>
            <p:cNvSpPr/>
            <p:nvPr/>
          </p:nvSpPr>
          <p:spPr>
            <a:xfrm>
              <a:off x="5072126" y="29337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485" name="Google Shape;2485;p30"/>
            <p:cNvSpPr/>
            <p:nvPr/>
          </p:nvSpPr>
          <p:spPr>
            <a:xfrm>
              <a:off x="5072126" y="29337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486" name="Google Shape;2486;p30"/>
            <p:cNvSpPr/>
            <p:nvPr/>
          </p:nvSpPr>
          <p:spPr>
            <a:xfrm>
              <a:off x="5038090" y="32720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487" name="Google Shape;2487;p30"/>
            <p:cNvSpPr/>
            <p:nvPr/>
          </p:nvSpPr>
          <p:spPr>
            <a:xfrm>
              <a:off x="5038090" y="32720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488" name="Google Shape;2488;p30"/>
            <p:cNvSpPr/>
            <p:nvPr/>
          </p:nvSpPr>
          <p:spPr>
            <a:xfrm>
              <a:off x="5034788" y="32547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489" name="Google Shape;2489;p30"/>
            <p:cNvSpPr/>
            <p:nvPr/>
          </p:nvSpPr>
          <p:spPr>
            <a:xfrm>
              <a:off x="5034788" y="32547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2490" name="Google Shape;2490;p30"/>
            <p:cNvCxnSpPr/>
            <p:nvPr/>
          </p:nvCxnSpPr>
          <p:spPr>
            <a:xfrm flipH="1">
              <a:off x="4967097" y="33507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2491" name="Google Shape;2491;p30"/>
            <p:cNvCxnSpPr/>
            <p:nvPr/>
          </p:nvCxnSpPr>
          <p:spPr>
            <a:xfrm rot="10800000">
              <a:off x="4943983" y="33863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2492" name="Google Shape;2492;p30"/>
            <p:cNvCxnSpPr/>
            <p:nvPr/>
          </p:nvCxnSpPr>
          <p:spPr>
            <a:xfrm rot="10800000">
              <a:off x="4955540" y="33651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2493" name="Google Shape;2493;p30"/>
            <p:cNvCxnSpPr/>
            <p:nvPr/>
          </p:nvCxnSpPr>
          <p:spPr>
            <a:xfrm rot="10800000">
              <a:off x="4948809" y="34025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2494" name="Google Shape;2494;p30"/>
            <p:cNvCxnSpPr/>
            <p:nvPr/>
          </p:nvCxnSpPr>
          <p:spPr>
            <a:xfrm rot="10800000">
              <a:off x="4983861" y="33281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2495" name="Google Shape;2495;p30"/>
            <p:cNvCxnSpPr/>
            <p:nvPr/>
          </p:nvCxnSpPr>
          <p:spPr>
            <a:xfrm flipH="1">
              <a:off x="4969891" y="33013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2496" name="Google Shape;2496;p30"/>
            <p:cNvCxnSpPr/>
            <p:nvPr/>
          </p:nvCxnSpPr>
          <p:spPr>
            <a:xfrm flipH="1">
              <a:off x="4959350" y="33383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2497" name="Google Shape;2497;p30"/>
            <p:cNvCxnSpPr/>
            <p:nvPr/>
          </p:nvCxnSpPr>
          <p:spPr>
            <a:xfrm flipH="1">
              <a:off x="4997831" y="3301746"/>
              <a:ext cx="14351" cy="97536"/>
            </a:xfrm>
            <a:prstGeom prst="straightConnector1">
              <a:avLst/>
            </a:prstGeom>
            <a:noFill/>
            <a:ln cap="flat" cmpd="sng" w="12700">
              <a:solidFill>
                <a:srgbClr val="804000"/>
              </a:solidFill>
              <a:prstDash val="solid"/>
              <a:round/>
              <a:headEnd len="sm" w="sm" type="none"/>
              <a:tailEnd len="sm" w="sm" type="none"/>
            </a:ln>
          </p:spPr>
        </p:cxnSp>
        <p:sp>
          <p:nvSpPr>
            <p:cNvPr id="2498" name="Google Shape;2498;p30"/>
            <p:cNvSpPr/>
            <p:nvPr/>
          </p:nvSpPr>
          <p:spPr>
            <a:xfrm>
              <a:off x="4931537" y="30709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499" name="Google Shape;2499;p30"/>
            <p:cNvSpPr/>
            <p:nvPr/>
          </p:nvSpPr>
          <p:spPr>
            <a:xfrm>
              <a:off x="4912868" y="29509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00" name="Google Shape;2500;p30"/>
            <p:cNvSpPr/>
            <p:nvPr/>
          </p:nvSpPr>
          <p:spPr>
            <a:xfrm>
              <a:off x="5052060" y="29615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01" name="Google Shape;2501;p30"/>
            <p:cNvSpPr/>
            <p:nvPr/>
          </p:nvSpPr>
          <p:spPr>
            <a:xfrm>
              <a:off x="5029454" y="31803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02" name="Google Shape;2502;p30"/>
            <p:cNvSpPr/>
            <p:nvPr/>
          </p:nvSpPr>
          <p:spPr>
            <a:xfrm>
              <a:off x="5029454" y="31803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03" name="Google Shape;2503;p30"/>
            <p:cNvSpPr/>
            <p:nvPr/>
          </p:nvSpPr>
          <p:spPr>
            <a:xfrm>
              <a:off x="5028057" y="32139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04" name="Google Shape;2504;p30"/>
            <p:cNvSpPr/>
            <p:nvPr/>
          </p:nvSpPr>
          <p:spPr>
            <a:xfrm>
              <a:off x="5028057" y="32139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05" name="Google Shape;2505;p30"/>
            <p:cNvSpPr/>
            <p:nvPr/>
          </p:nvSpPr>
          <p:spPr>
            <a:xfrm>
              <a:off x="4911344" y="32053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06" name="Google Shape;2506;p30"/>
            <p:cNvSpPr/>
            <p:nvPr/>
          </p:nvSpPr>
          <p:spPr>
            <a:xfrm>
              <a:off x="4877308" y="29658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07" name="Google Shape;2507;p30"/>
            <p:cNvSpPr/>
            <p:nvPr/>
          </p:nvSpPr>
          <p:spPr>
            <a:xfrm>
              <a:off x="4899406" y="30627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08" name="Google Shape;2508;p30"/>
            <p:cNvSpPr/>
            <p:nvPr/>
          </p:nvSpPr>
          <p:spPr>
            <a:xfrm>
              <a:off x="4899406" y="30627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2509" name="Google Shape;2509;p30"/>
          <p:cNvGrpSpPr/>
          <p:nvPr/>
        </p:nvGrpSpPr>
        <p:grpSpPr>
          <a:xfrm rot="7909200">
            <a:off x="5294579" y="2740214"/>
            <a:ext cx="434849" cy="512065"/>
            <a:chOff x="5969000" y="2578100"/>
            <a:chExt cx="434849" cy="512065"/>
          </a:xfrm>
        </p:grpSpPr>
        <p:sp>
          <p:nvSpPr>
            <p:cNvPr id="2510" name="Google Shape;2510;p30"/>
            <p:cNvSpPr/>
            <p:nvPr/>
          </p:nvSpPr>
          <p:spPr>
            <a:xfrm>
              <a:off x="6274816" y="28309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11" name="Google Shape;2511;p30"/>
            <p:cNvSpPr/>
            <p:nvPr/>
          </p:nvSpPr>
          <p:spPr>
            <a:xfrm>
              <a:off x="6274816" y="28309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12" name="Google Shape;2512;p30"/>
            <p:cNvSpPr/>
            <p:nvPr/>
          </p:nvSpPr>
          <p:spPr>
            <a:xfrm>
              <a:off x="6344412" y="26283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13" name="Google Shape;2513;p30"/>
            <p:cNvSpPr/>
            <p:nvPr/>
          </p:nvSpPr>
          <p:spPr>
            <a:xfrm>
              <a:off x="6344412" y="26283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14" name="Google Shape;2514;p30"/>
            <p:cNvSpPr/>
            <p:nvPr/>
          </p:nvSpPr>
          <p:spPr>
            <a:xfrm>
              <a:off x="5969000" y="28468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15" name="Google Shape;2515;p30"/>
            <p:cNvSpPr/>
            <p:nvPr/>
          </p:nvSpPr>
          <p:spPr>
            <a:xfrm>
              <a:off x="5969000" y="28468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16" name="Google Shape;2516;p30"/>
            <p:cNvSpPr/>
            <p:nvPr/>
          </p:nvSpPr>
          <p:spPr>
            <a:xfrm>
              <a:off x="5995416" y="28171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17" name="Google Shape;2517;p30"/>
            <p:cNvSpPr/>
            <p:nvPr/>
          </p:nvSpPr>
          <p:spPr>
            <a:xfrm>
              <a:off x="6309360" y="26261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18" name="Google Shape;2518;p30"/>
            <p:cNvSpPr/>
            <p:nvPr/>
          </p:nvSpPr>
          <p:spPr>
            <a:xfrm>
              <a:off x="6309360" y="26261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19" name="Google Shape;2519;p30"/>
            <p:cNvSpPr/>
            <p:nvPr/>
          </p:nvSpPr>
          <p:spPr>
            <a:xfrm>
              <a:off x="6182106" y="28684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20" name="Google Shape;2520;p30"/>
            <p:cNvSpPr/>
            <p:nvPr/>
          </p:nvSpPr>
          <p:spPr>
            <a:xfrm>
              <a:off x="6182106" y="28684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21" name="Google Shape;2521;p30"/>
            <p:cNvSpPr/>
            <p:nvPr/>
          </p:nvSpPr>
          <p:spPr>
            <a:xfrm>
              <a:off x="6100064" y="27887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22" name="Google Shape;2522;p30"/>
            <p:cNvSpPr/>
            <p:nvPr/>
          </p:nvSpPr>
          <p:spPr>
            <a:xfrm>
              <a:off x="6100064" y="27887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23" name="Google Shape;2523;p30"/>
            <p:cNvSpPr/>
            <p:nvPr/>
          </p:nvSpPr>
          <p:spPr>
            <a:xfrm>
              <a:off x="6230112" y="26433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24" name="Google Shape;2524;p30"/>
            <p:cNvSpPr/>
            <p:nvPr/>
          </p:nvSpPr>
          <p:spPr>
            <a:xfrm>
              <a:off x="6230112" y="26433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25" name="Google Shape;2525;p30"/>
            <p:cNvSpPr/>
            <p:nvPr/>
          </p:nvSpPr>
          <p:spPr>
            <a:xfrm>
              <a:off x="6329426" y="25781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26" name="Google Shape;2526;p30"/>
            <p:cNvSpPr/>
            <p:nvPr/>
          </p:nvSpPr>
          <p:spPr>
            <a:xfrm>
              <a:off x="6329426" y="25781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27" name="Google Shape;2527;p30"/>
            <p:cNvSpPr/>
            <p:nvPr/>
          </p:nvSpPr>
          <p:spPr>
            <a:xfrm>
              <a:off x="6295390" y="29164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28" name="Google Shape;2528;p30"/>
            <p:cNvSpPr/>
            <p:nvPr/>
          </p:nvSpPr>
          <p:spPr>
            <a:xfrm>
              <a:off x="6295390" y="29164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29" name="Google Shape;2529;p30"/>
            <p:cNvSpPr/>
            <p:nvPr/>
          </p:nvSpPr>
          <p:spPr>
            <a:xfrm>
              <a:off x="6292088" y="28991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30" name="Google Shape;2530;p30"/>
            <p:cNvSpPr/>
            <p:nvPr/>
          </p:nvSpPr>
          <p:spPr>
            <a:xfrm>
              <a:off x="6292088" y="28991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2531" name="Google Shape;2531;p30"/>
            <p:cNvCxnSpPr/>
            <p:nvPr/>
          </p:nvCxnSpPr>
          <p:spPr>
            <a:xfrm flipH="1">
              <a:off x="6224397" y="29951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2532" name="Google Shape;2532;p30"/>
            <p:cNvCxnSpPr/>
            <p:nvPr/>
          </p:nvCxnSpPr>
          <p:spPr>
            <a:xfrm rot="10800000">
              <a:off x="6201283" y="30307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2533" name="Google Shape;2533;p30"/>
            <p:cNvCxnSpPr/>
            <p:nvPr/>
          </p:nvCxnSpPr>
          <p:spPr>
            <a:xfrm rot="10800000">
              <a:off x="6212840" y="30095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2534" name="Google Shape;2534;p30"/>
            <p:cNvCxnSpPr/>
            <p:nvPr/>
          </p:nvCxnSpPr>
          <p:spPr>
            <a:xfrm rot="10800000">
              <a:off x="6206109" y="30469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2535" name="Google Shape;2535;p30"/>
            <p:cNvCxnSpPr/>
            <p:nvPr/>
          </p:nvCxnSpPr>
          <p:spPr>
            <a:xfrm rot="10800000">
              <a:off x="6241161" y="29725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2536" name="Google Shape;2536;p30"/>
            <p:cNvCxnSpPr/>
            <p:nvPr/>
          </p:nvCxnSpPr>
          <p:spPr>
            <a:xfrm flipH="1">
              <a:off x="6227191" y="29457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2537" name="Google Shape;2537;p30"/>
            <p:cNvCxnSpPr/>
            <p:nvPr/>
          </p:nvCxnSpPr>
          <p:spPr>
            <a:xfrm flipH="1">
              <a:off x="6216650" y="29827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2538" name="Google Shape;2538;p30"/>
            <p:cNvCxnSpPr/>
            <p:nvPr/>
          </p:nvCxnSpPr>
          <p:spPr>
            <a:xfrm flipH="1">
              <a:off x="6255131" y="2946146"/>
              <a:ext cx="14351" cy="97536"/>
            </a:xfrm>
            <a:prstGeom prst="straightConnector1">
              <a:avLst/>
            </a:prstGeom>
            <a:noFill/>
            <a:ln cap="flat" cmpd="sng" w="12700">
              <a:solidFill>
                <a:srgbClr val="804000"/>
              </a:solidFill>
              <a:prstDash val="solid"/>
              <a:round/>
              <a:headEnd len="sm" w="sm" type="none"/>
              <a:tailEnd len="sm" w="sm" type="none"/>
            </a:ln>
          </p:spPr>
        </p:cxnSp>
        <p:sp>
          <p:nvSpPr>
            <p:cNvPr id="2539" name="Google Shape;2539;p30"/>
            <p:cNvSpPr/>
            <p:nvPr/>
          </p:nvSpPr>
          <p:spPr>
            <a:xfrm>
              <a:off x="6188837" y="27153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40" name="Google Shape;2540;p30"/>
            <p:cNvSpPr/>
            <p:nvPr/>
          </p:nvSpPr>
          <p:spPr>
            <a:xfrm>
              <a:off x="6170168" y="25953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41" name="Google Shape;2541;p30"/>
            <p:cNvSpPr/>
            <p:nvPr/>
          </p:nvSpPr>
          <p:spPr>
            <a:xfrm>
              <a:off x="6309360" y="26059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42" name="Google Shape;2542;p30"/>
            <p:cNvSpPr/>
            <p:nvPr/>
          </p:nvSpPr>
          <p:spPr>
            <a:xfrm>
              <a:off x="6286754" y="28247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43" name="Google Shape;2543;p30"/>
            <p:cNvSpPr/>
            <p:nvPr/>
          </p:nvSpPr>
          <p:spPr>
            <a:xfrm>
              <a:off x="6286754" y="28247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44" name="Google Shape;2544;p30"/>
            <p:cNvSpPr/>
            <p:nvPr/>
          </p:nvSpPr>
          <p:spPr>
            <a:xfrm>
              <a:off x="6285357" y="28583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45" name="Google Shape;2545;p30"/>
            <p:cNvSpPr/>
            <p:nvPr/>
          </p:nvSpPr>
          <p:spPr>
            <a:xfrm>
              <a:off x="6285357" y="28583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46" name="Google Shape;2546;p30"/>
            <p:cNvSpPr/>
            <p:nvPr/>
          </p:nvSpPr>
          <p:spPr>
            <a:xfrm>
              <a:off x="6168644" y="28497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47" name="Google Shape;2547;p30"/>
            <p:cNvSpPr/>
            <p:nvPr/>
          </p:nvSpPr>
          <p:spPr>
            <a:xfrm>
              <a:off x="6134608" y="26102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48" name="Google Shape;2548;p30"/>
            <p:cNvSpPr/>
            <p:nvPr/>
          </p:nvSpPr>
          <p:spPr>
            <a:xfrm>
              <a:off x="6156706" y="27071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49" name="Google Shape;2549;p30"/>
            <p:cNvSpPr/>
            <p:nvPr/>
          </p:nvSpPr>
          <p:spPr>
            <a:xfrm>
              <a:off x="6156706" y="27071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2550" name="Google Shape;2550;p30"/>
          <p:cNvGrpSpPr/>
          <p:nvPr/>
        </p:nvGrpSpPr>
        <p:grpSpPr>
          <a:xfrm rot="10800000">
            <a:off x="2946400" y="4584700"/>
            <a:ext cx="434849" cy="512065"/>
            <a:chOff x="2946400" y="4584700"/>
            <a:chExt cx="434849" cy="512065"/>
          </a:xfrm>
        </p:grpSpPr>
        <p:sp>
          <p:nvSpPr>
            <p:cNvPr id="2551" name="Google Shape;2551;p30"/>
            <p:cNvSpPr/>
            <p:nvPr/>
          </p:nvSpPr>
          <p:spPr>
            <a:xfrm>
              <a:off x="3252216" y="48375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52" name="Google Shape;2552;p30"/>
            <p:cNvSpPr/>
            <p:nvPr/>
          </p:nvSpPr>
          <p:spPr>
            <a:xfrm>
              <a:off x="3252216" y="48375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53" name="Google Shape;2553;p30"/>
            <p:cNvSpPr/>
            <p:nvPr/>
          </p:nvSpPr>
          <p:spPr>
            <a:xfrm>
              <a:off x="3321812" y="46349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54" name="Google Shape;2554;p30"/>
            <p:cNvSpPr/>
            <p:nvPr/>
          </p:nvSpPr>
          <p:spPr>
            <a:xfrm>
              <a:off x="3321812" y="46349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55" name="Google Shape;2555;p30"/>
            <p:cNvSpPr/>
            <p:nvPr/>
          </p:nvSpPr>
          <p:spPr>
            <a:xfrm>
              <a:off x="2946400" y="48534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56" name="Google Shape;2556;p30"/>
            <p:cNvSpPr/>
            <p:nvPr/>
          </p:nvSpPr>
          <p:spPr>
            <a:xfrm>
              <a:off x="2946400" y="48534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57" name="Google Shape;2557;p30"/>
            <p:cNvSpPr/>
            <p:nvPr/>
          </p:nvSpPr>
          <p:spPr>
            <a:xfrm>
              <a:off x="2972816" y="48237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58" name="Google Shape;2558;p30"/>
            <p:cNvSpPr/>
            <p:nvPr/>
          </p:nvSpPr>
          <p:spPr>
            <a:xfrm>
              <a:off x="3286760" y="46327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59" name="Google Shape;2559;p30"/>
            <p:cNvSpPr/>
            <p:nvPr/>
          </p:nvSpPr>
          <p:spPr>
            <a:xfrm>
              <a:off x="3286760" y="46327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60" name="Google Shape;2560;p30"/>
            <p:cNvSpPr/>
            <p:nvPr/>
          </p:nvSpPr>
          <p:spPr>
            <a:xfrm>
              <a:off x="3159506" y="48750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61" name="Google Shape;2561;p30"/>
            <p:cNvSpPr/>
            <p:nvPr/>
          </p:nvSpPr>
          <p:spPr>
            <a:xfrm>
              <a:off x="3159506" y="48750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62" name="Google Shape;2562;p30"/>
            <p:cNvSpPr/>
            <p:nvPr/>
          </p:nvSpPr>
          <p:spPr>
            <a:xfrm>
              <a:off x="3077464" y="47953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63" name="Google Shape;2563;p30"/>
            <p:cNvSpPr/>
            <p:nvPr/>
          </p:nvSpPr>
          <p:spPr>
            <a:xfrm>
              <a:off x="3077464" y="47953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64" name="Google Shape;2564;p30"/>
            <p:cNvSpPr/>
            <p:nvPr/>
          </p:nvSpPr>
          <p:spPr>
            <a:xfrm>
              <a:off x="3207512" y="46499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65" name="Google Shape;2565;p30"/>
            <p:cNvSpPr/>
            <p:nvPr/>
          </p:nvSpPr>
          <p:spPr>
            <a:xfrm>
              <a:off x="3207512" y="46499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66" name="Google Shape;2566;p30"/>
            <p:cNvSpPr/>
            <p:nvPr/>
          </p:nvSpPr>
          <p:spPr>
            <a:xfrm>
              <a:off x="3306826" y="45847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67" name="Google Shape;2567;p30"/>
            <p:cNvSpPr/>
            <p:nvPr/>
          </p:nvSpPr>
          <p:spPr>
            <a:xfrm>
              <a:off x="3306826" y="45847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68" name="Google Shape;2568;p30"/>
            <p:cNvSpPr/>
            <p:nvPr/>
          </p:nvSpPr>
          <p:spPr>
            <a:xfrm>
              <a:off x="3272790" y="49230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69" name="Google Shape;2569;p30"/>
            <p:cNvSpPr/>
            <p:nvPr/>
          </p:nvSpPr>
          <p:spPr>
            <a:xfrm>
              <a:off x="3272790" y="49230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70" name="Google Shape;2570;p30"/>
            <p:cNvSpPr/>
            <p:nvPr/>
          </p:nvSpPr>
          <p:spPr>
            <a:xfrm>
              <a:off x="3269488" y="49057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71" name="Google Shape;2571;p30"/>
            <p:cNvSpPr/>
            <p:nvPr/>
          </p:nvSpPr>
          <p:spPr>
            <a:xfrm>
              <a:off x="3269488" y="49057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2572" name="Google Shape;2572;p30"/>
            <p:cNvCxnSpPr/>
            <p:nvPr/>
          </p:nvCxnSpPr>
          <p:spPr>
            <a:xfrm flipH="1">
              <a:off x="3201797" y="50017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2573" name="Google Shape;2573;p30"/>
            <p:cNvCxnSpPr/>
            <p:nvPr/>
          </p:nvCxnSpPr>
          <p:spPr>
            <a:xfrm rot="10800000">
              <a:off x="3178683" y="50373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2574" name="Google Shape;2574;p30"/>
            <p:cNvCxnSpPr/>
            <p:nvPr/>
          </p:nvCxnSpPr>
          <p:spPr>
            <a:xfrm rot="10800000">
              <a:off x="3190240" y="50161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2575" name="Google Shape;2575;p30"/>
            <p:cNvCxnSpPr/>
            <p:nvPr/>
          </p:nvCxnSpPr>
          <p:spPr>
            <a:xfrm rot="10800000">
              <a:off x="3183509" y="50535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2576" name="Google Shape;2576;p30"/>
            <p:cNvCxnSpPr/>
            <p:nvPr/>
          </p:nvCxnSpPr>
          <p:spPr>
            <a:xfrm rot="10800000">
              <a:off x="3218561" y="49791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2577" name="Google Shape;2577;p30"/>
            <p:cNvCxnSpPr/>
            <p:nvPr/>
          </p:nvCxnSpPr>
          <p:spPr>
            <a:xfrm flipH="1">
              <a:off x="3204591" y="49523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2578" name="Google Shape;2578;p30"/>
            <p:cNvCxnSpPr/>
            <p:nvPr/>
          </p:nvCxnSpPr>
          <p:spPr>
            <a:xfrm flipH="1">
              <a:off x="3194050" y="49893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2579" name="Google Shape;2579;p30"/>
            <p:cNvCxnSpPr/>
            <p:nvPr/>
          </p:nvCxnSpPr>
          <p:spPr>
            <a:xfrm flipH="1">
              <a:off x="3232531" y="4952746"/>
              <a:ext cx="14351" cy="97536"/>
            </a:xfrm>
            <a:prstGeom prst="straightConnector1">
              <a:avLst/>
            </a:prstGeom>
            <a:noFill/>
            <a:ln cap="flat" cmpd="sng" w="12700">
              <a:solidFill>
                <a:srgbClr val="804000"/>
              </a:solidFill>
              <a:prstDash val="solid"/>
              <a:round/>
              <a:headEnd len="sm" w="sm" type="none"/>
              <a:tailEnd len="sm" w="sm" type="none"/>
            </a:ln>
          </p:spPr>
        </p:cxnSp>
        <p:sp>
          <p:nvSpPr>
            <p:cNvPr id="2580" name="Google Shape;2580;p30"/>
            <p:cNvSpPr/>
            <p:nvPr/>
          </p:nvSpPr>
          <p:spPr>
            <a:xfrm>
              <a:off x="3166237" y="47219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81" name="Google Shape;2581;p30"/>
            <p:cNvSpPr/>
            <p:nvPr/>
          </p:nvSpPr>
          <p:spPr>
            <a:xfrm>
              <a:off x="3147568" y="46019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82" name="Google Shape;2582;p30"/>
            <p:cNvSpPr/>
            <p:nvPr/>
          </p:nvSpPr>
          <p:spPr>
            <a:xfrm>
              <a:off x="3286760" y="46125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83" name="Google Shape;2583;p30"/>
            <p:cNvSpPr/>
            <p:nvPr/>
          </p:nvSpPr>
          <p:spPr>
            <a:xfrm>
              <a:off x="3264154" y="48313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84" name="Google Shape;2584;p30"/>
            <p:cNvSpPr/>
            <p:nvPr/>
          </p:nvSpPr>
          <p:spPr>
            <a:xfrm>
              <a:off x="3264154" y="48313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85" name="Google Shape;2585;p30"/>
            <p:cNvSpPr/>
            <p:nvPr/>
          </p:nvSpPr>
          <p:spPr>
            <a:xfrm>
              <a:off x="3262757" y="48649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86" name="Google Shape;2586;p30"/>
            <p:cNvSpPr/>
            <p:nvPr/>
          </p:nvSpPr>
          <p:spPr>
            <a:xfrm>
              <a:off x="3262757" y="48649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87" name="Google Shape;2587;p30"/>
            <p:cNvSpPr/>
            <p:nvPr/>
          </p:nvSpPr>
          <p:spPr>
            <a:xfrm>
              <a:off x="3146044" y="48563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88" name="Google Shape;2588;p30"/>
            <p:cNvSpPr/>
            <p:nvPr/>
          </p:nvSpPr>
          <p:spPr>
            <a:xfrm>
              <a:off x="3112008" y="46168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89" name="Google Shape;2589;p30"/>
            <p:cNvSpPr/>
            <p:nvPr/>
          </p:nvSpPr>
          <p:spPr>
            <a:xfrm>
              <a:off x="3134106" y="47137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90" name="Google Shape;2590;p30"/>
            <p:cNvSpPr/>
            <p:nvPr/>
          </p:nvSpPr>
          <p:spPr>
            <a:xfrm>
              <a:off x="3134106" y="47137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2591" name="Google Shape;2591;p30"/>
          <p:cNvGrpSpPr/>
          <p:nvPr/>
        </p:nvGrpSpPr>
        <p:grpSpPr>
          <a:xfrm rot="8747400">
            <a:off x="5689600" y="4025900"/>
            <a:ext cx="434849" cy="512065"/>
            <a:chOff x="5689600" y="4025900"/>
            <a:chExt cx="434849" cy="512065"/>
          </a:xfrm>
        </p:grpSpPr>
        <p:sp>
          <p:nvSpPr>
            <p:cNvPr id="2592" name="Google Shape;2592;p30"/>
            <p:cNvSpPr/>
            <p:nvPr/>
          </p:nvSpPr>
          <p:spPr>
            <a:xfrm>
              <a:off x="5995416" y="42787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93" name="Google Shape;2593;p30"/>
            <p:cNvSpPr/>
            <p:nvPr/>
          </p:nvSpPr>
          <p:spPr>
            <a:xfrm>
              <a:off x="5995416" y="42787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94" name="Google Shape;2594;p30"/>
            <p:cNvSpPr/>
            <p:nvPr/>
          </p:nvSpPr>
          <p:spPr>
            <a:xfrm>
              <a:off x="6065012" y="40761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95" name="Google Shape;2595;p30"/>
            <p:cNvSpPr/>
            <p:nvPr/>
          </p:nvSpPr>
          <p:spPr>
            <a:xfrm>
              <a:off x="6065012" y="40761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96" name="Google Shape;2596;p30"/>
            <p:cNvSpPr/>
            <p:nvPr/>
          </p:nvSpPr>
          <p:spPr>
            <a:xfrm>
              <a:off x="5689600" y="42946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97" name="Google Shape;2597;p30"/>
            <p:cNvSpPr/>
            <p:nvPr/>
          </p:nvSpPr>
          <p:spPr>
            <a:xfrm>
              <a:off x="5689600" y="42946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98" name="Google Shape;2598;p30"/>
            <p:cNvSpPr/>
            <p:nvPr/>
          </p:nvSpPr>
          <p:spPr>
            <a:xfrm>
              <a:off x="5716016" y="42649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99" name="Google Shape;2599;p30"/>
            <p:cNvSpPr/>
            <p:nvPr/>
          </p:nvSpPr>
          <p:spPr>
            <a:xfrm>
              <a:off x="6029960" y="40739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00" name="Google Shape;2600;p30"/>
            <p:cNvSpPr/>
            <p:nvPr/>
          </p:nvSpPr>
          <p:spPr>
            <a:xfrm>
              <a:off x="6029960" y="40739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01" name="Google Shape;2601;p30"/>
            <p:cNvSpPr/>
            <p:nvPr/>
          </p:nvSpPr>
          <p:spPr>
            <a:xfrm>
              <a:off x="5902706" y="43162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02" name="Google Shape;2602;p30"/>
            <p:cNvSpPr/>
            <p:nvPr/>
          </p:nvSpPr>
          <p:spPr>
            <a:xfrm>
              <a:off x="5902706" y="43162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03" name="Google Shape;2603;p30"/>
            <p:cNvSpPr/>
            <p:nvPr/>
          </p:nvSpPr>
          <p:spPr>
            <a:xfrm>
              <a:off x="5820664" y="42365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04" name="Google Shape;2604;p30"/>
            <p:cNvSpPr/>
            <p:nvPr/>
          </p:nvSpPr>
          <p:spPr>
            <a:xfrm>
              <a:off x="5820664" y="42365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05" name="Google Shape;2605;p30"/>
            <p:cNvSpPr/>
            <p:nvPr/>
          </p:nvSpPr>
          <p:spPr>
            <a:xfrm>
              <a:off x="5950712" y="40911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06" name="Google Shape;2606;p30"/>
            <p:cNvSpPr/>
            <p:nvPr/>
          </p:nvSpPr>
          <p:spPr>
            <a:xfrm>
              <a:off x="5950712" y="40911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07" name="Google Shape;2607;p30"/>
            <p:cNvSpPr/>
            <p:nvPr/>
          </p:nvSpPr>
          <p:spPr>
            <a:xfrm>
              <a:off x="6050026" y="40259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08" name="Google Shape;2608;p30"/>
            <p:cNvSpPr/>
            <p:nvPr/>
          </p:nvSpPr>
          <p:spPr>
            <a:xfrm>
              <a:off x="6050026" y="40259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09" name="Google Shape;2609;p30"/>
            <p:cNvSpPr/>
            <p:nvPr/>
          </p:nvSpPr>
          <p:spPr>
            <a:xfrm>
              <a:off x="6015990" y="43642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10" name="Google Shape;2610;p30"/>
            <p:cNvSpPr/>
            <p:nvPr/>
          </p:nvSpPr>
          <p:spPr>
            <a:xfrm>
              <a:off x="6015990" y="43642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11" name="Google Shape;2611;p30"/>
            <p:cNvSpPr/>
            <p:nvPr/>
          </p:nvSpPr>
          <p:spPr>
            <a:xfrm>
              <a:off x="6012688" y="43469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12" name="Google Shape;2612;p30"/>
            <p:cNvSpPr/>
            <p:nvPr/>
          </p:nvSpPr>
          <p:spPr>
            <a:xfrm>
              <a:off x="6012688" y="43469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2613" name="Google Shape;2613;p30"/>
            <p:cNvCxnSpPr/>
            <p:nvPr/>
          </p:nvCxnSpPr>
          <p:spPr>
            <a:xfrm flipH="1">
              <a:off x="5944997" y="44429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2614" name="Google Shape;2614;p30"/>
            <p:cNvCxnSpPr/>
            <p:nvPr/>
          </p:nvCxnSpPr>
          <p:spPr>
            <a:xfrm rot="10800000">
              <a:off x="5921883" y="44785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2615" name="Google Shape;2615;p30"/>
            <p:cNvCxnSpPr/>
            <p:nvPr/>
          </p:nvCxnSpPr>
          <p:spPr>
            <a:xfrm rot="10800000">
              <a:off x="5933440" y="44573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2616" name="Google Shape;2616;p30"/>
            <p:cNvCxnSpPr/>
            <p:nvPr/>
          </p:nvCxnSpPr>
          <p:spPr>
            <a:xfrm rot="10800000">
              <a:off x="5926709" y="44947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2617" name="Google Shape;2617;p30"/>
            <p:cNvCxnSpPr/>
            <p:nvPr/>
          </p:nvCxnSpPr>
          <p:spPr>
            <a:xfrm rot="10800000">
              <a:off x="5961761" y="44203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2618" name="Google Shape;2618;p30"/>
            <p:cNvCxnSpPr/>
            <p:nvPr/>
          </p:nvCxnSpPr>
          <p:spPr>
            <a:xfrm flipH="1">
              <a:off x="5947791" y="43935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2619" name="Google Shape;2619;p30"/>
            <p:cNvCxnSpPr/>
            <p:nvPr/>
          </p:nvCxnSpPr>
          <p:spPr>
            <a:xfrm flipH="1">
              <a:off x="5937250" y="44305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2620" name="Google Shape;2620;p30"/>
            <p:cNvCxnSpPr/>
            <p:nvPr/>
          </p:nvCxnSpPr>
          <p:spPr>
            <a:xfrm flipH="1">
              <a:off x="5975731" y="4393946"/>
              <a:ext cx="14351" cy="97536"/>
            </a:xfrm>
            <a:prstGeom prst="straightConnector1">
              <a:avLst/>
            </a:prstGeom>
            <a:noFill/>
            <a:ln cap="flat" cmpd="sng" w="12700">
              <a:solidFill>
                <a:srgbClr val="804000"/>
              </a:solidFill>
              <a:prstDash val="solid"/>
              <a:round/>
              <a:headEnd len="sm" w="sm" type="none"/>
              <a:tailEnd len="sm" w="sm" type="none"/>
            </a:ln>
          </p:spPr>
        </p:cxnSp>
        <p:sp>
          <p:nvSpPr>
            <p:cNvPr id="2621" name="Google Shape;2621;p30"/>
            <p:cNvSpPr/>
            <p:nvPr/>
          </p:nvSpPr>
          <p:spPr>
            <a:xfrm>
              <a:off x="5909437" y="41631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22" name="Google Shape;2622;p30"/>
            <p:cNvSpPr/>
            <p:nvPr/>
          </p:nvSpPr>
          <p:spPr>
            <a:xfrm>
              <a:off x="5890768" y="40431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23" name="Google Shape;2623;p30"/>
            <p:cNvSpPr/>
            <p:nvPr/>
          </p:nvSpPr>
          <p:spPr>
            <a:xfrm>
              <a:off x="6029960" y="40537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24" name="Google Shape;2624;p30"/>
            <p:cNvSpPr/>
            <p:nvPr/>
          </p:nvSpPr>
          <p:spPr>
            <a:xfrm>
              <a:off x="6007354" y="42725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25" name="Google Shape;2625;p30"/>
            <p:cNvSpPr/>
            <p:nvPr/>
          </p:nvSpPr>
          <p:spPr>
            <a:xfrm>
              <a:off x="6007354" y="42725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26" name="Google Shape;2626;p30"/>
            <p:cNvSpPr/>
            <p:nvPr/>
          </p:nvSpPr>
          <p:spPr>
            <a:xfrm>
              <a:off x="6005957" y="43061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27" name="Google Shape;2627;p30"/>
            <p:cNvSpPr/>
            <p:nvPr/>
          </p:nvSpPr>
          <p:spPr>
            <a:xfrm>
              <a:off x="6005957" y="43061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28" name="Google Shape;2628;p30"/>
            <p:cNvSpPr/>
            <p:nvPr/>
          </p:nvSpPr>
          <p:spPr>
            <a:xfrm>
              <a:off x="5889244" y="42975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29" name="Google Shape;2629;p30"/>
            <p:cNvSpPr/>
            <p:nvPr/>
          </p:nvSpPr>
          <p:spPr>
            <a:xfrm>
              <a:off x="5855208" y="40580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30" name="Google Shape;2630;p30"/>
            <p:cNvSpPr/>
            <p:nvPr/>
          </p:nvSpPr>
          <p:spPr>
            <a:xfrm>
              <a:off x="5877306" y="41549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31" name="Google Shape;2631;p30"/>
            <p:cNvSpPr/>
            <p:nvPr/>
          </p:nvSpPr>
          <p:spPr>
            <a:xfrm>
              <a:off x="5877306" y="41549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sp>
        <p:nvSpPr>
          <p:cNvPr id="2632" name="Google Shape;2632;p30"/>
          <p:cNvSpPr/>
          <p:nvPr/>
        </p:nvSpPr>
        <p:spPr>
          <a:xfrm>
            <a:off x="4368800" y="1168400"/>
            <a:ext cx="1130300" cy="11557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nvGrpSpPr>
          <p:cNvPr id="2633" name="Google Shape;2633;p30"/>
          <p:cNvGrpSpPr/>
          <p:nvPr/>
        </p:nvGrpSpPr>
        <p:grpSpPr>
          <a:xfrm>
            <a:off x="4521200" y="1219200"/>
            <a:ext cx="807593" cy="735966"/>
            <a:chOff x="4521200" y="1219200"/>
            <a:chExt cx="807593" cy="735966"/>
          </a:xfrm>
        </p:grpSpPr>
        <p:sp>
          <p:nvSpPr>
            <p:cNvPr id="2634" name="Google Shape;2634;p30"/>
            <p:cNvSpPr/>
            <p:nvPr/>
          </p:nvSpPr>
          <p:spPr>
            <a:xfrm>
              <a:off x="4584700" y="1219200"/>
              <a:ext cx="680594" cy="735966"/>
            </a:xfrm>
            <a:custGeom>
              <a:rect b="b" l="l" r="r" t="t"/>
              <a:pathLst>
                <a:path extrusionOk="0" h="735966" w="680594">
                  <a:moveTo>
                    <a:pt x="680593" y="735203"/>
                  </a:moveTo>
                  <a:lnTo>
                    <a:pt x="0" y="735965"/>
                  </a:lnTo>
                  <a:lnTo>
                    <a:pt x="340614" y="0"/>
                  </a:lnTo>
                  <a:close/>
                </a:path>
              </a:pathLst>
            </a:cu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35" name="Google Shape;2635;p30"/>
            <p:cNvSpPr txBox="1"/>
            <p:nvPr/>
          </p:nvSpPr>
          <p:spPr>
            <a:xfrm>
              <a:off x="4521200" y="1219200"/>
              <a:ext cx="80759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Times"/>
                  <a:ea typeface="Times"/>
                  <a:cs typeface="Times"/>
                  <a:sym typeface="Times"/>
                </a:rPr>
                <a:t> </a:t>
              </a:r>
              <a:endParaRPr/>
            </a:p>
          </p:txBody>
        </p:sp>
      </p:grpSp>
      <p:sp>
        <p:nvSpPr>
          <p:cNvPr id="2636" name="Google Shape;2636;p30"/>
          <p:cNvSpPr txBox="1"/>
          <p:nvPr/>
        </p:nvSpPr>
        <p:spPr>
          <a:xfrm>
            <a:off x="496570" y="5829300"/>
            <a:ext cx="8986520" cy="16004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000000"/>
                </a:solidFill>
                <a:latin typeface="Times"/>
                <a:ea typeface="Times"/>
                <a:cs typeface="Times"/>
                <a:sym typeface="Times"/>
              </a:rPr>
              <a:t>First Slide comes from the adjacent player, second slide comes from crease.     There must be two "1" calls and two "2" calls.  </a:t>
            </a:r>
            <a:endParaRPr/>
          </a:p>
          <a:p>
            <a:pPr indent="0" lvl="0" marL="0" marR="0" rtl="0" algn="l">
              <a:spcBef>
                <a:spcPts val="0"/>
              </a:spcBef>
              <a:spcAft>
                <a:spcPts val="0"/>
              </a:spcAft>
              <a:buNone/>
            </a:pPr>
            <a:r>
              <a:t/>
            </a:r>
            <a:endParaRPr sz="1400">
              <a:solidFill>
                <a:srgbClr val="000000"/>
              </a:solidFill>
              <a:latin typeface="Times"/>
              <a:ea typeface="Times"/>
              <a:cs typeface="Times"/>
              <a:sym typeface="Times"/>
            </a:endParaRPr>
          </a:p>
          <a:p>
            <a:pPr indent="0" lvl="0" marL="0" marR="0" rtl="0" algn="l">
              <a:spcBef>
                <a:spcPts val="0"/>
              </a:spcBef>
              <a:spcAft>
                <a:spcPts val="0"/>
              </a:spcAft>
              <a:buNone/>
            </a:pPr>
            <a:r>
              <a:rPr lang="en-US" sz="1400">
                <a:solidFill>
                  <a:srgbClr val="000000"/>
                </a:solidFill>
                <a:latin typeface="Times"/>
                <a:ea typeface="Times"/>
                <a:cs typeface="Times"/>
                <a:sym typeface="Times"/>
              </a:rPr>
              <a:t>We mostly run this when there is a midfield alley dodge.</a:t>
            </a:r>
            <a:endParaRPr/>
          </a:p>
          <a:p>
            <a:pPr indent="0" lvl="0" marL="0" marR="0" rtl="0" algn="l">
              <a:spcBef>
                <a:spcPts val="0"/>
              </a:spcBef>
              <a:spcAft>
                <a:spcPts val="0"/>
              </a:spcAft>
              <a:buNone/>
            </a:pPr>
            <a:r>
              <a:t/>
            </a:r>
            <a:endParaRPr sz="1400">
              <a:solidFill>
                <a:srgbClr val="000000"/>
              </a:solidFill>
              <a:latin typeface="Times"/>
              <a:ea typeface="Times"/>
              <a:cs typeface="Times"/>
              <a:sym typeface="Times"/>
            </a:endParaRPr>
          </a:p>
          <a:p>
            <a:pPr indent="0" lvl="0" marL="0" marR="0" rtl="0" algn="l">
              <a:spcBef>
                <a:spcPts val="0"/>
              </a:spcBef>
              <a:spcAft>
                <a:spcPts val="0"/>
              </a:spcAft>
              <a:buNone/>
            </a:pPr>
            <a:r>
              <a:rPr lang="en-US" sz="1400">
                <a:solidFill>
                  <a:srgbClr val="000000"/>
                </a:solidFill>
                <a:latin typeface="Times"/>
                <a:ea typeface="Times"/>
                <a:cs typeface="Times"/>
                <a:sym typeface="Times"/>
              </a:rPr>
              <a:t>Regular on-ball responsibilities apply: DO NOT get beat inside; DO NOT get beat topside.  Depending on certain match-ups, we may force offensive players to the inside if that is their weak hand. </a:t>
            </a:r>
            <a:endParaRPr/>
          </a:p>
        </p:txBody>
      </p:sp>
      <p:sp>
        <p:nvSpPr>
          <p:cNvPr id="2637" name="Google Shape;2637;p30"/>
          <p:cNvSpPr/>
          <p:nvPr/>
        </p:nvSpPr>
        <p:spPr>
          <a:xfrm>
            <a:off x="1524000" y="2324100"/>
            <a:ext cx="254000" cy="2413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38" name="Google Shape;2638;p30"/>
          <p:cNvSpPr/>
          <p:nvPr/>
        </p:nvSpPr>
        <p:spPr>
          <a:xfrm>
            <a:off x="7404100" y="2298700"/>
            <a:ext cx="254000" cy="2413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39" name="Google Shape;2639;p30"/>
          <p:cNvSpPr/>
          <p:nvPr/>
        </p:nvSpPr>
        <p:spPr>
          <a:xfrm>
            <a:off x="6908800" y="4699000"/>
            <a:ext cx="254000" cy="2413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40" name="Google Shape;2640;p30"/>
          <p:cNvSpPr/>
          <p:nvPr/>
        </p:nvSpPr>
        <p:spPr>
          <a:xfrm>
            <a:off x="2387600" y="4851400"/>
            <a:ext cx="254000" cy="2413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41" name="Google Shape;2641;p30"/>
          <p:cNvSpPr/>
          <p:nvPr/>
        </p:nvSpPr>
        <p:spPr>
          <a:xfrm>
            <a:off x="5105400" y="3251200"/>
            <a:ext cx="254000" cy="2413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42" name="Google Shape;2642;p30"/>
          <p:cNvSpPr/>
          <p:nvPr/>
        </p:nvSpPr>
        <p:spPr>
          <a:xfrm>
            <a:off x="3733800" y="1358900"/>
            <a:ext cx="254000" cy="2413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43" name="Google Shape;2643;p30"/>
          <p:cNvSpPr txBox="1"/>
          <p:nvPr/>
        </p:nvSpPr>
        <p:spPr>
          <a:xfrm>
            <a:off x="1892300" y="5321300"/>
            <a:ext cx="58674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Times"/>
                <a:ea typeface="Times"/>
                <a:cs typeface="Times"/>
                <a:sym typeface="Times"/>
              </a:rPr>
              <a:t>GREY</a:t>
            </a:r>
            <a:endParaRPr/>
          </a:p>
        </p:txBody>
      </p:sp>
      <p:sp>
        <p:nvSpPr>
          <p:cNvPr id="2644" name="Google Shape;2644;p30"/>
          <p:cNvSpPr/>
          <p:nvPr/>
        </p:nvSpPr>
        <p:spPr>
          <a:xfrm>
            <a:off x="2082800" y="4927600"/>
            <a:ext cx="63500" cy="635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nvGrpSpPr>
          <p:cNvPr id="2645" name="Google Shape;2645;p30"/>
          <p:cNvGrpSpPr/>
          <p:nvPr/>
        </p:nvGrpSpPr>
        <p:grpSpPr>
          <a:xfrm rot="6020400">
            <a:off x="1943100" y="2349500"/>
            <a:ext cx="434849" cy="512065"/>
            <a:chOff x="1943100" y="2349500"/>
            <a:chExt cx="434849" cy="512065"/>
          </a:xfrm>
        </p:grpSpPr>
        <p:sp>
          <p:nvSpPr>
            <p:cNvPr id="2646" name="Google Shape;2646;p30"/>
            <p:cNvSpPr/>
            <p:nvPr/>
          </p:nvSpPr>
          <p:spPr>
            <a:xfrm>
              <a:off x="2248916" y="26023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47" name="Google Shape;2647;p30"/>
            <p:cNvSpPr/>
            <p:nvPr/>
          </p:nvSpPr>
          <p:spPr>
            <a:xfrm>
              <a:off x="2248916" y="26023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48" name="Google Shape;2648;p30"/>
            <p:cNvSpPr/>
            <p:nvPr/>
          </p:nvSpPr>
          <p:spPr>
            <a:xfrm>
              <a:off x="2318512" y="23997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49" name="Google Shape;2649;p30"/>
            <p:cNvSpPr/>
            <p:nvPr/>
          </p:nvSpPr>
          <p:spPr>
            <a:xfrm>
              <a:off x="2318512" y="23997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50" name="Google Shape;2650;p30"/>
            <p:cNvSpPr/>
            <p:nvPr/>
          </p:nvSpPr>
          <p:spPr>
            <a:xfrm>
              <a:off x="1943100" y="26182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51" name="Google Shape;2651;p30"/>
            <p:cNvSpPr/>
            <p:nvPr/>
          </p:nvSpPr>
          <p:spPr>
            <a:xfrm>
              <a:off x="1943100" y="26182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52" name="Google Shape;2652;p30"/>
            <p:cNvSpPr/>
            <p:nvPr/>
          </p:nvSpPr>
          <p:spPr>
            <a:xfrm>
              <a:off x="1969516" y="25885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53" name="Google Shape;2653;p30"/>
            <p:cNvSpPr/>
            <p:nvPr/>
          </p:nvSpPr>
          <p:spPr>
            <a:xfrm>
              <a:off x="2283460" y="23975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54" name="Google Shape;2654;p30"/>
            <p:cNvSpPr/>
            <p:nvPr/>
          </p:nvSpPr>
          <p:spPr>
            <a:xfrm>
              <a:off x="2283460" y="23975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55" name="Google Shape;2655;p30"/>
            <p:cNvSpPr/>
            <p:nvPr/>
          </p:nvSpPr>
          <p:spPr>
            <a:xfrm>
              <a:off x="2156206" y="26398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56" name="Google Shape;2656;p30"/>
            <p:cNvSpPr/>
            <p:nvPr/>
          </p:nvSpPr>
          <p:spPr>
            <a:xfrm>
              <a:off x="2156206" y="26398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57" name="Google Shape;2657;p30"/>
            <p:cNvSpPr/>
            <p:nvPr/>
          </p:nvSpPr>
          <p:spPr>
            <a:xfrm>
              <a:off x="2074164" y="25601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58" name="Google Shape;2658;p30"/>
            <p:cNvSpPr/>
            <p:nvPr/>
          </p:nvSpPr>
          <p:spPr>
            <a:xfrm>
              <a:off x="2074164" y="25601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59" name="Google Shape;2659;p30"/>
            <p:cNvSpPr/>
            <p:nvPr/>
          </p:nvSpPr>
          <p:spPr>
            <a:xfrm>
              <a:off x="2204212" y="24147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60" name="Google Shape;2660;p30"/>
            <p:cNvSpPr/>
            <p:nvPr/>
          </p:nvSpPr>
          <p:spPr>
            <a:xfrm>
              <a:off x="2204212" y="24147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61" name="Google Shape;2661;p30"/>
            <p:cNvSpPr/>
            <p:nvPr/>
          </p:nvSpPr>
          <p:spPr>
            <a:xfrm>
              <a:off x="2303526" y="23495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62" name="Google Shape;2662;p30"/>
            <p:cNvSpPr/>
            <p:nvPr/>
          </p:nvSpPr>
          <p:spPr>
            <a:xfrm>
              <a:off x="2303526" y="23495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63" name="Google Shape;2663;p30"/>
            <p:cNvSpPr/>
            <p:nvPr/>
          </p:nvSpPr>
          <p:spPr>
            <a:xfrm>
              <a:off x="2269490" y="26878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64" name="Google Shape;2664;p30"/>
            <p:cNvSpPr/>
            <p:nvPr/>
          </p:nvSpPr>
          <p:spPr>
            <a:xfrm>
              <a:off x="2269490" y="26878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65" name="Google Shape;2665;p30"/>
            <p:cNvSpPr/>
            <p:nvPr/>
          </p:nvSpPr>
          <p:spPr>
            <a:xfrm>
              <a:off x="2266188" y="26705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66" name="Google Shape;2666;p30"/>
            <p:cNvSpPr/>
            <p:nvPr/>
          </p:nvSpPr>
          <p:spPr>
            <a:xfrm>
              <a:off x="2266188" y="26705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2667" name="Google Shape;2667;p30"/>
            <p:cNvCxnSpPr/>
            <p:nvPr/>
          </p:nvCxnSpPr>
          <p:spPr>
            <a:xfrm flipH="1">
              <a:off x="2198497" y="27665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2668" name="Google Shape;2668;p30"/>
            <p:cNvCxnSpPr/>
            <p:nvPr/>
          </p:nvCxnSpPr>
          <p:spPr>
            <a:xfrm rot="10800000">
              <a:off x="2175383" y="28021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2669" name="Google Shape;2669;p30"/>
            <p:cNvCxnSpPr/>
            <p:nvPr/>
          </p:nvCxnSpPr>
          <p:spPr>
            <a:xfrm rot="10800000">
              <a:off x="2186940" y="27809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2670" name="Google Shape;2670;p30"/>
            <p:cNvCxnSpPr/>
            <p:nvPr/>
          </p:nvCxnSpPr>
          <p:spPr>
            <a:xfrm rot="10800000">
              <a:off x="2180209" y="28183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2671" name="Google Shape;2671;p30"/>
            <p:cNvCxnSpPr/>
            <p:nvPr/>
          </p:nvCxnSpPr>
          <p:spPr>
            <a:xfrm rot="10800000">
              <a:off x="2215261" y="27439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2672" name="Google Shape;2672;p30"/>
            <p:cNvCxnSpPr/>
            <p:nvPr/>
          </p:nvCxnSpPr>
          <p:spPr>
            <a:xfrm flipH="1">
              <a:off x="2201291" y="27171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2673" name="Google Shape;2673;p30"/>
            <p:cNvCxnSpPr/>
            <p:nvPr/>
          </p:nvCxnSpPr>
          <p:spPr>
            <a:xfrm flipH="1">
              <a:off x="2190750" y="27541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2674" name="Google Shape;2674;p30"/>
            <p:cNvCxnSpPr/>
            <p:nvPr/>
          </p:nvCxnSpPr>
          <p:spPr>
            <a:xfrm flipH="1">
              <a:off x="2229231" y="2717546"/>
              <a:ext cx="14351" cy="97536"/>
            </a:xfrm>
            <a:prstGeom prst="straightConnector1">
              <a:avLst/>
            </a:prstGeom>
            <a:noFill/>
            <a:ln cap="flat" cmpd="sng" w="12700">
              <a:solidFill>
                <a:srgbClr val="804000"/>
              </a:solidFill>
              <a:prstDash val="solid"/>
              <a:round/>
              <a:headEnd len="sm" w="sm" type="none"/>
              <a:tailEnd len="sm" w="sm" type="none"/>
            </a:ln>
          </p:spPr>
        </p:cxnSp>
        <p:sp>
          <p:nvSpPr>
            <p:cNvPr id="2675" name="Google Shape;2675;p30"/>
            <p:cNvSpPr/>
            <p:nvPr/>
          </p:nvSpPr>
          <p:spPr>
            <a:xfrm>
              <a:off x="2162937" y="24867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76" name="Google Shape;2676;p30"/>
            <p:cNvSpPr/>
            <p:nvPr/>
          </p:nvSpPr>
          <p:spPr>
            <a:xfrm>
              <a:off x="2144268" y="23667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77" name="Google Shape;2677;p30"/>
            <p:cNvSpPr/>
            <p:nvPr/>
          </p:nvSpPr>
          <p:spPr>
            <a:xfrm>
              <a:off x="2283460" y="23773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78" name="Google Shape;2678;p30"/>
            <p:cNvSpPr/>
            <p:nvPr/>
          </p:nvSpPr>
          <p:spPr>
            <a:xfrm>
              <a:off x="2260854" y="25961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79" name="Google Shape;2679;p30"/>
            <p:cNvSpPr/>
            <p:nvPr/>
          </p:nvSpPr>
          <p:spPr>
            <a:xfrm>
              <a:off x="2260854" y="25961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80" name="Google Shape;2680;p30"/>
            <p:cNvSpPr/>
            <p:nvPr/>
          </p:nvSpPr>
          <p:spPr>
            <a:xfrm>
              <a:off x="2259457" y="26297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81" name="Google Shape;2681;p30"/>
            <p:cNvSpPr/>
            <p:nvPr/>
          </p:nvSpPr>
          <p:spPr>
            <a:xfrm>
              <a:off x="2259457" y="26297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82" name="Google Shape;2682;p30"/>
            <p:cNvSpPr/>
            <p:nvPr/>
          </p:nvSpPr>
          <p:spPr>
            <a:xfrm>
              <a:off x="2142744" y="26211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83" name="Google Shape;2683;p30"/>
            <p:cNvSpPr/>
            <p:nvPr/>
          </p:nvSpPr>
          <p:spPr>
            <a:xfrm>
              <a:off x="2108708" y="23816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84" name="Google Shape;2684;p30"/>
            <p:cNvSpPr/>
            <p:nvPr/>
          </p:nvSpPr>
          <p:spPr>
            <a:xfrm>
              <a:off x="2130806" y="24785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85" name="Google Shape;2685;p30"/>
            <p:cNvSpPr/>
            <p:nvPr/>
          </p:nvSpPr>
          <p:spPr>
            <a:xfrm>
              <a:off x="2130806" y="24785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cxnSp>
        <p:nvCxnSpPr>
          <p:cNvPr id="2686" name="Google Shape;2686;p30"/>
          <p:cNvCxnSpPr/>
          <p:nvPr/>
        </p:nvCxnSpPr>
        <p:spPr>
          <a:xfrm rot="10800000">
            <a:off x="2374900" y="3949700"/>
            <a:ext cx="558800" cy="825500"/>
          </a:xfrm>
          <a:prstGeom prst="straightConnector1">
            <a:avLst/>
          </a:prstGeom>
          <a:noFill/>
          <a:ln cap="flat" cmpd="sng" w="38100">
            <a:solidFill>
              <a:srgbClr val="000000"/>
            </a:solidFill>
            <a:prstDash val="dash"/>
            <a:round/>
            <a:headEnd len="sm" w="sm" type="none"/>
            <a:tailEnd len="med" w="med" type="triangle"/>
          </a:ln>
        </p:spPr>
      </p:cxnSp>
      <p:sp>
        <p:nvSpPr>
          <p:cNvPr id="2687" name="Google Shape;2687;p30"/>
          <p:cNvSpPr txBox="1"/>
          <p:nvPr/>
        </p:nvSpPr>
        <p:spPr>
          <a:xfrm>
            <a:off x="1930400" y="2882900"/>
            <a:ext cx="11938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Times"/>
                <a:ea typeface="Times"/>
                <a:cs typeface="Times"/>
                <a:sym typeface="Times"/>
              </a:rPr>
              <a:t>"1"</a:t>
            </a:r>
            <a:endParaRPr/>
          </a:p>
        </p:txBody>
      </p:sp>
      <p:sp>
        <p:nvSpPr>
          <p:cNvPr id="2688" name="Google Shape;2688;p30"/>
          <p:cNvSpPr txBox="1"/>
          <p:nvPr/>
        </p:nvSpPr>
        <p:spPr>
          <a:xfrm>
            <a:off x="3900885" y="3134440"/>
            <a:ext cx="11938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Times"/>
                <a:ea typeface="Times"/>
                <a:cs typeface="Times"/>
                <a:sym typeface="Times"/>
              </a:rPr>
              <a:t>"2"</a:t>
            </a:r>
            <a:endParaRPr/>
          </a:p>
        </p:txBody>
      </p:sp>
      <p:sp>
        <p:nvSpPr>
          <p:cNvPr id="2689" name="Google Shape;2689;p30"/>
          <p:cNvSpPr txBox="1"/>
          <p:nvPr/>
        </p:nvSpPr>
        <p:spPr>
          <a:xfrm>
            <a:off x="5308600" y="2961544"/>
            <a:ext cx="11938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Times"/>
                <a:ea typeface="Times"/>
                <a:cs typeface="Times"/>
                <a:sym typeface="Times"/>
              </a:rPr>
              <a:t>“3"</a:t>
            </a:r>
            <a:endParaRPr/>
          </a:p>
        </p:txBody>
      </p:sp>
      <p:sp>
        <p:nvSpPr>
          <p:cNvPr id="2690" name="Google Shape;2690;p30"/>
          <p:cNvSpPr txBox="1"/>
          <p:nvPr/>
        </p:nvSpPr>
        <p:spPr>
          <a:xfrm>
            <a:off x="5613400" y="4559300"/>
            <a:ext cx="11938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Times"/>
                <a:ea typeface="Times"/>
                <a:cs typeface="Times"/>
                <a:sym typeface="Times"/>
              </a:rPr>
              <a:t>"1"</a:t>
            </a:r>
            <a:endParaRPr/>
          </a:p>
        </p:txBody>
      </p:sp>
      <p:cxnSp>
        <p:nvCxnSpPr>
          <p:cNvPr id="2691" name="Google Shape;2691;p30"/>
          <p:cNvCxnSpPr/>
          <p:nvPr/>
        </p:nvCxnSpPr>
        <p:spPr>
          <a:xfrm rot="10800000">
            <a:off x="3733800" y="3030956"/>
            <a:ext cx="1096007" cy="165216"/>
          </a:xfrm>
          <a:prstGeom prst="straightConnector1">
            <a:avLst/>
          </a:prstGeom>
          <a:noFill/>
          <a:ln cap="flat" cmpd="sng" w="38100">
            <a:solidFill>
              <a:srgbClr val="000000"/>
            </a:solidFill>
            <a:prstDash val="dash"/>
            <a:round/>
            <a:headEnd len="sm" w="sm" type="none"/>
            <a:tailEnd len="med" w="med" type="triangl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5" name="Shape 2695"/>
        <p:cNvGrpSpPr/>
        <p:nvPr/>
      </p:nvGrpSpPr>
      <p:grpSpPr>
        <a:xfrm>
          <a:off x="0" y="0"/>
          <a:ext cx="0" cy="0"/>
          <a:chOff x="0" y="0"/>
          <a:chExt cx="0" cy="0"/>
        </a:xfrm>
      </p:grpSpPr>
      <p:sp>
        <p:nvSpPr>
          <p:cNvPr id="2696" name="Google Shape;2696;p31"/>
          <p:cNvSpPr txBox="1"/>
          <p:nvPr>
            <p:ph type="title"/>
          </p:nvPr>
        </p:nvSpPr>
        <p:spPr>
          <a:xfrm>
            <a:off x="914400" y="636693"/>
            <a:ext cx="8356600" cy="955040"/>
          </a:xfrm>
          <a:prstGeom prst="rect">
            <a:avLst/>
          </a:prstGeom>
          <a:noFill/>
          <a:ln>
            <a:noFill/>
          </a:ln>
        </p:spPr>
        <p:txBody>
          <a:bodyPr anchorCtr="0" anchor="ctr" bIns="63125" lIns="126250" spcFirstLastPara="1" rIns="126250" wrap="square" tIns="63125">
            <a:noAutofit/>
          </a:bodyPr>
          <a:lstStyle/>
          <a:p>
            <a:pPr indent="0" lvl="0" marL="0" rtl="0" algn="l">
              <a:spcBef>
                <a:spcPts val="0"/>
              </a:spcBef>
              <a:spcAft>
                <a:spcPts val="0"/>
              </a:spcAft>
              <a:buClr>
                <a:schemeClr val="dk1"/>
              </a:buClr>
              <a:buSzPts val="3900"/>
              <a:buFont typeface="Libre Franklin Medium"/>
              <a:buNone/>
            </a:pPr>
            <a:r>
              <a:rPr lang="en-US"/>
              <a:t>ORANGE DEFENSE:  3-3 ZONE</a:t>
            </a:r>
            <a:endParaRPr/>
          </a:p>
        </p:txBody>
      </p:sp>
      <p:sp>
        <p:nvSpPr>
          <p:cNvPr id="2697" name="Google Shape;2697;p31"/>
          <p:cNvSpPr txBox="1"/>
          <p:nvPr>
            <p:ph idx="1" type="body"/>
          </p:nvPr>
        </p:nvSpPr>
        <p:spPr>
          <a:xfrm>
            <a:off x="914400" y="1915909"/>
            <a:ext cx="8356600" cy="6231589"/>
          </a:xfrm>
          <a:prstGeom prst="rect">
            <a:avLst/>
          </a:prstGeom>
          <a:noFill/>
          <a:ln>
            <a:noFill/>
          </a:ln>
        </p:spPr>
        <p:txBody>
          <a:bodyPr anchorCtr="0" anchor="t" bIns="63125" lIns="126250" spcFirstLastPara="1" rIns="126250" wrap="square" tIns="63125">
            <a:normAutofit/>
          </a:bodyPr>
          <a:lstStyle/>
          <a:p>
            <a:pPr indent="-473511" lvl="0" marL="473511" rtl="0" algn="l">
              <a:spcBef>
                <a:spcPts val="0"/>
              </a:spcBef>
              <a:spcAft>
                <a:spcPts val="0"/>
              </a:spcAft>
              <a:buClr>
                <a:schemeClr val="dk1"/>
              </a:buClr>
              <a:buSzPts val="2200"/>
              <a:buNone/>
            </a:pPr>
            <a:r>
              <a:rPr lang="en-US"/>
              <a:t>3-3 Zone</a:t>
            </a:r>
            <a:endParaRPr/>
          </a:p>
          <a:p>
            <a:pPr indent="-473511" lvl="0" marL="473511" rtl="0" algn="l">
              <a:spcBef>
                <a:spcPts val="1105"/>
              </a:spcBef>
              <a:spcAft>
                <a:spcPts val="0"/>
              </a:spcAft>
              <a:buClr>
                <a:schemeClr val="dk1"/>
              </a:buClr>
              <a:buSzPts val="2200"/>
              <a:buNone/>
            </a:pPr>
            <a:r>
              <a:rPr lang="en-US"/>
              <a:t>Reduce shooting angles</a:t>
            </a:r>
            <a:endParaRPr/>
          </a:p>
          <a:p>
            <a:pPr indent="-473511" lvl="0" marL="473511" rtl="0" algn="l">
              <a:spcBef>
                <a:spcPts val="1105"/>
              </a:spcBef>
              <a:spcAft>
                <a:spcPts val="0"/>
              </a:spcAft>
              <a:buClr>
                <a:schemeClr val="dk1"/>
              </a:buClr>
              <a:buSzPts val="2200"/>
              <a:buNone/>
            </a:pPr>
            <a:r>
              <a:rPr lang="en-US"/>
              <a:t>Take away middle/Topside</a:t>
            </a:r>
            <a:endParaRPr/>
          </a:p>
          <a:p>
            <a:pPr indent="-473511" lvl="0" marL="473511" rtl="0" algn="l">
              <a:spcBef>
                <a:spcPts val="1105"/>
              </a:spcBef>
              <a:spcAft>
                <a:spcPts val="0"/>
              </a:spcAft>
              <a:buClr>
                <a:schemeClr val="dk1"/>
              </a:buClr>
              <a:buSzPts val="2200"/>
              <a:buNone/>
            </a:pPr>
            <a:r>
              <a:rPr lang="en-US"/>
              <a:t>Allow for outside shooting</a:t>
            </a:r>
            <a:endParaRPr/>
          </a:p>
          <a:p>
            <a:pPr indent="-473511" lvl="0" marL="473511" rtl="0" algn="l">
              <a:spcBef>
                <a:spcPts val="1105"/>
              </a:spcBef>
              <a:spcAft>
                <a:spcPts val="0"/>
              </a:spcAft>
              <a:buClr>
                <a:schemeClr val="dk1"/>
              </a:buClr>
              <a:buSzPts val="2200"/>
              <a:buNone/>
            </a:pPr>
            <a:r>
              <a:rPr lang="en-US"/>
              <a:t>Reduces dodging with the ability to double in dead zones</a:t>
            </a:r>
            <a:endParaRPr/>
          </a:p>
          <a:p>
            <a:pPr indent="-473511" lvl="0" marL="473511" rtl="0" algn="l">
              <a:spcBef>
                <a:spcPts val="1105"/>
              </a:spcBef>
              <a:spcAft>
                <a:spcPts val="0"/>
              </a:spcAft>
              <a:buClr>
                <a:schemeClr val="dk1"/>
              </a:buClr>
              <a:buSzPts val="2200"/>
              <a:buNone/>
            </a:pPr>
            <a:r>
              <a:rPr lang="en-US"/>
              <a:t>Communication is key as well as all players knowing all positions when a rotation occurs.</a:t>
            </a:r>
            <a:endParaRPr/>
          </a:p>
          <a:p>
            <a:pPr indent="-473511" lvl="0" marL="473511" rtl="0" algn="l">
              <a:spcBef>
                <a:spcPts val="1105"/>
              </a:spcBef>
              <a:spcAft>
                <a:spcPts val="1800"/>
              </a:spcAft>
              <a:buClr>
                <a:schemeClr val="dk1"/>
              </a:buClr>
              <a:buSzPts val="22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1" name="Shape 2701"/>
        <p:cNvGrpSpPr/>
        <p:nvPr/>
      </p:nvGrpSpPr>
      <p:grpSpPr>
        <a:xfrm>
          <a:off x="0" y="0"/>
          <a:ext cx="0" cy="0"/>
          <a:chOff x="0" y="0"/>
          <a:chExt cx="0" cy="0"/>
        </a:xfrm>
      </p:grpSpPr>
      <p:sp>
        <p:nvSpPr>
          <p:cNvPr id="2702" name="Google Shape;2702;p32"/>
          <p:cNvSpPr txBox="1"/>
          <p:nvPr>
            <p:ph type="title"/>
          </p:nvPr>
        </p:nvSpPr>
        <p:spPr>
          <a:xfrm>
            <a:off x="914400" y="636693"/>
            <a:ext cx="8356600" cy="955040"/>
          </a:xfrm>
          <a:prstGeom prst="rect">
            <a:avLst/>
          </a:prstGeom>
          <a:noFill/>
          <a:ln>
            <a:noFill/>
          </a:ln>
        </p:spPr>
        <p:txBody>
          <a:bodyPr anchorCtr="0" anchor="ctr" bIns="63125" lIns="126250" spcFirstLastPara="1" rIns="126250" wrap="square" tIns="63125">
            <a:noAutofit/>
          </a:bodyPr>
          <a:lstStyle/>
          <a:p>
            <a:pPr indent="0" lvl="0" marL="0" rtl="0" algn="l">
              <a:spcBef>
                <a:spcPts val="0"/>
              </a:spcBef>
              <a:spcAft>
                <a:spcPts val="0"/>
              </a:spcAft>
              <a:buClr>
                <a:schemeClr val="dk1"/>
              </a:buClr>
              <a:buSzPts val="3900"/>
              <a:buFont typeface="Libre Franklin Medium"/>
              <a:buNone/>
            </a:pPr>
            <a:r>
              <a:rPr lang="en-US"/>
              <a:t>ORANGE DEFENSE:  ZONE CONT</a:t>
            </a:r>
            <a:endParaRPr/>
          </a:p>
        </p:txBody>
      </p:sp>
      <p:sp>
        <p:nvSpPr>
          <p:cNvPr id="2703" name="Google Shape;2703;p32"/>
          <p:cNvSpPr txBox="1"/>
          <p:nvPr>
            <p:ph idx="1" type="body"/>
          </p:nvPr>
        </p:nvSpPr>
        <p:spPr>
          <a:xfrm>
            <a:off x="914400" y="1915909"/>
            <a:ext cx="8356600" cy="6231589"/>
          </a:xfrm>
          <a:prstGeom prst="rect">
            <a:avLst/>
          </a:prstGeom>
          <a:noFill/>
          <a:ln>
            <a:noFill/>
          </a:ln>
        </p:spPr>
        <p:txBody>
          <a:bodyPr anchorCtr="0" anchor="t" bIns="63125" lIns="126250" spcFirstLastPara="1" rIns="126250" wrap="square" tIns="63125">
            <a:normAutofit/>
          </a:bodyPr>
          <a:lstStyle/>
          <a:p>
            <a:pPr indent="-473511" lvl="0" marL="473511" rtl="0" algn="l">
              <a:spcBef>
                <a:spcPts val="0"/>
              </a:spcBef>
              <a:spcAft>
                <a:spcPts val="0"/>
              </a:spcAft>
              <a:buClr>
                <a:schemeClr val="dk1"/>
              </a:buClr>
              <a:buSzPts val="2200"/>
              <a:buNone/>
            </a:pPr>
            <a:r>
              <a:rPr lang="en-US"/>
              <a:t>Short sticks should try to play the crease and top middle.</a:t>
            </a:r>
            <a:endParaRPr/>
          </a:p>
          <a:p>
            <a:pPr indent="-473511" lvl="0" marL="473511" rtl="0" algn="l">
              <a:spcBef>
                <a:spcPts val="1105"/>
              </a:spcBef>
              <a:spcAft>
                <a:spcPts val="0"/>
              </a:spcAft>
              <a:buClr>
                <a:schemeClr val="dk1"/>
              </a:buClr>
              <a:buSzPts val="2200"/>
              <a:buNone/>
            </a:pPr>
            <a:r>
              <a:rPr lang="en-US"/>
              <a:t>Long sticks will play the wings and pipes</a:t>
            </a:r>
            <a:endParaRPr/>
          </a:p>
          <a:p>
            <a:pPr indent="-514350" lvl="0" marL="596646" rtl="0" algn="l">
              <a:spcBef>
                <a:spcPts val="1105"/>
              </a:spcBef>
              <a:spcAft>
                <a:spcPts val="0"/>
              </a:spcAft>
              <a:buClr>
                <a:schemeClr val="dk1"/>
              </a:buClr>
              <a:buSzPts val="2200"/>
              <a:buFont typeface="Libre Franklin Medium"/>
              <a:buAutoNum type="arabicPeriod"/>
            </a:pPr>
            <a:r>
              <a:rPr lang="en-US"/>
              <a:t>Two distinct zones—Below GLE,  Above GLE</a:t>
            </a:r>
            <a:endParaRPr/>
          </a:p>
          <a:p>
            <a:pPr indent="-473511" lvl="0" marL="473511" rtl="0" algn="l">
              <a:spcBef>
                <a:spcPts val="1105"/>
              </a:spcBef>
              <a:spcAft>
                <a:spcPts val="0"/>
              </a:spcAft>
              <a:buClr>
                <a:schemeClr val="dk1"/>
              </a:buClr>
              <a:buSzPts val="2200"/>
              <a:buNone/>
            </a:pPr>
            <a:r>
              <a:rPr lang="en-US"/>
              <a:t>Top middle/Wings play as a group</a:t>
            </a:r>
            <a:endParaRPr/>
          </a:p>
          <a:p>
            <a:pPr indent="-473511" lvl="0" marL="473511" rtl="0" algn="l">
              <a:spcBef>
                <a:spcPts val="1105"/>
              </a:spcBef>
              <a:spcAft>
                <a:spcPts val="0"/>
              </a:spcAft>
              <a:buClr>
                <a:schemeClr val="dk1"/>
              </a:buClr>
              <a:buSzPts val="2200"/>
              <a:buNone/>
            </a:pPr>
            <a:r>
              <a:rPr lang="en-US"/>
              <a:t>2 Defenders behind play together</a:t>
            </a:r>
            <a:endParaRPr/>
          </a:p>
          <a:p>
            <a:pPr indent="-473511" lvl="0" marL="473511" rtl="0" algn="l">
              <a:spcBef>
                <a:spcPts val="1105"/>
              </a:spcBef>
              <a:spcAft>
                <a:spcPts val="0"/>
              </a:spcAft>
              <a:buClr>
                <a:schemeClr val="dk1"/>
              </a:buClr>
              <a:buSzPts val="2200"/>
              <a:buNone/>
            </a:pPr>
            <a:r>
              <a:rPr lang="en-US"/>
              <a:t>When sliding/doubling, one player from the other zone may help.</a:t>
            </a:r>
            <a:endParaRPr/>
          </a:p>
          <a:p>
            <a:pPr indent="-473511" lvl="0" marL="473511" rtl="0" algn="l">
              <a:spcBef>
                <a:spcPts val="1105"/>
              </a:spcBef>
              <a:spcAft>
                <a:spcPts val="1800"/>
              </a:spcAft>
              <a:buClr>
                <a:schemeClr val="dk1"/>
              </a:buClr>
              <a:buSzPts val="22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title"/>
          </p:nvPr>
        </p:nvSpPr>
        <p:spPr>
          <a:xfrm>
            <a:off x="914400" y="636693"/>
            <a:ext cx="8356600" cy="955040"/>
          </a:xfrm>
          <a:prstGeom prst="rect">
            <a:avLst/>
          </a:prstGeom>
          <a:noFill/>
          <a:ln>
            <a:noFill/>
          </a:ln>
        </p:spPr>
        <p:txBody>
          <a:bodyPr anchorCtr="0" anchor="ctr" bIns="63125" lIns="126250" spcFirstLastPara="1" rIns="126250" wrap="square" tIns="63125">
            <a:noAutofit/>
          </a:bodyPr>
          <a:lstStyle/>
          <a:p>
            <a:pPr indent="0" lvl="0" marL="0" rtl="0" algn="l">
              <a:spcBef>
                <a:spcPts val="0"/>
              </a:spcBef>
              <a:spcAft>
                <a:spcPts val="0"/>
              </a:spcAft>
              <a:buClr>
                <a:schemeClr val="dk1"/>
              </a:buClr>
              <a:buSzPts val="3900"/>
              <a:buFont typeface="Libre Franklin Medium"/>
              <a:buNone/>
            </a:pPr>
            <a:r>
              <a:rPr lang="en-US"/>
              <a:t>GENERAL CONCEPTS</a:t>
            </a:r>
            <a:endParaRPr/>
          </a:p>
        </p:txBody>
      </p:sp>
      <p:sp>
        <p:nvSpPr>
          <p:cNvPr id="75" name="Google Shape;75;p15"/>
          <p:cNvSpPr txBox="1"/>
          <p:nvPr>
            <p:ph idx="1" type="body"/>
          </p:nvPr>
        </p:nvSpPr>
        <p:spPr>
          <a:xfrm>
            <a:off x="914400" y="1915909"/>
            <a:ext cx="8356600" cy="6231589"/>
          </a:xfrm>
          <a:prstGeom prst="rect">
            <a:avLst/>
          </a:prstGeom>
          <a:noFill/>
          <a:ln>
            <a:noFill/>
          </a:ln>
        </p:spPr>
        <p:txBody>
          <a:bodyPr anchorCtr="0" anchor="t" bIns="63125" lIns="126250" spcFirstLastPara="1" rIns="126250" wrap="square" tIns="63125">
            <a:normAutofit/>
          </a:bodyPr>
          <a:lstStyle/>
          <a:p>
            <a:pPr indent="-473511" lvl="0" marL="473511" rtl="0" algn="l">
              <a:spcBef>
                <a:spcPts val="0"/>
              </a:spcBef>
              <a:spcAft>
                <a:spcPts val="0"/>
              </a:spcAft>
              <a:buClr>
                <a:schemeClr val="dk1"/>
              </a:buClr>
              <a:buSzPts val="2200"/>
              <a:buNone/>
            </a:pPr>
            <a:r>
              <a:rPr lang="en-US"/>
              <a:t>General Concepts in all defenses:</a:t>
            </a:r>
            <a:endParaRPr/>
          </a:p>
          <a:p>
            <a:pPr indent="-473511" lvl="0" marL="473511" rtl="0" algn="l">
              <a:spcBef>
                <a:spcPts val="1105"/>
              </a:spcBef>
              <a:spcAft>
                <a:spcPts val="0"/>
              </a:spcAft>
              <a:buClr>
                <a:schemeClr val="dk1"/>
              </a:buClr>
              <a:buSzPts val="2200"/>
              <a:buNone/>
            </a:pPr>
            <a:r>
              <a:rPr lang="en-US"/>
              <a:t>We need to be a communicating defense</a:t>
            </a:r>
            <a:endParaRPr/>
          </a:p>
          <a:p>
            <a:pPr indent="-473511" lvl="0" marL="473511" rtl="0" algn="l">
              <a:spcBef>
                <a:spcPts val="1105"/>
              </a:spcBef>
              <a:spcAft>
                <a:spcPts val="0"/>
              </a:spcAft>
              <a:buClr>
                <a:schemeClr val="dk1"/>
              </a:buClr>
              <a:buSzPts val="2200"/>
              <a:buNone/>
            </a:pPr>
            <a:r>
              <a:rPr lang="en-US"/>
              <a:t>We need to be a disciplined, but aggressive defense</a:t>
            </a:r>
            <a:endParaRPr/>
          </a:p>
          <a:p>
            <a:pPr indent="-473511" lvl="0" marL="473511" rtl="0" algn="l">
              <a:spcBef>
                <a:spcPts val="1105"/>
              </a:spcBef>
              <a:spcAft>
                <a:spcPts val="0"/>
              </a:spcAft>
              <a:buClr>
                <a:schemeClr val="dk1"/>
              </a:buClr>
              <a:buSzPts val="2200"/>
              <a:buNone/>
            </a:pPr>
            <a:r>
              <a:rPr lang="en-US"/>
              <a:t>We need to be skilled stick handlers and be able to transition the ball</a:t>
            </a:r>
            <a:endParaRPr/>
          </a:p>
          <a:p>
            <a:pPr indent="-473511" lvl="0" marL="473511" rtl="0" algn="l">
              <a:spcBef>
                <a:spcPts val="1105"/>
              </a:spcBef>
              <a:spcAft>
                <a:spcPts val="0"/>
              </a:spcAft>
              <a:buClr>
                <a:schemeClr val="dk1"/>
              </a:buClr>
              <a:buSzPts val="2200"/>
              <a:buNone/>
            </a:pPr>
            <a:r>
              <a:rPr lang="en-US"/>
              <a:t>When capable there needs to be pressure on the ball</a:t>
            </a:r>
            <a:endParaRPr/>
          </a:p>
          <a:p>
            <a:pPr indent="-473511" lvl="0" marL="473511" rtl="0" algn="l">
              <a:spcBef>
                <a:spcPts val="1105"/>
              </a:spcBef>
              <a:spcAft>
                <a:spcPts val="0"/>
              </a:spcAft>
              <a:buClr>
                <a:schemeClr val="dk1"/>
              </a:buClr>
              <a:buSzPts val="2200"/>
              <a:buNone/>
            </a:pPr>
            <a:r>
              <a:rPr lang="en-US"/>
              <a:t>When a slide happens, the hot man will call “Find One” and become the on ball defender.  Beat defenseman will turn away from the ball and recover to the crease to locate the open man.</a:t>
            </a:r>
            <a:endParaRPr/>
          </a:p>
          <a:p>
            <a:pPr indent="-473511" lvl="0" marL="473511" rtl="0" algn="l">
              <a:spcBef>
                <a:spcPts val="1105"/>
              </a:spcBef>
              <a:spcAft>
                <a:spcPts val="1800"/>
              </a:spcAft>
              <a:buClr>
                <a:schemeClr val="dk1"/>
              </a:buClr>
              <a:buSzPts val="22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7" name="Shape 2707"/>
        <p:cNvGrpSpPr/>
        <p:nvPr/>
      </p:nvGrpSpPr>
      <p:grpSpPr>
        <a:xfrm>
          <a:off x="0" y="0"/>
          <a:ext cx="0" cy="0"/>
          <a:chOff x="0" y="0"/>
          <a:chExt cx="0" cy="0"/>
        </a:xfrm>
      </p:grpSpPr>
      <p:cxnSp>
        <p:nvCxnSpPr>
          <p:cNvPr id="2708" name="Google Shape;2708;p33"/>
          <p:cNvCxnSpPr/>
          <p:nvPr/>
        </p:nvCxnSpPr>
        <p:spPr>
          <a:xfrm>
            <a:off x="5283200" y="1968500"/>
            <a:ext cx="3898900" cy="0"/>
          </a:xfrm>
          <a:prstGeom prst="straightConnector1">
            <a:avLst/>
          </a:prstGeom>
          <a:noFill/>
          <a:ln cap="flat" cmpd="sng" w="12700">
            <a:solidFill>
              <a:srgbClr val="C0C0C0"/>
            </a:solidFill>
            <a:prstDash val="dash"/>
            <a:round/>
            <a:headEnd len="sm" w="sm" type="none"/>
            <a:tailEnd len="sm" w="sm" type="none"/>
          </a:ln>
        </p:spPr>
      </p:cxnSp>
      <p:cxnSp>
        <p:nvCxnSpPr>
          <p:cNvPr id="2709" name="Google Shape;2709;p33"/>
          <p:cNvCxnSpPr/>
          <p:nvPr/>
        </p:nvCxnSpPr>
        <p:spPr>
          <a:xfrm rot="10800000">
            <a:off x="444500" y="1981200"/>
            <a:ext cx="4064000" cy="0"/>
          </a:xfrm>
          <a:prstGeom prst="straightConnector1">
            <a:avLst/>
          </a:prstGeom>
          <a:noFill/>
          <a:ln cap="flat" cmpd="sng" w="12700">
            <a:solidFill>
              <a:srgbClr val="C0C0C0"/>
            </a:solidFill>
            <a:prstDash val="dash"/>
            <a:round/>
            <a:headEnd len="sm" w="sm" type="none"/>
            <a:tailEnd len="sm" w="sm" type="none"/>
          </a:ln>
        </p:spPr>
      </p:cxnSp>
      <p:cxnSp>
        <p:nvCxnSpPr>
          <p:cNvPr id="2710" name="Google Shape;2710;p33"/>
          <p:cNvCxnSpPr/>
          <p:nvPr/>
        </p:nvCxnSpPr>
        <p:spPr>
          <a:xfrm>
            <a:off x="9220200" y="139700"/>
            <a:ext cx="0" cy="5118100"/>
          </a:xfrm>
          <a:prstGeom prst="straightConnector1">
            <a:avLst/>
          </a:prstGeom>
          <a:noFill/>
          <a:ln cap="flat" cmpd="sng" w="38100">
            <a:solidFill>
              <a:srgbClr val="FFFF00"/>
            </a:solidFill>
            <a:prstDash val="dash"/>
            <a:round/>
            <a:headEnd len="sm" w="sm" type="none"/>
            <a:tailEnd len="sm" w="sm" type="none"/>
          </a:ln>
        </p:spPr>
      </p:cxnSp>
      <p:cxnSp>
        <p:nvCxnSpPr>
          <p:cNvPr id="2711" name="Google Shape;2711;p33"/>
          <p:cNvCxnSpPr/>
          <p:nvPr/>
        </p:nvCxnSpPr>
        <p:spPr>
          <a:xfrm rot="10800000">
            <a:off x="0" y="5245100"/>
            <a:ext cx="10020300" cy="0"/>
          </a:xfrm>
          <a:prstGeom prst="straightConnector1">
            <a:avLst/>
          </a:prstGeom>
          <a:noFill/>
          <a:ln cap="flat" cmpd="sng" w="38100">
            <a:solidFill>
              <a:srgbClr val="FFFF00"/>
            </a:solidFill>
            <a:prstDash val="solid"/>
            <a:round/>
            <a:headEnd len="sm" w="sm" type="none"/>
            <a:tailEnd len="sm" w="sm" type="none"/>
          </a:ln>
        </p:spPr>
      </p:cxnSp>
      <p:cxnSp>
        <p:nvCxnSpPr>
          <p:cNvPr id="2712" name="Google Shape;2712;p33"/>
          <p:cNvCxnSpPr/>
          <p:nvPr/>
        </p:nvCxnSpPr>
        <p:spPr>
          <a:xfrm rot="10800000">
            <a:off x="419100" y="88900"/>
            <a:ext cx="0" cy="5118100"/>
          </a:xfrm>
          <a:prstGeom prst="straightConnector1">
            <a:avLst/>
          </a:prstGeom>
          <a:noFill/>
          <a:ln cap="flat" cmpd="sng" w="38100">
            <a:solidFill>
              <a:srgbClr val="FFFF00"/>
            </a:solidFill>
            <a:prstDash val="dash"/>
            <a:round/>
            <a:headEnd len="sm" w="sm" type="none"/>
            <a:tailEnd len="sm" w="sm" type="none"/>
          </a:ln>
        </p:spPr>
      </p:cxnSp>
      <p:sp>
        <p:nvSpPr>
          <p:cNvPr id="2713" name="Google Shape;2713;p33"/>
          <p:cNvSpPr txBox="1"/>
          <p:nvPr/>
        </p:nvSpPr>
        <p:spPr>
          <a:xfrm>
            <a:off x="445135" y="5994400"/>
            <a:ext cx="8939530"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000000"/>
                </a:solidFill>
                <a:latin typeface="Calibri"/>
                <a:ea typeface="Calibri"/>
                <a:cs typeface="Calibri"/>
                <a:sym typeface="Calibri"/>
              </a:rPr>
              <a:t>String the middle with the SSDM high and the other SSDM low.  LPs up top force down the side.  Adjacent slides at X. Bottom LPs are responsible for behind and will carry and swap spots.</a:t>
            </a:r>
            <a:endParaRPr/>
          </a:p>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sp>
        <p:nvSpPr>
          <p:cNvPr id="2714" name="Google Shape;2714;p33"/>
          <p:cNvSpPr txBox="1"/>
          <p:nvPr/>
        </p:nvSpPr>
        <p:spPr>
          <a:xfrm>
            <a:off x="2044700" y="5372100"/>
            <a:ext cx="58674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latin typeface="Times"/>
                <a:ea typeface="Times"/>
                <a:cs typeface="Times"/>
                <a:sym typeface="Times"/>
              </a:rPr>
              <a:t>Blue </a:t>
            </a:r>
            <a:r>
              <a:rPr lang="en-US" sz="2000">
                <a:solidFill>
                  <a:srgbClr val="000000"/>
                </a:solidFill>
                <a:latin typeface="Times"/>
                <a:ea typeface="Times"/>
                <a:cs typeface="Times"/>
                <a:sym typeface="Times"/>
              </a:rPr>
              <a:t>Zone Defense)</a:t>
            </a:r>
            <a:endParaRPr/>
          </a:p>
        </p:txBody>
      </p:sp>
      <p:grpSp>
        <p:nvGrpSpPr>
          <p:cNvPr id="2715" name="Google Shape;2715;p33"/>
          <p:cNvGrpSpPr/>
          <p:nvPr/>
        </p:nvGrpSpPr>
        <p:grpSpPr>
          <a:xfrm rot="6047400">
            <a:off x="3848100" y="1905000"/>
            <a:ext cx="434849" cy="512065"/>
            <a:chOff x="3848100" y="1905000"/>
            <a:chExt cx="434849" cy="512065"/>
          </a:xfrm>
        </p:grpSpPr>
        <p:sp>
          <p:nvSpPr>
            <p:cNvPr id="2716" name="Google Shape;2716;p33"/>
            <p:cNvSpPr/>
            <p:nvPr/>
          </p:nvSpPr>
          <p:spPr>
            <a:xfrm>
              <a:off x="4153916" y="21578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17" name="Google Shape;2717;p33"/>
            <p:cNvSpPr/>
            <p:nvPr/>
          </p:nvSpPr>
          <p:spPr>
            <a:xfrm>
              <a:off x="4153916" y="21578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18" name="Google Shape;2718;p33"/>
            <p:cNvSpPr/>
            <p:nvPr/>
          </p:nvSpPr>
          <p:spPr>
            <a:xfrm>
              <a:off x="4223512" y="19552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19" name="Google Shape;2719;p33"/>
            <p:cNvSpPr/>
            <p:nvPr/>
          </p:nvSpPr>
          <p:spPr>
            <a:xfrm>
              <a:off x="4223512" y="19552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20" name="Google Shape;2720;p33"/>
            <p:cNvSpPr/>
            <p:nvPr/>
          </p:nvSpPr>
          <p:spPr>
            <a:xfrm>
              <a:off x="3848100" y="21737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21" name="Google Shape;2721;p33"/>
            <p:cNvSpPr/>
            <p:nvPr/>
          </p:nvSpPr>
          <p:spPr>
            <a:xfrm>
              <a:off x="3848100" y="21737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22" name="Google Shape;2722;p33"/>
            <p:cNvSpPr/>
            <p:nvPr/>
          </p:nvSpPr>
          <p:spPr>
            <a:xfrm>
              <a:off x="3874516" y="21440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23" name="Google Shape;2723;p33"/>
            <p:cNvSpPr/>
            <p:nvPr/>
          </p:nvSpPr>
          <p:spPr>
            <a:xfrm>
              <a:off x="4188460" y="19530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24" name="Google Shape;2724;p33"/>
            <p:cNvSpPr/>
            <p:nvPr/>
          </p:nvSpPr>
          <p:spPr>
            <a:xfrm>
              <a:off x="4188460" y="19530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25" name="Google Shape;2725;p33"/>
            <p:cNvSpPr/>
            <p:nvPr/>
          </p:nvSpPr>
          <p:spPr>
            <a:xfrm>
              <a:off x="4061206" y="2195322"/>
              <a:ext cx="14480" cy="7240"/>
            </a:xfrm>
            <a:custGeom>
              <a:rect b="b" l="l" r="r" t="t"/>
              <a:pathLst>
                <a:path extrusionOk="0" h="7240" w="14480">
                  <a:moveTo>
                    <a:pt x="0" y="7239"/>
                  </a:moveTo>
                  <a:lnTo>
                    <a:pt x="3429" y="3810"/>
                  </a:lnTo>
                  <a:lnTo>
                    <a:pt x="3429" y="3429"/>
                  </a:lnTo>
                  <a:lnTo>
                    <a:pt x="7748" y="0"/>
                  </a:lnTo>
                  <a:lnTo>
                    <a:pt x="11557" y="0"/>
                  </a:lnTo>
                  <a:lnTo>
                    <a:pt x="14479" y="508"/>
                  </a:lnTo>
                  <a:lnTo>
                    <a:pt x="11049" y="508"/>
                  </a:lnTo>
                  <a:lnTo>
                    <a:pt x="8129"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26" name="Google Shape;2726;p33"/>
            <p:cNvSpPr/>
            <p:nvPr/>
          </p:nvSpPr>
          <p:spPr>
            <a:xfrm>
              <a:off x="4061206" y="2195322"/>
              <a:ext cx="14480" cy="7240"/>
            </a:xfrm>
            <a:custGeom>
              <a:rect b="b" l="l" r="r" t="t"/>
              <a:pathLst>
                <a:path extrusionOk="0" h="7240" w="14480">
                  <a:moveTo>
                    <a:pt x="0" y="7239"/>
                  </a:moveTo>
                  <a:lnTo>
                    <a:pt x="3429" y="3810"/>
                  </a:lnTo>
                  <a:lnTo>
                    <a:pt x="3429" y="3429"/>
                  </a:lnTo>
                  <a:lnTo>
                    <a:pt x="7748" y="0"/>
                  </a:lnTo>
                  <a:lnTo>
                    <a:pt x="11557" y="0"/>
                  </a:lnTo>
                  <a:lnTo>
                    <a:pt x="14479" y="508"/>
                  </a:lnTo>
                  <a:lnTo>
                    <a:pt x="11049" y="508"/>
                  </a:lnTo>
                  <a:lnTo>
                    <a:pt x="8129"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27" name="Google Shape;2727;p33"/>
            <p:cNvSpPr/>
            <p:nvPr/>
          </p:nvSpPr>
          <p:spPr>
            <a:xfrm>
              <a:off x="3979164" y="21156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28" name="Google Shape;2728;p33"/>
            <p:cNvSpPr/>
            <p:nvPr/>
          </p:nvSpPr>
          <p:spPr>
            <a:xfrm>
              <a:off x="3979164" y="21156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29" name="Google Shape;2729;p33"/>
            <p:cNvSpPr/>
            <p:nvPr/>
          </p:nvSpPr>
          <p:spPr>
            <a:xfrm>
              <a:off x="4109212" y="19702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30" name="Google Shape;2730;p33"/>
            <p:cNvSpPr/>
            <p:nvPr/>
          </p:nvSpPr>
          <p:spPr>
            <a:xfrm>
              <a:off x="4109212" y="19702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31" name="Google Shape;2731;p33"/>
            <p:cNvSpPr/>
            <p:nvPr/>
          </p:nvSpPr>
          <p:spPr>
            <a:xfrm>
              <a:off x="4208526" y="19050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32" name="Google Shape;2732;p33"/>
            <p:cNvSpPr/>
            <p:nvPr/>
          </p:nvSpPr>
          <p:spPr>
            <a:xfrm>
              <a:off x="4208526" y="19050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33" name="Google Shape;2733;p33"/>
            <p:cNvSpPr/>
            <p:nvPr/>
          </p:nvSpPr>
          <p:spPr>
            <a:xfrm>
              <a:off x="4174490" y="22433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34" name="Google Shape;2734;p33"/>
            <p:cNvSpPr/>
            <p:nvPr/>
          </p:nvSpPr>
          <p:spPr>
            <a:xfrm>
              <a:off x="4174490" y="22433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35" name="Google Shape;2735;p33"/>
            <p:cNvSpPr/>
            <p:nvPr/>
          </p:nvSpPr>
          <p:spPr>
            <a:xfrm>
              <a:off x="4171188" y="22260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36" name="Google Shape;2736;p33"/>
            <p:cNvSpPr/>
            <p:nvPr/>
          </p:nvSpPr>
          <p:spPr>
            <a:xfrm>
              <a:off x="4171188" y="22260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2737" name="Google Shape;2737;p33"/>
            <p:cNvCxnSpPr/>
            <p:nvPr/>
          </p:nvCxnSpPr>
          <p:spPr>
            <a:xfrm flipH="1">
              <a:off x="4103497" y="23220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2738" name="Google Shape;2738;p33"/>
            <p:cNvCxnSpPr/>
            <p:nvPr/>
          </p:nvCxnSpPr>
          <p:spPr>
            <a:xfrm rot="10800000">
              <a:off x="4080383" y="23576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2739" name="Google Shape;2739;p33"/>
            <p:cNvCxnSpPr/>
            <p:nvPr/>
          </p:nvCxnSpPr>
          <p:spPr>
            <a:xfrm rot="10800000">
              <a:off x="4091940" y="23364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2740" name="Google Shape;2740;p33"/>
            <p:cNvCxnSpPr/>
            <p:nvPr/>
          </p:nvCxnSpPr>
          <p:spPr>
            <a:xfrm rot="10800000">
              <a:off x="4085210" y="2373884"/>
              <a:ext cx="48513" cy="7239"/>
            </a:xfrm>
            <a:prstGeom prst="straightConnector1">
              <a:avLst/>
            </a:prstGeom>
            <a:noFill/>
            <a:ln cap="flat" cmpd="sng" w="12700">
              <a:solidFill>
                <a:srgbClr val="804000"/>
              </a:solidFill>
              <a:prstDash val="solid"/>
              <a:round/>
              <a:headEnd len="sm" w="sm" type="none"/>
              <a:tailEnd len="sm" w="sm" type="none"/>
            </a:ln>
          </p:spPr>
        </p:cxnSp>
        <p:cxnSp>
          <p:nvCxnSpPr>
            <p:cNvPr id="2741" name="Google Shape;2741;p33"/>
            <p:cNvCxnSpPr/>
            <p:nvPr/>
          </p:nvCxnSpPr>
          <p:spPr>
            <a:xfrm rot="10800000">
              <a:off x="4120261" y="22994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2742" name="Google Shape;2742;p33"/>
            <p:cNvCxnSpPr/>
            <p:nvPr/>
          </p:nvCxnSpPr>
          <p:spPr>
            <a:xfrm flipH="1">
              <a:off x="4106291" y="22726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2743" name="Google Shape;2743;p33"/>
            <p:cNvCxnSpPr/>
            <p:nvPr/>
          </p:nvCxnSpPr>
          <p:spPr>
            <a:xfrm flipH="1">
              <a:off x="4095750" y="23096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2744" name="Google Shape;2744;p33"/>
            <p:cNvCxnSpPr/>
            <p:nvPr/>
          </p:nvCxnSpPr>
          <p:spPr>
            <a:xfrm flipH="1">
              <a:off x="4134231" y="2273046"/>
              <a:ext cx="14351" cy="97536"/>
            </a:xfrm>
            <a:prstGeom prst="straightConnector1">
              <a:avLst/>
            </a:prstGeom>
            <a:noFill/>
            <a:ln cap="flat" cmpd="sng" w="12700">
              <a:solidFill>
                <a:srgbClr val="804000"/>
              </a:solidFill>
              <a:prstDash val="solid"/>
              <a:round/>
              <a:headEnd len="sm" w="sm" type="none"/>
              <a:tailEnd len="sm" w="sm" type="none"/>
            </a:ln>
          </p:spPr>
        </p:cxnSp>
        <p:sp>
          <p:nvSpPr>
            <p:cNvPr id="2745" name="Google Shape;2745;p33"/>
            <p:cNvSpPr/>
            <p:nvPr/>
          </p:nvSpPr>
          <p:spPr>
            <a:xfrm>
              <a:off x="4067937" y="20422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46" name="Google Shape;2746;p33"/>
            <p:cNvSpPr/>
            <p:nvPr/>
          </p:nvSpPr>
          <p:spPr>
            <a:xfrm>
              <a:off x="4049268" y="1922272"/>
              <a:ext cx="159768" cy="80138"/>
            </a:xfrm>
            <a:custGeom>
              <a:rect b="b" l="l" r="r" t="t"/>
              <a:pathLst>
                <a:path extrusionOk="0" h="80138" w="159768">
                  <a:moveTo>
                    <a:pt x="59436" y="75311"/>
                  </a:moveTo>
                  <a:lnTo>
                    <a:pt x="45974" y="80137"/>
                  </a:lnTo>
                  <a:lnTo>
                    <a:pt x="0" y="21971"/>
                  </a:lnTo>
                  <a:lnTo>
                    <a:pt x="19686" y="9017"/>
                  </a:lnTo>
                  <a:lnTo>
                    <a:pt x="35942" y="889"/>
                  </a:lnTo>
                  <a:lnTo>
                    <a:pt x="55118" y="0"/>
                  </a:lnTo>
                  <a:lnTo>
                    <a:pt x="76708" y="2794"/>
                  </a:lnTo>
                  <a:lnTo>
                    <a:pt x="101727" y="6731"/>
                  </a:lnTo>
                  <a:lnTo>
                    <a:pt x="135255" y="15367"/>
                  </a:lnTo>
                  <a:lnTo>
                    <a:pt x="159767" y="22987"/>
                  </a:lnTo>
                  <a:lnTo>
                    <a:pt x="152654" y="54737"/>
                  </a:lnTo>
                  <a:lnTo>
                    <a:pt x="108967"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47" name="Google Shape;2747;p33"/>
            <p:cNvSpPr/>
            <p:nvPr/>
          </p:nvSpPr>
          <p:spPr>
            <a:xfrm>
              <a:off x="4188460" y="19328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48" name="Google Shape;2748;p33"/>
            <p:cNvSpPr/>
            <p:nvPr/>
          </p:nvSpPr>
          <p:spPr>
            <a:xfrm>
              <a:off x="4165854" y="2151634"/>
              <a:ext cx="37975" cy="57151"/>
            </a:xfrm>
            <a:custGeom>
              <a:rect b="b" l="l" r="r" t="t"/>
              <a:pathLst>
                <a:path extrusionOk="0" h="57151" w="37975">
                  <a:moveTo>
                    <a:pt x="1397" y="41783"/>
                  </a:moveTo>
                  <a:lnTo>
                    <a:pt x="0" y="25908"/>
                  </a:lnTo>
                  <a:lnTo>
                    <a:pt x="6224" y="10160"/>
                  </a:lnTo>
                  <a:lnTo>
                    <a:pt x="13970" y="0"/>
                  </a:lnTo>
                  <a:lnTo>
                    <a:pt x="28829" y="1524"/>
                  </a:lnTo>
                  <a:lnTo>
                    <a:pt x="37974"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49" name="Google Shape;2749;p33"/>
            <p:cNvSpPr/>
            <p:nvPr/>
          </p:nvSpPr>
          <p:spPr>
            <a:xfrm>
              <a:off x="4165854" y="2151634"/>
              <a:ext cx="37975" cy="57151"/>
            </a:xfrm>
            <a:custGeom>
              <a:rect b="b" l="l" r="r" t="t"/>
              <a:pathLst>
                <a:path extrusionOk="0" h="57151" w="37975">
                  <a:moveTo>
                    <a:pt x="1397" y="41783"/>
                  </a:moveTo>
                  <a:lnTo>
                    <a:pt x="0" y="25908"/>
                  </a:lnTo>
                  <a:lnTo>
                    <a:pt x="6224" y="10160"/>
                  </a:lnTo>
                  <a:lnTo>
                    <a:pt x="13970" y="0"/>
                  </a:lnTo>
                  <a:lnTo>
                    <a:pt x="28829" y="1524"/>
                  </a:lnTo>
                  <a:lnTo>
                    <a:pt x="37974"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50" name="Google Shape;2750;p33"/>
            <p:cNvSpPr/>
            <p:nvPr/>
          </p:nvSpPr>
          <p:spPr>
            <a:xfrm>
              <a:off x="4164457" y="2185289"/>
              <a:ext cx="26798" cy="27814"/>
            </a:xfrm>
            <a:custGeom>
              <a:rect b="b" l="l" r="r" t="t"/>
              <a:pathLst>
                <a:path extrusionOk="0" h="27814" w="26798">
                  <a:moveTo>
                    <a:pt x="0" y="25400"/>
                  </a:moveTo>
                  <a:lnTo>
                    <a:pt x="1397" y="8636"/>
                  </a:lnTo>
                  <a:lnTo>
                    <a:pt x="16765"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51" name="Google Shape;2751;p33"/>
            <p:cNvSpPr/>
            <p:nvPr/>
          </p:nvSpPr>
          <p:spPr>
            <a:xfrm>
              <a:off x="4164457" y="2185289"/>
              <a:ext cx="26798" cy="27814"/>
            </a:xfrm>
            <a:custGeom>
              <a:rect b="b" l="l" r="r" t="t"/>
              <a:pathLst>
                <a:path extrusionOk="0" h="27814" w="26798">
                  <a:moveTo>
                    <a:pt x="0" y="25400"/>
                  </a:moveTo>
                  <a:lnTo>
                    <a:pt x="1397" y="8636"/>
                  </a:lnTo>
                  <a:lnTo>
                    <a:pt x="16765"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52" name="Google Shape;2752;p33"/>
            <p:cNvSpPr/>
            <p:nvPr/>
          </p:nvSpPr>
          <p:spPr>
            <a:xfrm>
              <a:off x="4047744" y="2176653"/>
              <a:ext cx="57660" cy="77217"/>
            </a:xfrm>
            <a:custGeom>
              <a:rect b="b" l="l" r="r" t="t"/>
              <a:pathLst>
                <a:path extrusionOk="0" h="77217" w="57660">
                  <a:moveTo>
                    <a:pt x="0" y="46990"/>
                  </a:moveTo>
                  <a:lnTo>
                    <a:pt x="1905" y="24003"/>
                  </a:lnTo>
                  <a:lnTo>
                    <a:pt x="18288" y="0"/>
                  </a:lnTo>
                  <a:lnTo>
                    <a:pt x="57659"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53" name="Google Shape;2753;p33"/>
            <p:cNvSpPr/>
            <p:nvPr/>
          </p:nvSpPr>
          <p:spPr>
            <a:xfrm>
              <a:off x="4013708" y="1937131"/>
              <a:ext cx="153163" cy="319660"/>
            </a:xfrm>
            <a:custGeom>
              <a:rect b="b" l="l" r="r" t="t"/>
              <a:pathLst>
                <a:path extrusionOk="0" h="319660" w="153163">
                  <a:moveTo>
                    <a:pt x="31623" y="7620"/>
                  </a:moveTo>
                  <a:lnTo>
                    <a:pt x="57150" y="0"/>
                  </a:lnTo>
                  <a:lnTo>
                    <a:pt x="78233" y="4318"/>
                  </a:lnTo>
                  <a:lnTo>
                    <a:pt x="94108" y="20193"/>
                  </a:lnTo>
                  <a:lnTo>
                    <a:pt x="105156" y="51308"/>
                  </a:lnTo>
                  <a:lnTo>
                    <a:pt x="115189" y="86868"/>
                  </a:lnTo>
                  <a:lnTo>
                    <a:pt x="125222" y="116078"/>
                  </a:lnTo>
                  <a:lnTo>
                    <a:pt x="144018" y="186690"/>
                  </a:lnTo>
                  <a:lnTo>
                    <a:pt x="148845"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1" y="154559"/>
                  </a:lnTo>
                  <a:lnTo>
                    <a:pt x="0" y="94996"/>
                  </a:lnTo>
                  <a:lnTo>
                    <a:pt x="2414"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54" name="Google Shape;2754;p33"/>
            <p:cNvSpPr/>
            <p:nvPr/>
          </p:nvSpPr>
          <p:spPr>
            <a:xfrm>
              <a:off x="4035806" y="2034032"/>
              <a:ext cx="137288" cy="115698"/>
            </a:xfrm>
            <a:custGeom>
              <a:rect b="b" l="l" r="r" t="t"/>
              <a:pathLst>
                <a:path extrusionOk="0" h="115698" w="137288">
                  <a:moveTo>
                    <a:pt x="15875" y="22098"/>
                  </a:moveTo>
                  <a:lnTo>
                    <a:pt x="29718" y="11049"/>
                  </a:lnTo>
                  <a:lnTo>
                    <a:pt x="47498" y="3937"/>
                  </a:lnTo>
                  <a:lnTo>
                    <a:pt x="61468" y="1016"/>
                  </a:lnTo>
                  <a:lnTo>
                    <a:pt x="74423"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9" y="97028"/>
                  </a:lnTo>
                  <a:lnTo>
                    <a:pt x="106045" y="104140"/>
                  </a:lnTo>
                  <a:lnTo>
                    <a:pt x="94107" y="109982"/>
                  </a:lnTo>
                  <a:lnTo>
                    <a:pt x="83948"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55" name="Google Shape;2755;p33"/>
            <p:cNvSpPr/>
            <p:nvPr/>
          </p:nvSpPr>
          <p:spPr>
            <a:xfrm>
              <a:off x="4035806" y="2034032"/>
              <a:ext cx="137288" cy="115698"/>
            </a:xfrm>
            <a:custGeom>
              <a:rect b="b" l="l" r="r" t="t"/>
              <a:pathLst>
                <a:path extrusionOk="0" h="115698" w="137288">
                  <a:moveTo>
                    <a:pt x="15875" y="22098"/>
                  </a:moveTo>
                  <a:lnTo>
                    <a:pt x="29718" y="11049"/>
                  </a:lnTo>
                  <a:lnTo>
                    <a:pt x="47498" y="3937"/>
                  </a:lnTo>
                  <a:lnTo>
                    <a:pt x="61468" y="1016"/>
                  </a:lnTo>
                  <a:lnTo>
                    <a:pt x="74423"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9" y="97028"/>
                  </a:lnTo>
                  <a:lnTo>
                    <a:pt x="106045" y="104140"/>
                  </a:lnTo>
                  <a:lnTo>
                    <a:pt x="94107" y="109982"/>
                  </a:lnTo>
                  <a:lnTo>
                    <a:pt x="83948"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2756" name="Google Shape;2756;p33"/>
          <p:cNvGrpSpPr/>
          <p:nvPr/>
        </p:nvGrpSpPr>
        <p:grpSpPr>
          <a:xfrm rot="6047400">
            <a:off x="5435600" y="2019300"/>
            <a:ext cx="434849" cy="512065"/>
            <a:chOff x="5435600" y="2019300"/>
            <a:chExt cx="434849" cy="512065"/>
          </a:xfrm>
        </p:grpSpPr>
        <p:sp>
          <p:nvSpPr>
            <p:cNvPr id="2757" name="Google Shape;2757;p33"/>
            <p:cNvSpPr/>
            <p:nvPr/>
          </p:nvSpPr>
          <p:spPr>
            <a:xfrm>
              <a:off x="5741416" y="22721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58" name="Google Shape;2758;p33"/>
            <p:cNvSpPr/>
            <p:nvPr/>
          </p:nvSpPr>
          <p:spPr>
            <a:xfrm>
              <a:off x="5741416" y="22721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59" name="Google Shape;2759;p33"/>
            <p:cNvSpPr/>
            <p:nvPr/>
          </p:nvSpPr>
          <p:spPr>
            <a:xfrm>
              <a:off x="5811012" y="20695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60" name="Google Shape;2760;p33"/>
            <p:cNvSpPr/>
            <p:nvPr/>
          </p:nvSpPr>
          <p:spPr>
            <a:xfrm>
              <a:off x="5811012" y="20695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61" name="Google Shape;2761;p33"/>
            <p:cNvSpPr/>
            <p:nvPr/>
          </p:nvSpPr>
          <p:spPr>
            <a:xfrm>
              <a:off x="5435600" y="22880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62" name="Google Shape;2762;p33"/>
            <p:cNvSpPr/>
            <p:nvPr/>
          </p:nvSpPr>
          <p:spPr>
            <a:xfrm>
              <a:off x="5435600" y="22880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63" name="Google Shape;2763;p33"/>
            <p:cNvSpPr/>
            <p:nvPr/>
          </p:nvSpPr>
          <p:spPr>
            <a:xfrm>
              <a:off x="5462016" y="22583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64" name="Google Shape;2764;p33"/>
            <p:cNvSpPr/>
            <p:nvPr/>
          </p:nvSpPr>
          <p:spPr>
            <a:xfrm>
              <a:off x="5775960" y="20673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65" name="Google Shape;2765;p33"/>
            <p:cNvSpPr/>
            <p:nvPr/>
          </p:nvSpPr>
          <p:spPr>
            <a:xfrm>
              <a:off x="5775960" y="20673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66" name="Google Shape;2766;p33"/>
            <p:cNvSpPr/>
            <p:nvPr/>
          </p:nvSpPr>
          <p:spPr>
            <a:xfrm>
              <a:off x="5648706" y="23096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67" name="Google Shape;2767;p33"/>
            <p:cNvSpPr/>
            <p:nvPr/>
          </p:nvSpPr>
          <p:spPr>
            <a:xfrm>
              <a:off x="5648706" y="23096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68" name="Google Shape;2768;p33"/>
            <p:cNvSpPr/>
            <p:nvPr/>
          </p:nvSpPr>
          <p:spPr>
            <a:xfrm>
              <a:off x="5566664" y="22299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69" name="Google Shape;2769;p33"/>
            <p:cNvSpPr/>
            <p:nvPr/>
          </p:nvSpPr>
          <p:spPr>
            <a:xfrm>
              <a:off x="5566664" y="22299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70" name="Google Shape;2770;p33"/>
            <p:cNvSpPr/>
            <p:nvPr/>
          </p:nvSpPr>
          <p:spPr>
            <a:xfrm>
              <a:off x="5696712" y="20845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71" name="Google Shape;2771;p33"/>
            <p:cNvSpPr/>
            <p:nvPr/>
          </p:nvSpPr>
          <p:spPr>
            <a:xfrm>
              <a:off x="5696712" y="20845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72" name="Google Shape;2772;p33"/>
            <p:cNvSpPr/>
            <p:nvPr/>
          </p:nvSpPr>
          <p:spPr>
            <a:xfrm>
              <a:off x="5796026" y="20193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73" name="Google Shape;2773;p33"/>
            <p:cNvSpPr/>
            <p:nvPr/>
          </p:nvSpPr>
          <p:spPr>
            <a:xfrm>
              <a:off x="5796026" y="20193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74" name="Google Shape;2774;p33"/>
            <p:cNvSpPr/>
            <p:nvPr/>
          </p:nvSpPr>
          <p:spPr>
            <a:xfrm>
              <a:off x="5761990" y="23576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75" name="Google Shape;2775;p33"/>
            <p:cNvSpPr/>
            <p:nvPr/>
          </p:nvSpPr>
          <p:spPr>
            <a:xfrm>
              <a:off x="5761990" y="23576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76" name="Google Shape;2776;p33"/>
            <p:cNvSpPr/>
            <p:nvPr/>
          </p:nvSpPr>
          <p:spPr>
            <a:xfrm>
              <a:off x="5758688" y="23403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77" name="Google Shape;2777;p33"/>
            <p:cNvSpPr/>
            <p:nvPr/>
          </p:nvSpPr>
          <p:spPr>
            <a:xfrm>
              <a:off x="5758688" y="23403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2778" name="Google Shape;2778;p33"/>
            <p:cNvCxnSpPr/>
            <p:nvPr/>
          </p:nvCxnSpPr>
          <p:spPr>
            <a:xfrm flipH="1">
              <a:off x="5690997" y="24363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2779" name="Google Shape;2779;p33"/>
            <p:cNvCxnSpPr/>
            <p:nvPr/>
          </p:nvCxnSpPr>
          <p:spPr>
            <a:xfrm rot="10800000">
              <a:off x="5667883" y="24719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2780" name="Google Shape;2780;p33"/>
            <p:cNvCxnSpPr/>
            <p:nvPr/>
          </p:nvCxnSpPr>
          <p:spPr>
            <a:xfrm rot="10800000">
              <a:off x="5679440" y="24507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2781" name="Google Shape;2781;p33"/>
            <p:cNvCxnSpPr/>
            <p:nvPr/>
          </p:nvCxnSpPr>
          <p:spPr>
            <a:xfrm rot="10800000">
              <a:off x="5672709" y="24881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2782" name="Google Shape;2782;p33"/>
            <p:cNvCxnSpPr/>
            <p:nvPr/>
          </p:nvCxnSpPr>
          <p:spPr>
            <a:xfrm rot="10800000">
              <a:off x="5707761" y="24137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2783" name="Google Shape;2783;p33"/>
            <p:cNvCxnSpPr/>
            <p:nvPr/>
          </p:nvCxnSpPr>
          <p:spPr>
            <a:xfrm flipH="1">
              <a:off x="5693791" y="23869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2784" name="Google Shape;2784;p33"/>
            <p:cNvCxnSpPr/>
            <p:nvPr/>
          </p:nvCxnSpPr>
          <p:spPr>
            <a:xfrm flipH="1">
              <a:off x="5683250" y="24239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2785" name="Google Shape;2785;p33"/>
            <p:cNvCxnSpPr/>
            <p:nvPr/>
          </p:nvCxnSpPr>
          <p:spPr>
            <a:xfrm flipH="1">
              <a:off x="5721731" y="2387346"/>
              <a:ext cx="14351" cy="97536"/>
            </a:xfrm>
            <a:prstGeom prst="straightConnector1">
              <a:avLst/>
            </a:prstGeom>
            <a:noFill/>
            <a:ln cap="flat" cmpd="sng" w="12700">
              <a:solidFill>
                <a:srgbClr val="804000"/>
              </a:solidFill>
              <a:prstDash val="solid"/>
              <a:round/>
              <a:headEnd len="sm" w="sm" type="none"/>
              <a:tailEnd len="sm" w="sm" type="none"/>
            </a:ln>
          </p:spPr>
        </p:cxnSp>
        <p:sp>
          <p:nvSpPr>
            <p:cNvPr id="2786" name="Google Shape;2786;p33"/>
            <p:cNvSpPr/>
            <p:nvPr/>
          </p:nvSpPr>
          <p:spPr>
            <a:xfrm>
              <a:off x="5655437" y="21565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87" name="Google Shape;2787;p33"/>
            <p:cNvSpPr/>
            <p:nvPr/>
          </p:nvSpPr>
          <p:spPr>
            <a:xfrm>
              <a:off x="5636768" y="20365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88" name="Google Shape;2788;p33"/>
            <p:cNvSpPr/>
            <p:nvPr/>
          </p:nvSpPr>
          <p:spPr>
            <a:xfrm>
              <a:off x="5775960" y="20471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89" name="Google Shape;2789;p33"/>
            <p:cNvSpPr/>
            <p:nvPr/>
          </p:nvSpPr>
          <p:spPr>
            <a:xfrm>
              <a:off x="5753354" y="22659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90" name="Google Shape;2790;p33"/>
            <p:cNvSpPr/>
            <p:nvPr/>
          </p:nvSpPr>
          <p:spPr>
            <a:xfrm>
              <a:off x="5753354" y="22659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91" name="Google Shape;2791;p33"/>
            <p:cNvSpPr/>
            <p:nvPr/>
          </p:nvSpPr>
          <p:spPr>
            <a:xfrm>
              <a:off x="5751957" y="22995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92" name="Google Shape;2792;p33"/>
            <p:cNvSpPr/>
            <p:nvPr/>
          </p:nvSpPr>
          <p:spPr>
            <a:xfrm>
              <a:off x="5751957" y="22995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93" name="Google Shape;2793;p33"/>
            <p:cNvSpPr/>
            <p:nvPr/>
          </p:nvSpPr>
          <p:spPr>
            <a:xfrm>
              <a:off x="5635244" y="22909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94" name="Google Shape;2794;p33"/>
            <p:cNvSpPr/>
            <p:nvPr/>
          </p:nvSpPr>
          <p:spPr>
            <a:xfrm>
              <a:off x="5601208" y="20514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95" name="Google Shape;2795;p33"/>
            <p:cNvSpPr/>
            <p:nvPr/>
          </p:nvSpPr>
          <p:spPr>
            <a:xfrm>
              <a:off x="5623306" y="21483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96" name="Google Shape;2796;p33"/>
            <p:cNvSpPr/>
            <p:nvPr/>
          </p:nvSpPr>
          <p:spPr>
            <a:xfrm>
              <a:off x="5623306" y="21483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2797" name="Google Shape;2797;p33"/>
          <p:cNvGrpSpPr/>
          <p:nvPr/>
        </p:nvGrpSpPr>
        <p:grpSpPr>
          <a:xfrm rot="6047400">
            <a:off x="3542463" y="3968084"/>
            <a:ext cx="434849" cy="512065"/>
            <a:chOff x="2501900" y="4330700"/>
            <a:chExt cx="434849" cy="512065"/>
          </a:xfrm>
        </p:grpSpPr>
        <p:sp>
          <p:nvSpPr>
            <p:cNvPr id="2798" name="Google Shape;2798;p33"/>
            <p:cNvSpPr/>
            <p:nvPr/>
          </p:nvSpPr>
          <p:spPr>
            <a:xfrm>
              <a:off x="2807716" y="45835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99" name="Google Shape;2799;p33"/>
            <p:cNvSpPr/>
            <p:nvPr/>
          </p:nvSpPr>
          <p:spPr>
            <a:xfrm>
              <a:off x="2807716" y="45835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00" name="Google Shape;2800;p33"/>
            <p:cNvSpPr/>
            <p:nvPr/>
          </p:nvSpPr>
          <p:spPr>
            <a:xfrm>
              <a:off x="2877312" y="43809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01" name="Google Shape;2801;p33"/>
            <p:cNvSpPr/>
            <p:nvPr/>
          </p:nvSpPr>
          <p:spPr>
            <a:xfrm>
              <a:off x="2877312" y="43809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02" name="Google Shape;2802;p33"/>
            <p:cNvSpPr/>
            <p:nvPr/>
          </p:nvSpPr>
          <p:spPr>
            <a:xfrm>
              <a:off x="2501900" y="45994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03" name="Google Shape;2803;p33"/>
            <p:cNvSpPr/>
            <p:nvPr/>
          </p:nvSpPr>
          <p:spPr>
            <a:xfrm>
              <a:off x="2501900" y="45994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04" name="Google Shape;2804;p33"/>
            <p:cNvSpPr/>
            <p:nvPr/>
          </p:nvSpPr>
          <p:spPr>
            <a:xfrm>
              <a:off x="2528316" y="45697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05" name="Google Shape;2805;p33"/>
            <p:cNvSpPr/>
            <p:nvPr/>
          </p:nvSpPr>
          <p:spPr>
            <a:xfrm>
              <a:off x="2842260" y="43787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06" name="Google Shape;2806;p33"/>
            <p:cNvSpPr/>
            <p:nvPr/>
          </p:nvSpPr>
          <p:spPr>
            <a:xfrm>
              <a:off x="2842260" y="43787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07" name="Google Shape;2807;p33"/>
            <p:cNvSpPr/>
            <p:nvPr/>
          </p:nvSpPr>
          <p:spPr>
            <a:xfrm>
              <a:off x="2715006" y="46210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08" name="Google Shape;2808;p33"/>
            <p:cNvSpPr/>
            <p:nvPr/>
          </p:nvSpPr>
          <p:spPr>
            <a:xfrm>
              <a:off x="2715006" y="46210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09" name="Google Shape;2809;p33"/>
            <p:cNvSpPr/>
            <p:nvPr/>
          </p:nvSpPr>
          <p:spPr>
            <a:xfrm>
              <a:off x="2632964" y="45413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10" name="Google Shape;2810;p33"/>
            <p:cNvSpPr/>
            <p:nvPr/>
          </p:nvSpPr>
          <p:spPr>
            <a:xfrm>
              <a:off x="2632964" y="45413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11" name="Google Shape;2811;p33"/>
            <p:cNvSpPr/>
            <p:nvPr/>
          </p:nvSpPr>
          <p:spPr>
            <a:xfrm>
              <a:off x="2763012" y="43959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12" name="Google Shape;2812;p33"/>
            <p:cNvSpPr/>
            <p:nvPr/>
          </p:nvSpPr>
          <p:spPr>
            <a:xfrm>
              <a:off x="2763012" y="43959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13" name="Google Shape;2813;p33"/>
            <p:cNvSpPr/>
            <p:nvPr/>
          </p:nvSpPr>
          <p:spPr>
            <a:xfrm>
              <a:off x="2862326" y="43307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14" name="Google Shape;2814;p33"/>
            <p:cNvSpPr/>
            <p:nvPr/>
          </p:nvSpPr>
          <p:spPr>
            <a:xfrm>
              <a:off x="2862326" y="43307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15" name="Google Shape;2815;p33"/>
            <p:cNvSpPr/>
            <p:nvPr/>
          </p:nvSpPr>
          <p:spPr>
            <a:xfrm>
              <a:off x="2828290" y="46690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16" name="Google Shape;2816;p33"/>
            <p:cNvSpPr/>
            <p:nvPr/>
          </p:nvSpPr>
          <p:spPr>
            <a:xfrm>
              <a:off x="2828290" y="46690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17" name="Google Shape;2817;p33"/>
            <p:cNvSpPr/>
            <p:nvPr/>
          </p:nvSpPr>
          <p:spPr>
            <a:xfrm>
              <a:off x="2824988" y="46517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18" name="Google Shape;2818;p33"/>
            <p:cNvSpPr/>
            <p:nvPr/>
          </p:nvSpPr>
          <p:spPr>
            <a:xfrm>
              <a:off x="2824988" y="46517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2819" name="Google Shape;2819;p33"/>
            <p:cNvCxnSpPr/>
            <p:nvPr/>
          </p:nvCxnSpPr>
          <p:spPr>
            <a:xfrm flipH="1">
              <a:off x="2757297" y="47477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2820" name="Google Shape;2820;p33"/>
            <p:cNvCxnSpPr/>
            <p:nvPr/>
          </p:nvCxnSpPr>
          <p:spPr>
            <a:xfrm rot="10800000">
              <a:off x="2734183" y="47833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2821" name="Google Shape;2821;p33"/>
            <p:cNvCxnSpPr/>
            <p:nvPr/>
          </p:nvCxnSpPr>
          <p:spPr>
            <a:xfrm rot="10800000">
              <a:off x="2745740" y="47621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2822" name="Google Shape;2822;p33"/>
            <p:cNvCxnSpPr/>
            <p:nvPr/>
          </p:nvCxnSpPr>
          <p:spPr>
            <a:xfrm rot="10800000">
              <a:off x="2739009" y="47995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2823" name="Google Shape;2823;p33"/>
            <p:cNvCxnSpPr/>
            <p:nvPr/>
          </p:nvCxnSpPr>
          <p:spPr>
            <a:xfrm rot="10800000">
              <a:off x="2774061" y="47251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2824" name="Google Shape;2824;p33"/>
            <p:cNvCxnSpPr/>
            <p:nvPr/>
          </p:nvCxnSpPr>
          <p:spPr>
            <a:xfrm flipH="1">
              <a:off x="2760091" y="46983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2825" name="Google Shape;2825;p33"/>
            <p:cNvCxnSpPr/>
            <p:nvPr/>
          </p:nvCxnSpPr>
          <p:spPr>
            <a:xfrm flipH="1">
              <a:off x="2749550" y="47353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2826" name="Google Shape;2826;p33"/>
            <p:cNvCxnSpPr/>
            <p:nvPr/>
          </p:nvCxnSpPr>
          <p:spPr>
            <a:xfrm flipH="1">
              <a:off x="2788031" y="4698746"/>
              <a:ext cx="14351" cy="97536"/>
            </a:xfrm>
            <a:prstGeom prst="straightConnector1">
              <a:avLst/>
            </a:prstGeom>
            <a:noFill/>
            <a:ln cap="flat" cmpd="sng" w="12700">
              <a:solidFill>
                <a:srgbClr val="804000"/>
              </a:solidFill>
              <a:prstDash val="solid"/>
              <a:round/>
              <a:headEnd len="sm" w="sm" type="none"/>
              <a:tailEnd len="sm" w="sm" type="none"/>
            </a:ln>
          </p:spPr>
        </p:cxnSp>
        <p:sp>
          <p:nvSpPr>
            <p:cNvPr id="2827" name="Google Shape;2827;p33"/>
            <p:cNvSpPr/>
            <p:nvPr/>
          </p:nvSpPr>
          <p:spPr>
            <a:xfrm>
              <a:off x="2721737" y="44679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28" name="Google Shape;2828;p33"/>
            <p:cNvSpPr/>
            <p:nvPr/>
          </p:nvSpPr>
          <p:spPr>
            <a:xfrm>
              <a:off x="2703068" y="43479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29" name="Google Shape;2829;p33"/>
            <p:cNvSpPr/>
            <p:nvPr/>
          </p:nvSpPr>
          <p:spPr>
            <a:xfrm>
              <a:off x="2842260" y="43585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30" name="Google Shape;2830;p33"/>
            <p:cNvSpPr/>
            <p:nvPr/>
          </p:nvSpPr>
          <p:spPr>
            <a:xfrm>
              <a:off x="2819654" y="45773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31" name="Google Shape;2831;p33"/>
            <p:cNvSpPr/>
            <p:nvPr/>
          </p:nvSpPr>
          <p:spPr>
            <a:xfrm>
              <a:off x="2819654" y="45773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32" name="Google Shape;2832;p33"/>
            <p:cNvSpPr/>
            <p:nvPr/>
          </p:nvSpPr>
          <p:spPr>
            <a:xfrm>
              <a:off x="2818257" y="46109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33" name="Google Shape;2833;p33"/>
            <p:cNvSpPr/>
            <p:nvPr/>
          </p:nvSpPr>
          <p:spPr>
            <a:xfrm>
              <a:off x="2818257" y="46109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34" name="Google Shape;2834;p33"/>
            <p:cNvSpPr/>
            <p:nvPr/>
          </p:nvSpPr>
          <p:spPr>
            <a:xfrm>
              <a:off x="2701544" y="46023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35" name="Google Shape;2835;p33"/>
            <p:cNvSpPr/>
            <p:nvPr/>
          </p:nvSpPr>
          <p:spPr>
            <a:xfrm>
              <a:off x="2667508" y="43628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36" name="Google Shape;2836;p33"/>
            <p:cNvSpPr/>
            <p:nvPr/>
          </p:nvSpPr>
          <p:spPr>
            <a:xfrm>
              <a:off x="2689606" y="44597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37" name="Google Shape;2837;p33"/>
            <p:cNvSpPr/>
            <p:nvPr/>
          </p:nvSpPr>
          <p:spPr>
            <a:xfrm>
              <a:off x="2689606" y="44597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2838" name="Google Shape;2838;p33"/>
          <p:cNvGrpSpPr/>
          <p:nvPr/>
        </p:nvGrpSpPr>
        <p:grpSpPr>
          <a:xfrm rot="6047400">
            <a:off x="6069186" y="4034341"/>
            <a:ext cx="434849" cy="512065"/>
            <a:chOff x="6781800" y="4432300"/>
            <a:chExt cx="434849" cy="512065"/>
          </a:xfrm>
        </p:grpSpPr>
        <p:sp>
          <p:nvSpPr>
            <p:cNvPr id="2839" name="Google Shape;2839;p33"/>
            <p:cNvSpPr/>
            <p:nvPr/>
          </p:nvSpPr>
          <p:spPr>
            <a:xfrm>
              <a:off x="7087616" y="46851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40" name="Google Shape;2840;p33"/>
            <p:cNvSpPr/>
            <p:nvPr/>
          </p:nvSpPr>
          <p:spPr>
            <a:xfrm>
              <a:off x="7087616" y="46851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41" name="Google Shape;2841;p33"/>
            <p:cNvSpPr/>
            <p:nvPr/>
          </p:nvSpPr>
          <p:spPr>
            <a:xfrm>
              <a:off x="7157212" y="44825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42" name="Google Shape;2842;p33"/>
            <p:cNvSpPr/>
            <p:nvPr/>
          </p:nvSpPr>
          <p:spPr>
            <a:xfrm>
              <a:off x="7157212" y="44825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43" name="Google Shape;2843;p33"/>
            <p:cNvSpPr/>
            <p:nvPr/>
          </p:nvSpPr>
          <p:spPr>
            <a:xfrm>
              <a:off x="6781800" y="47010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44" name="Google Shape;2844;p33"/>
            <p:cNvSpPr/>
            <p:nvPr/>
          </p:nvSpPr>
          <p:spPr>
            <a:xfrm>
              <a:off x="6781800" y="47010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45" name="Google Shape;2845;p33"/>
            <p:cNvSpPr/>
            <p:nvPr/>
          </p:nvSpPr>
          <p:spPr>
            <a:xfrm>
              <a:off x="6808216" y="46713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46" name="Google Shape;2846;p33"/>
            <p:cNvSpPr/>
            <p:nvPr/>
          </p:nvSpPr>
          <p:spPr>
            <a:xfrm>
              <a:off x="7122160" y="44803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47" name="Google Shape;2847;p33"/>
            <p:cNvSpPr/>
            <p:nvPr/>
          </p:nvSpPr>
          <p:spPr>
            <a:xfrm>
              <a:off x="7122160" y="44803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48" name="Google Shape;2848;p33"/>
            <p:cNvSpPr/>
            <p:nvPr/>
          </p:nvSpPr>
          <p:spPr>
            <a:xfrm>
              <a:off x="6994906" y="47226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49" name="Google Shape;2849;p33"/>
            <p:cNvSpPr/>
            <p:nvPr/>
          </p:nvSpPr>
          <p:spPr>
            <a:xfrm>
              <a:off x="6994906" y="47226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50" name="Google Shape;2850;p33"/>
            <p:cNvSpPr/>
            <p:nvPr/>
          </p:nvSpPr>
          <p:spPr>
            <a:xfrm>
              <a:off x="6912864" y="46429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51" name="Google Shape;2851;p33"/>
            <p:cNvSpPr/>
            <p:nvPr/>
          </p:nvSpPr>
          <p:spPr>
            <a:xfrm>
              <a:off x="6912864" y="46429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52" name="Google Shape;2852;p33"/>
            <p:cNvSpPr/>
            <p:nvPr/>
          </p:nvSpPr>
          <p:spPr>
            <a:xfrm>
              <a:off x="7042912" y="44975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53" name="Google Shape;2853;p33"/>
            <p:cNvSpPr/>
            <p:nvPr/>
          </p:nvSpPr>
          <p:spPr>
            <a:xfrm>
              <a:off x="7042912" y="44975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54" name="Google Shape;2854;p33"/>
            <p:cNvSpPr/>
            <p:nvPr/>
          </p:nvSpPr>
          <p:spPr>
            <a:xfrm>
              <a:off x="7142226" y="44323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55" name="Google Shape;2855;p33"/>
            <p:cNvSpPr/>
            <p:nvPr/>
          </p:nvSpPr>
          <p:spPr>
            <a:xfrm>
              <a:off x="7142226" y="44323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56" name="Google Shape;2856;p33"/>
            <p:cNvSpPr/>
            <p:nvPr/>
          </p:nvSpPr>
          <p:spPr>
            <a:xfrm>
              <a:off x="7108190" y="47706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57" name="Google Shape;2857;p33"/>
            <p:cNvSpPr/>
            <p:nvPr/>
          </p:nvSpPr>
          <p:spPr>
            <a:xfrm>
              <a:off x="7108190" y="47706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58" name="Google Shape;2858;p33"/>
            <p:cNvSpPr/>
            <p:nvPr/>
          </p:nvSpPr>
          <p:spPr>
            <a:xfrm>
              <a:off x="7104888" y="47533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59" name="Google Shape;2859;p33"/>
            <p:cNvSpPr/>
            <p:nvPr/>
          </p:nvSpPr>
          <p:spPr>
            <a:xfrm>
              <a:off x="7104888" y="47533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2860" name="Google Shape;2860;p33"/>
            <p:cNvCxnSpPr/>
            <p:nvPr/>
          </p:nvCxnSpPr>
          <p:spPr>
            <a:xfrm flipH="1">
              <a:off x="7037197" y="48493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2861" name="Google Shape;2861;p33"/>
            <p:cNvCxnSpPr/>
            <p:nvPr/>
          </p:nvCxnSpPr>
          <p:spPr>
            <a:xfrm rot="10800000">
              <a:off x="7014083" y="48849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2862" name="Google Shape;2862;p33"/>
            <p:cNvCxnSpPr/>
            <p:nvPr/>
          </p:nvCxnSpPr>
          <p:spPr>
            <a:xfrm rot="10800000">
              <a:off x="7025640" y="48637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2863" name="Google Shape;2863;p33"/>
            <p:cNvCxnSpPr/>
            <p:nvPr/>
          </p:nvCxnSpPr>
          <p:spPr>
            <a:xfrm rot="10800000">
              <a:off x="7018909" y="49011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2864" name="Google Shape;2864;p33"/>
            <p:cNvCxnSpPr/>
            <p:nvPr/>
          </p:nvCxnSpPr>
          <p:spPr>
            <a:xfrm rot="10800000">
              <a:off x="7053961" y="48267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2865" name="Google Shape;2865;p33"/>
            <p:cNvCxnSpPr/>
            <p:nvPr/>
          </p:nvCxnSpPr>
          <p:spPr>
            <a:xfrm flipH="1">
              <a:off x="7039991" y="47999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2866" name="Google Shape;2866;p33"/>
            <p:cNvCxnSpPr/>
            <p:nvPr/>
          </p:nvCxnSpPr>
          <p:spPr>
            <a:xfrm flipH="1">
              <a:off x="7029450" y="48369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2867" name="Google Shape;2867;p33"/>
            <p:cNvCxnSpPr/>
            <p:nvPr/>
          </p:nvCxnSpPr>
          <p:spPr>
            <a:xfrm flipH="1">
              <a:off x="7067931" y="4800346"/>
              <a:ext cx="14351" cy="97536"/>
            </a:xfrm>
            <a:prstGeom prst="straightConnector1">
              <a:avLst/>
            </a:prstGeom>
            <a:noFill/>
            <a:ln cap="flat" cmpd="sng" w="12700">
              <a:solidFill>
                <a:srgbClr val="804000"/>
              </a:solidFill>
              <a:prstDash val="solid"/>
              <a:round/>
              <a:headEnd len="sm" w="sm" type="none"/>
              <a:tailEnd len="sm" w="sm" type="none"/>
            </a:ln>
          </p:spPr>
        </p:cxnSp>
        <p:sp>
          <p:nvSpPr>
            <p:cNvPr id="2868" name="Google Shape;2868;p33"/>
            <p:cNvSpPr/>
            <p:nvPr/>
          </p:nvSpPr>
          <p:spPr>
            <a:xfrm>
              <a:off x="7001637" y="45695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69" name="Google Shape;2869;p33"/>
            <p:cNvSpPr/>
            <p:nvPr/>
          </p:nvSpPr>
          <p:spPr>
            <a:xfrm>
              <a:off x="6982968" y="44495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70" name="Google Shape;2870;p33"/>
            <p:cNvSpPr/>
            <p:nvPr/>
          </p:nvSpPr>
          <p:spPr>
            <a:xfrm>
              <a:off x="7122160" y="44601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71" name="Google Shape;2871;p33"/>
            <p:cNvSpPr/>
            <p:nvPr/>
          </p:nvSpPr>
          <p:spPr>
            <a:xfrm>
              <a:off x="7099554" y="46789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72" name="Google Shape;2872;p33"/>
            <p:cNvSpPr/>
            <p:nvPr/>
          </p:nvSpPr>
          <p:spPr>
            <a:xfrm>
              <a:off x="7099554" y="46789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73" name="Google Shape;2873;p33"/>
            <p:cNvSpPr/>
            <p:nvPr/>
          </p:nvSpPr>
          <p:spPr>
            <a:xfrm>
              <a:off x="7098157" y="47125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74" name="Google Shape;2874;p33"/>
            <p:cNvSpPr/>
            <p:nvPr/>
          </p:nvSpPr>
          <p:spPr>
            <a:xfrm>
              <a:off x="7098157" y="47125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75" name="Google Shape;2875;p33"/>
            <p:cNvSpPr/>
            <p:nvPr/>
          </p:nvSpPr>
          <p:spPr>
            <a:xfrm>
              <a:off x="6981444" y="47039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76" name="Google Shape;2876;p33"/>
            <p:cNvSpPr/>
            <p:nvPr/>
          </p:nvSpPr>
          <p:spPr>
            <a:xfrm>
              <a:off x="6947408" y="44644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77" name="Google Shape;2877;p33"/>
            <p:cNvSpPr/>
            <p:nvPr/>
          </p:nvSpPr>
          <p:spPr>
            <a:xfrm>
              <a:off x="6969506" y="45613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78" name="Google Shape;2878;p33"/>
            <p:cNvSpPr/>
            <p:nvPr/>
          </p:nvSpPr>
          <p:spPr>
            <a:xfrm>
              <a:off x="6969506" y="45613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2879" name="Google Shape;2879;p33"/>
          <p:cNvGrpSpPr/>
          <p:nvPr/>
        </p:nvGrpSpPr>
        <p:grpSpPr>
          <a:xfrm rot="6047400">
            <a:off x="4833592" y="4533656"/>
            <a:ext cx="434849" cy="512065"/>
            <a:chOff x="4699000" y="3619500"/>
            <a:chExt cx="434849" cy="512065"/>
          </a:xfrm>
        </p:grpSpPr>
        <p:sp>
          <p:nvSpPr>
            <p:cNvPr id="2880" name="Google Shape;2880;p33"/>
            <p:cNvSpPr/>
            <p:nvPr/>
          </p:nvSpPr>
          <p:spPr>
            <a:xfrm>
              <a:off x="5004816" y="38723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81" name="Google Shape;2881;p33"/>
            <p:cNvSpPr/>
            <p:nvPr/>
          </p:nvSpPr>
          <p:spPr>
            <a:xfrm>
              <a:off x="5004816" y="38723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82" name="Google Shape;2882;p33"/>
            <p:cNvSpPr/>
            <p:nvPr/>
          </p:nvSpPr>
          <p:spPr>
            <a:xfrm>
              <a:off x="5074412" y="36697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83" name="Google Shape;2883;p33"/>
            <p:cNvSpPr/>
            <p:nvPr/>
          </p:nvSpPr>
          <p:spPr>
            <a:xfrm>
              <a:off x="5074412" y="36697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84" name="Google Shape;2884;p33"/>
            <p:cNvSpPr/>
            <p:nvPr/>
          </p:nvSpPr>
          <p:spPr>
            <a:xfrm>
              <a:off x="4699000" y="3888232"/>
              <a:ext cx="39879" cy="49023"/>
            </a:xfrm>
            <a:custGeom>
              <a:rect b="b" l="l" r="r" t="t"/>
              <a:pathLst>
                <a:path extrusionOk="0" h="49023" w="39879">
                  <a:moveTo>
                    <a:pt x="18288" y="0"/>
                  </a:moveTo>
                  <a:lnTo>
                    <a:pt x="31623" y="5716"/>
                  </a:lnTo>
                  <a:lnTo>
                    <a:pt x="39370" y="12066"/>
                  </a:lnTo>
                  <a:lnTo>
                    <a:pt x="39878" y="35053"/>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85" name="Google Shape;2885;p33"/>
            <p:cNvSpPr/>
            <p:nvPr/>
          </p:nvSpPr>
          <p:spPr>
            <a:xfrm>
              <a:off x="4699000" y="3888232"/>
              <a:ext cx="39879" cy="49023"/>
            </a:xfrm>
            <a:custGeom>
              <a:rect b="b" l="l" r="r" t="t"/>
              <a:pathLst>
                <a:path extrusionOk="0" h="49023" w="39879">
                  <a:moveTo>
                    <a:pt x="18288" y="0"/>
                  </a:moveTo>
                  <a:lnTo>
                    <a:pt x="31623" y="5716"/>
                  </a:lnTo>
                  <a:lnTo>
                    <a:pt x="39370" y="12066"/>
                  </a:lnTo>
                  <a:lnTo>
                    <a:pt x="39878" y="35053"/>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86" name="Google Shape;2886;p33"/>
            <p:cNvSpPr/>
            <p:nvPr/>
          </p:nvSpPr>
          <p:spPr>
            <a:xfrm>
              <a:off x="4725416" y="38585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87" name="Google Shape;2887;p33"/>
            <p:cNvSpPr/>
            <p:nvPr/>
          </p:nvSpPr>
          <p:spPr>
            <a:xfrm>
              <a:off x="5039360" y="3667506"/>
              <a:ext cx="81535" cy="88267"/>
            </a:xfrm>
            <a:custGeom>
              <a:rect b="b" l="l" r="r" t="t"/>
              <a:pathLst>
                <a:path extrusionOk="0" h="88267" w="81535">
                  <a:moveTo>
                    <a:pt x="54737" y="0"/>
                  </a:moveTo>
                  <a:lnTo>
                    <a:pt x="65659" y="1905"/>
                  </a:lnTo>
                  <a:lnTo>
                    <a:pt x="73406" y="8129"/>
                  </a:lnTo>
                  <a:lnTo>
                    <a:pt x="81026" y="19558"/>
                  </a:lnTo>
                  <a:lnTo>
                    <a:pt x="81534" y="30226"/>
                  </a:lnTo>
                  <a:lnTo>
                    <a:pt x="78232" y="38355"/>
                  </a:lnTo>
                  <a:lnTo>
                    <a:pt x="71501" y="45974"/>
                  </a:lnTo>
                  <a:lnTo>
                    <a:pt x="60452" y="55118"/>
                  </a:lnTo>
                  <a:lnTo>
                    <a:pt x="48895" y="63246"/>
                  </a:lnTo>
                  <a:lnTo>
                    <a:pt x="35433" y="72898"/>
                  </a:lnTo>
                  <a:lnTo>
                    <a:pt x="1905" y="88266"/>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88" name="Google Shape;2888;p33"/>
            <p:cNvSpPr/>
            <p:nvPr/>
          </p:nvSpPr>
          <p:spPr>
            <a:xfrm>
              <a:off x="5039360" y="3667506"/>
              <a:ext cx="81535" cy="88267"/>
            </a:xfrm>
            <a:custGeom>
              <a:rect b="b" l="l" r="r" t="t"/>
              <a:pathLst>
                <a:path extrusionOk="0" h="88267" w="81535">
                  <a:moveTo>
                    <a:pt x="54737" y="0"/>
                  </a:moveTo>
                  <a:lnTo>
                    <a:pt x="65659" y="1905"/>
                  </a:lnTo>
                  <a:lnTo>
                    <a:pt x="73406" y="8129"/>
                  </a:lnTo>
                  <a:lnTo>
                    <a:pt x="81026" y="19558"/>
                  </a:lnTo>
                  <a:lnTo>
                    <a:pt x="81534" y="30226"/>
                  </a:lnTo>
                  <a:lnTo>
                    <a:pt x="78232" y="38355"/>
                  </a:lnTo>
                  <a:lnTo>
                    <a:pt x="71501" y="45974"/>
                  </a:lnTo>
                  <a:lnTo>
                    <a:pt x="60452" y="55118"/>
                  </a:lnTo>
                  <a:lnTo>
                    <a:pt x="48895" y="63246"/>
                  </a:lnTo>
                  <a:lnTo>
                    <a:pt x="35433" y="72898"/>
                  </a:lnTo>
                  <a:lnTo>
                    <a:pt x="1905" y="88266"/>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89" name="Google Shape;2889;p33"/>
            <p:cNvSpPr/>
            <p:nvPr/>
          </p:nvSpPr>
          <p:spPr>
            <a:xfrm>
              <a:off x="4912106" y="39098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90" name="Google Shape;2890;p33"/>
            <p:cNvSpPr/>
            <p:nvPr/>
          </p:nvSpPr>
          <p:spPr>
            <a:xfrm>
              <a:off x="4912106" y="39098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91" name="Google Shape;2891;p33"/>
            <p:cNvSpPr/>
            <p:nvPr/>
          </p:nvSpPr>
          <p:spPr>
            <a:xfrm>
              <a:off x="4830064" y="3830193"/>
              <a:ext cx="83059" cy="98807"/>
            </a:xfrm>
            <a:custGeom>
              <a:rect b="b" l="l" r="r" t="t"/>
              <a:pathLst>
                <a:path extrusionOk="0" h="98807" w="83059">
                  <a:moveTo>
                    <a:pt x="57150" y="0"/>
                  </a:moveTo>
                  <a:lnTo>
                    <a:pt x="83058" y="90679"/>
                  </a:lnTo>
                  <a:lnTo>
                    <a:pt x="20193" y="98806"/>
                  </a:lnTo>
                  <a:lnTo>
                    <a:pt x="9144" y="79630"/>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92" name="Google Shape;2892;p33"/>
            <p:cNvSpPr/>
            <p:nvPr/>
          </p:nvSpPr>
          <p:spPr>
            <a:xfrm>
              <a:off x="4830064" y="3830193"/>
              <a:ext cx="83059" cy="98807"/>
            </a:xfrm>
            <a:custGeom>
              <a:rect b="b" l="l" r="r" t="t"/>
              <a:pathLst>
                <a:path extrusionOk="0" h="98807" w="83059">
                  <a:moveTo>
                    <a:pt x="57150" y="0"/>
                  </a:moveTo>
                  <a:lnTo>
                    <a:pt x="83058" y="90679"/>
                  </a:lnTo>
                  <a:lnTo>
                    <a:pt x="20193" y="98806"/>
                  </a:lnTo>
                  <a:lnTo>
                    <a:pt x="9144" y="79630"/>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93" name="Google Shape;2893;p33"/>
            <p:cNvSpPr/>
            <p:nvPr/>
          </p:nvSpPr>
          <p:spPr>
            <a:xfrm>
              <a:off x="4960112" y="36847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94" name="Google Shape;2894;p33"/>
            <p:cNvSpPr/>
            <p:nvPr/>
          </p:nvSpPr>
          <p:spPr>
            <a:xfrm>
              <a:off x="4960112" y="36847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95" name="Google Shape;2895;p33"/>
            <p:cNvSpPr/>
            <p:nvPr/>
          </p:nvSpPr>
          <p:spPr>
            <a:xfrm>
              <a:off x="5059426" y="36195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96" name="Google Shape;2896;p33"/>
            <p:cNvSpPr/>
            <p:nvPr/>
          </p:nvSpPr>
          <p:spPr>
            <a:xfrm>
              <a:off x="5059426" y="36195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97" name="Google Shape;2897;p33"/>
            <p:cNvSpPr/>
            <p:nvPr/>
          </p:nvSpPr>
          <p:spPr>
            <a:xfrm>
              <a:off x="5025390" y="39578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98" name="Google Shape;2898;p33"/>
            <p:cNvSpPr/>
            <p:nvPr/>
          </p:nvSpPr>
          <p:spPr>
            <a:xfrm>
              <a:off x="5025390" y="39578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99" name="Google Shape;2899;p33"/>
            <p:cNvSpPr/>
            <p:nvPr/>
          </p:nvSpPr>
          <p:spPr>
            <a:xfrm>
              <a:off x="5022088" y="3940556"/>
              <a:ext cx="39752" cy="21592"/>
            </a:xfrm>
            <a:custGeom>
              <a:rect b="b" l="l" r="r" t="t"/>
              <a:pathLst>
                <a:path extrusionOk="0" h="21592" w="39752">
                  <a:moveTo>
                    <a:pt x="0" y="14351"/>
                  </a:moveTo>
                  <a:lnTo>
                    <a:pt x="18161" y="0"/>
                  </a:lnTo>
                  <a:lnTo>
                    <a:pt x="29210" y="1017"/>
                  </a:lnTo>
                  <a:lnTo>
                    <a:pt x="39751" y="3810"/>
                  </a:lnTo>
                  <a:lnTo>
                    <a:pt x="18161" y="8129"/>
                  </a:lnTo>
                  <a:lnTo>
                    <a:pt x="381" y="21591"/>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900" name="Google Shape;2900;p33"/>
            <p:cNvSpPr/>
            <p:nvPr/>
          </p:nvSpPr>
          <p:spPr>
            <a:xfrm>
              <a:off x="5022088" y="3940556"/>
              <a:ext cx="39752" cy="21592"/>
            </a:xfrm>
            <a:custGeom>
              <a:rect b="b" l="l" r="r" t="t"/>
              <a:pathLst>
                <a:path extrusionOk="0" h="21592" w="39752">
                  <a:moveTo>
                    <a:pt x="0" y="14351"/>
                  </a:moveTo>
                  <a:lnTo>
                    <a:pt x="18161" y="0"/>
                  </a:lnTo>
                  <a:lnTo>
                    <a:pt x="29210" y="1017"/>
                  </a:lnTo>
                  <a:lnTo>
                    <a:pt x="39751" y="3810"/>
                  </a:lnTo>
                  <a:lnTo>
                    <a:pt x="18161" y="8129"/>
                  </a:lnTo>
                  <a:lnTo>
                    <a:pt x="381" y="21591"/>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2901" name="Google Shape;2901;p33"/>
            <p:cNvCxnSpPr/>
            <p:nvPr/>
          </p:nvCxnSpPr>
          <p:spPr>
            <a:xfrm flipH="1">
              <a:off x="4954397" y="40365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2902" name="Google Shape;2902;p33"/>
            <p:cNvCxnSpPr/>
            <p:nvPr/>
          </p:nvCxnSpPr>
          <p:spPr>
            <a:xfrm rot="10800000">
              <a:off x="4931283" y="40721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2903" name="Google Shape;2903;p33"/>
            <p:cNvCxnSpPr/>
            <p:nvPr/>
          </p:nvCxnSpPr>
          <p:spPr>
            <a:xfrm rot="10800000">
              <a:off x="4942840" y="40509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2904" name="Google Shape;2904;p33"/>
            <p:cNvCxnSpPr/>
            <p:nvPr/>
          </p:nvCxnSpPr>
          <p:spPr>
            <a:xfrm rot="10800000">
              <a:off x="4936109" y="40883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2905" name="Google Shape;2905;p33"/>
            <p:cNvCxnSpPr/>
            <p:nvPr/>
          </p:nvCxnSpPr>
          <p:spPr>
            <a:xfrm rot="10800000">
              <a:off x="4971161" y="40139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2906" name="Google Shape;2906;p33"/>
            <p:cNvCxnSpPr/>
            <p:nvPr/>
          </p:nvCxnSpPr>
          <p:spPr>
            <a:xfrm flipH="1">
              <a:off x="4957191" y="39871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2907" name="Google Shape;2907;p33"/>
            <p:cNvCxnSpPr/>
            <p:nvPr/>
          </p:nvCxnSpPr>
          <p:spPr>
            <a:xfrm flipH="1">
              <a:off x="4946650" y="40241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2908" name="Google Shape;2908;p33"/>
            <p:cNvCxnSpPr/>
            <p:nvPr/>
          </p:nvCxnSpPr>
          <p:spPr>
            <a:xfrm flipH="1">
              <a:off x="4985131" y="3987546"/>
              <a:ext cx="14351" cy="97536"/>
            </a:xfrm>
            <a:prstGeom prst="straightConnector1">
              <a:avLst/>
            </a:prstGeom>
            <a:noFill/>
            <a:ln cap="flat" cmpd="sng" w="12700">
              <a:solidFill>
                <a:srgbClr val="804000"/>
              </a:solidFill>
              <a:prstDash val="solid"/>
              <a:round/>
              <a:headEnd len="sm" w="sm" type="none"/>
              <a:tailEnd len="sm" w="sm" type="none"/>
            </a:ln>
          </p:spPr>
        </p:cxnSp>
        <p:sp>
          <p:nvSpPr>
            <p:cNvPr id="2909" name="Google Shape;2909;p33"/>
            <p:cNvSpPr/>
            <p:nvPr/>
          </p:nvSpPr>
          <p:spPr>
            <a:xfrm>
              <a:off x="4918837" y="37567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910" name="Google Shape;2910;p33"/>
            <p:cNvSpPr/>
            <p:nvPr/>
          </p:nvSpPr>
          <p:spPr>
            <a:xfrm>
              <a:off x="4900168" y="36367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911" name="Google Shape;2911;p33"/>
            <p:cNvSpPr/>
            <p:nvPr/>
          </p:nvSpPr>
          <p:spPr>
            <a:xfrm>
              <a:off x="5039360" y="36473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912" name="Google Shape;2912;p33"/>
            <p:cNvSpPr/>
            <p:nvPr/>
          </p:nvSpPr>
          <p:spPr>
            <a:xfrm>
              <a:off x="5016754" y="38661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913" name="Google Shape;2913;p33"/>
            <p:cNvSpPr/>
            <p:nvPr/>
          </p:nvSpPr>
          <p:spPr>
            <a:xfrm>
              <a:off x="5016754" y="38661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914" name="Google Shape;2914;p33"/>
            <p:cNvSpPr/>
            <p:nvPr/>
          </p:nvSpPr>
          <p:spPr>
            <a:xfrm>
              <a:off x="5015357" y="38997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915" name="Google Shape;2915;p33"/>
            <p:cNvSpPr/>
            <p:nvPr/>
          </p:nvSpPr>
          <p:spPr>
            <a:xfrm>
              <a:off x="5015357" y="38997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916" name="Google Shape;2916;p33"/>
            <p:cNvSpPr/>
            <p:nvPr/>
          </p:nvSpPr>
          <p:spPr>
            <a:xfrm>
              <a:off x="4898644" y="38911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917" name="Google Shape;2917;p33"/>
            <p:cNvSpPr/>
            <p:nvPr/>
          </p:nvSpPr>
          <p:spPr>
            <a:xfrm>
              <a:off x="4864608" y="36516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9"/>
                  </a:lnTo>
                  <a:lnTo>
                    <a:pt x="144018" y="186691"/>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8"/>
                  </a:lnTo>
                  <a:lnTo>
                    <a:pt x="7620" y="154559"/>
                  </a:lnTo>
                  <a:lnTo>
                    <a:pt x="0" y="94996"/>
                  </a:lnTo>
                  <a:lnTo>
                    <a:pt x="2413" y="62866"/>
                  </a:lnTo>
                  <a:lnTo>
                    <a:pt x="9652" y="39879"/>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918" name="Google Shape;2918;p33"/>
            <p:cNvSpPr/>
            <p:nvPr/>
          </p:nvSpPr>
          <p:spPr>
            <a:xfrm>
              <a:off x="4886706" y="3748532"/>
              <a:ext cx="137288" cy="115698"/>
            </a:xfrm>
            <a:custGeom>
              <a:rect b="b" l="l" r="r" t="t"/>
              <a:pathLst>
                <a:path extrusionOk="0" h="115698" w="137288">
                  <a:moveTo>
                    <a:pt x="15875" y="22098"/>
                  </a:moveTo>
                  <a:lnTo>
                    <a:pt x="29718" y="11049"/>
                  </a:lnTo>
                  <a:lnTo>
                    <a:pt x="47498" y="3937"/>
                  </a:lnTo>
                  <a:lnTo>
                    <a:pt x="61468" y="1017"/>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9"/>
                  </a:lnTo>
                  <a:lnTo>
                    <a:pt x="106045" y="104141"/>
                  </a:lnTo>
                  <a:lnTo>
                    <a:pt x="94107" y="109982"/>
                  </a:lnTo>
                  <a:lnTo>
                    <a:pt x="83947" y="112776"/>
                  </a:lnTo>
                  <a:lnTo>
                    <a:pt x="75819" y="115190"/>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919" name="Google Shape;2919;p33"/>
            <p:cNvSpPr/>
            <p:nvPr/>
          </p:nvSpPr>
          <p:spPr>
            <a:xfrm>
              <a:off x="4886706" y="3748532"/>
              <a:ext cx="137288" cy="115698"/>
            </a:xfrm>
            <a:custGeom>
              <a:rect b="b" l="l" r="r" t="t"/>
              <a:pathLst>
                <a:path extrusionOk="0" h="115698" w="137288">
                  <a:moveTo>
                    <a:pt x="15875" y="22098"/>
                  </a:moveTo>
                  <a:lnTo>
                    <a:pt x="29718" y="11049"/>
                  </a:lnTo>
                  <a:lnTo>
                    <a:pt x="47498" y="3937"/>
                  </a:lnTo>
                  <a:lnTo>
                    <a:pt x="61468" y="1017"/>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9"/>
                  </a:lnTo>
                  <a:lnTo>
                    <a:pt x="106045" y="104141"/>
                  </a:lnTo>
                  <a:lnTo>
                    <a:pt x="94107" y="109982"/>
                  </a:lnTo>
                  <a:lnTo>
                    <a:pt x="83947" y="112776"/>
                  </a:lnTo>
                  <a:lnTo>
                    <a:pt x="75819" y="115190"/>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sp>
        <p:nvSpPr>
          <p:cNvPr id="2920" name="Google Shape;2920;p33"/>
          <p:cNvSpPr/>
          <p:nvPr/>
        </p:nvSpPr>
        <p:spPr>
          <a:xfrm>
            <a:off x="4343400" y="1181100"/>
            <a:ext cx="1130300" cy="11557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nvGrpSpPr>
          <p:cNvPr id="2921" name="Google Shape;2921;p33"/>
          <p:cNvGrpSpPr/>
          <p:nvPr/>
        </p:nvGrpSpPr>
        <p:grpSpPr>
          <a:xfrm>
            <a:off x="4495800" y="1231900"/>
            <a:ext cx="807593" cy="735966"/>
            <a:chOff x="4495800" y="1231900"/>
            <a:chExt cx="807593" cy="735966"/>
          </a:xfrm>
        </p:grpSpPr>
        <p:sp>
          <p:nvSpPr>
            <p:cNvPr id="2922" name="Google Shape;2922;p33"/>
            <p:cNvSpPr/>
            <p:nvPr/>
          </p:nvSpPr>
          <p:spPr>
            <a:xfrm>
              <a:off x="4559300" y="1231900"/>
              <a:ext cx="680594" cy="735966"/>
            </a:xfrm>
            <a:custGeom>
              <a:rect b="b" l="l" r="r" t="t"/>
              <a:pathLst>
                <a:path extrusionOk="0" h="735966" w="680594">
                  <a:moveTo>
                    <a:pt x="680593" y="735203"/>
                  </a:moveTo>
                  <a:lnTo>
                    <a:pt x="0" y="735965"/>
                  </a:lnTo>
                  <a:lnTo>
                    <a:pt x="340614" y="0"/>
                  </a:lnTo>
                  <a:close/>
                </a:path>
              </a:pathLst>
            </a:cu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923" name="Google Shape;2923;p33"/>
            <p:cNvSpPr txBox="1"/>
            <p:nvPr/>
          </p:nvSpPr>
          <p:spPr>
            <a:xfrm>
              <a:off x="4495800" y="1231900"/>
              <a:ext cx="80759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Times"/>
                  <a:ea typeface="Times"/>
                  <a:cs typeface="Times"/>
                  <a:sym typeface="Times"/>
                </a:rPr>
                <a:t> </a:t>
              </a:r>
              <a:endParaRPr/>
            </a:p>
          </p:txBody>
        </p:sp>
      </p:grpSp>
      <p:sp>
        <p:nvSpPr>
          <p:cNvPr id="2924" name="Google Shape;2924;p33"/>
          <p:cNvSpPr txBox="1"/>
          <p:nvPr/>
        </p:nvSpPr>
        <p:spPr>
          <a:xfrm>
            <a:off x="2552700" y="2451100"/>
            <a:ext cx="22098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Times"/>
                <a:ea typeface="Times"/>
                <a:cs typeface="Times"/>
                <a:sym typeface="Times"/>
              </a:rPr>
              <a:t>Wing D</a:t>
            </a:r>
            <a:endParaRPr/>
          </a:p>
        </p:txBody>
      </p:sp>
      <p:sp>
        <p:nvSpPr>
          <p:cNvPr id="2925" name="Google Shape;2925;p33"/>
          <p:cNvSpPr txBox="1"/>
          <p:nvPr/>
        </p:nvSpPr>
        <p:spPr>
          <a:xfrm>
            <a:off x="5016500" y="2565400"/>
            <a:ext cx="22098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Times"/>
                <a:ea typeface="Times"/>
                <a:cs typeface="Times"/>
                <a:sym typeface="Times"/>
              </a:rPr>
              <a:t>Wing D</a:t>
            </a:r>
            <a:endParaRPr/>
          </a:p>
        </p:txBody>
      </p:sp>
      <p:sp>
        <p:nvSpPr>
          <p:cNvPr id="2926" name="Google Shape;2926;p33"/>
          <p:cNvSpPr txBox="1"/>
          <p:nvPr/>
        </p:nvSpPr>
        <p:spPr>
          <a:xfrm>
            <a:off x="4316534" y="4981968"/>
            <a:ext cx="11938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Times"/>
                <a:ea typeface="Times"/>
                <a:cs typeface="Times"/>
                <a:sym typeface="Times"/>
              </a:rPr>
              <a:t>SS</a:t>
            </a:r>
            <a:endParaRPr/>
          </a:p>
        </p:txBody>
      </p:sp>
      <p:sp>
        <p:nvSpPr>
          <p:cNvPr id="2927" name="Google Shape;2927;p33"/>
          <p:cNvSpPr txBox="1"/>
          <p:nvPr/>
        </p:nvSpPr>
        <p:spPr>
          <a:xfrm>
            <a:off x="4343798" y="2986908"/>
            <a:ext cx="1129503"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Times"/>
                <a:ea typeface="Times"/>
                <a:cs typeface="Times"/>
                <a:sym typeface="Times"/>
              </a:rPr>
              <a:t>SS</a:t>
            </a:r>
            <a:endParaRPr/>
          </a:p>
        </p:txBody>
      </p:sp>
      <p:sp>
        <p:nvSpPr>
          <p:cNvPr id="2928" name="Google Shape;2928;p33"/>
          <p:cNvSpPr txBox="1"/>
          <p:nvPr/>
        </p:nvSpPr>
        <p:spPr>
          <a:xfrm>
            <a:off x="4050831" y="3188423"/>
            <a:ext cx="162560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000000"/>
                </a:solidFill>
                <a:latin typeface="Times"/>
                <a:ea typeface="Times"/>
                <a:cs typeface="Times"/>
                <a:sym typeface="Times"/>
              </a:rPr>
              <a:t>Crease  Defender</a:t>
            </a:r>
            <a:endParaRPr/>
          </a:p>
        </p:txBody>
      </p:sp>
      <p:cxnSp>
        <p:nvCxnSpPr>
          <p:cNvPr id="2929" name="Google Shape;2929;p33"/>
          <p:cNvCxnSpPr/>
          <p:nvPr/>
        </p:nvCxnSpPr>
        <p:spPr>
          <a:xfrm flipH="1" rot="10800000">
            <a:off x="6731000" y="4574412"/>
            <a:ext cx="635000" cy="10288"/>
          </a:xfrm>
          <a:prstGeom prst="straightConnector1">
            <a:avLst/>
          </a:prstGeom>
          <a:noFill/>
          <a:ln cap="flat" cmpd="sng" w="38100">
            <a:solidFill>
              <a:srgbClr val="000000"/>
            </a:solidFill>
            <a:prstDash val="dash"/>
            <a:round/>
            <a:headEnd len="sm" w="sm" type="none"/>
            <a:tailEnd len="med" w="med" type="triangle"/>
          </a:ln>
        </p:spPr>
      </p:cxnSp>
      <p:cxnSp>
        <p:nvCxnSpPr>
          <p:cNvPr id="2930" name="Google Shape;2930;p33"/>
          <p:cNvCxnSpPr/>
          <p:nvPr/>
        </p:nvCxnSpPr>
        <p:spPr>
          <a:xfrm flipH="1">
            <a:off x="2760949" y="4435054"/>
            <a:ext cx="768350" cy="51149"/>
          </a:xfrm>
          <a:prstGeom prst="straightConnector1">
            <a:avLst/>
          </a:prstGeom>
          <a:noFill/>
          <a:ln cap="flat" cmpd="sng" w="38100">
            <a:solidFill>
              <a:srgbClr val="000000"/>
            </a:solidFill>
            <a:prstDash val="dash"/>
            <a:round/>
            <a:headEnd len="sm" w="sm" type="none"/>
            <a:tailEnd len="med" w="med" type="triangle"/>
          </a:ln>
        </p:spPr>
      </p:cxnSp>
      <p:grpSp>
        <p:nvGrpSpPr>
          <p:cNvPr id="2931" name="Google Shape;2931;p33"/>
          <p:cNvGrpSpPr/>
          <p:nvPr/>
        </p:nvGrpSpPr>
        <p:grpSpPr>
          <a:xfrm rot="6047400">
            <a:off x="4673600" y="2425700"/>
            <a:ext cx="434849" cy="512065"/>
            <a:chOff x="4673600" y="2425700"/>
            <a:chExt cx="434849" cy="512065"/>
          </a:xfrm>
        </p:grpSpPr>
        <p:sp>
          <p:nvSpPr>
            <p:cNvPr id="2932" name="Google Shape;2932;p33"/>
            <p:cNvSpPr/>
            <p:nvPr/>
          </p:nvSpPr>
          <p:spPr>
            <a:xfrm>
              <a:off x="4979416" y="26785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933" name="Google Shape;2933;p33"/>
            <p:cNvSpPr/>
            <p:nvPr/>
          </p:nvSpPr>
          <p:spPr>
            <a:xfrm>
              <a:off x="4979416" y="26785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934" name="Google Shape;2934;p33"/>
            <p:cNvSpPr/>
            <p:nvPr/>
          </p:nvSpPr>
          <p:spPr>
            <a:xfrm>
              <a:off x="5049012" y="24759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935" name="Google Shape;2935;p33"/>
            <p:cNvSpPr/>
            <p:nvPr/>
          </p:nvSpPr>
          <p:spPr>
            <a:xfrm>
              <a:off x="5049012" y="24759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936" name="Google Shape;2936;p33"/>
            <p:cNvSpPr/>
            <p:nvPr/>
          </p:nvSpPr>
          <p:spPr>
            <a:xfrm>
              <a:off x="4673600" y="26944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937" name="Google Shape;2937;p33"/>
            <p:cNvSpPr/>
            <p:nvPr/>
          </p:nvSpPr>
          <p:spPr>
            <a:xfrm>
              <a:off x="4673600" y="26944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938" name="Google Shape;2938;p33"/>
            <p:cNvSpPr/>
            <p:nvPr/>
          </p:nvSpPr>
          <p:spPr>
            <a:xfrm>
              <a:off x="4700016" y="26647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939" name="Google Shape;2939;p33"/>
            <p:cNvSpPr/>
            <p:nvPr/>
          </p:nvSpPr>
          <p:spPr>
            <a:xfrm>
              <a:off x="5013960" y="24737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940" name="Google Shape;2940;p33"/>
            <p:cNvSpPr/>
            <p:nvPr/>
          </p:nvSpPr>
          <p:spPr>
            <a:xfrm>
              <a:off x="5013960" y="24737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941" name="Google Shape;2941;p33"/>
            <p:cNvSpPr/>
            <p:nvPr/>
          </p:nvSpPr>
          <p:spPr>
            <a:xfrm>
              <a:off x="4886706" y="27160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942" name="Google Shape;2942;p33"/>
            <p:cNvSpPr/>
            <p:nvPr/>
          </p:nvSpPr>
          <p:spPr>
            <a:xfrm>
              <a:off x="4886706" y="27160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943" name="Google Shape;2943;p33"/>
            <p:cNvSpPr/>
            <p:nvPr/>
          </p:nvSpPr>
          <p:spPr>
            <a:xfrm>
              <a:off x="4804664" y="26363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944" name="Google Shape;2944;p33"/>
            <p:cNvSpPr/>
            <p:nvPr/>
          </p:nvSpPr>
          <p:spPr>
            <a:xfrm>
              <a:off x="4804664" y="26363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945" name="Google Shape;2945;p33"/>
            <p:cNvSpPr/>
            <p:nvPr/>
          </p:nvSpPr>
          <p:spPr>
            <a:xfrm>
              <a:off x="4934712" y="24909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946" name="Google Shape;2946;p33"/>
            <p:cNvSpPr/>
            <p:nvPr/>
          </p:nvSpPr>
          <p:spPr>
            <a:xfrm>
              <a:off x="4934712" y="24909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947" name="Google Shape;2947;p33"/>
            <p:cNvSpPr/>
            <p:nvPr/>
          </p:nvSpPr>
          <p:spPr>
            <a:xfrm>
              <a:off x="5034026" y="24257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948" name="Google Shape;2948;p33"/>
            <p:cNvSpPr/>
            <p:nvPr/>
          </p:nvSpPr>
          <p:spPr>
            <a:xfrm>
              <a:off x="5034026" y="24257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949" name="Google Shape;2949;p33"/>
            <p:cNvSpPr/>
            <p:nvPr/>
          </p:nvSpPr>
          <p:spPr>
            <a:xfrm>
              <a:off x="4999990" y="27640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950" name="Google Shape;2950;p33"/>
            <p:cNvSpPr/>
            <p:nvPr/>
          </p:nvSpPr>
          <p:spPr>
            <a:xfrm>
              <a:off x="4999990" y="27640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951" name="Google Shape;2951;p33"/>
            <p:cNvSpPr/>
            <p:nvPr/>
          </p:nvSpPr>
          <p:spPr>
            <a:xfrm>
              <a:off x="4996688" y="27467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952" name="Google Shape;2952;p33"/>
            <p:cNvSpPr/>
            <p:nvPr/>
          </p:nvSpPr>
          <p:spPr>
            <a:xfrm>
              <a:off x="4996688" y="27467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2953" name="Google Shape;2953;p33"/>
            <p:cNvCxnSpPr/>
            <p:nvPr/>
          </p:nvCxnSpPr>
          <p:spPr>
            <a:xfrm flipH="1">
              <a:off x="4928997" y="28427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2954" name="Google Shape;2954;p33"/>
            <p:cNvCxnSpPr/>
            <p:nvPr/>
          </p:nvCxnSpPr>
          <p:spPr>
            <a:xfrm rot="10800000">
              <a:off x="4905883" y="28783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2955" name="Google Shape;2955;p33"/>
            <p:cNvCxnSpPr/>
            <p:nvPr/>
          </p:nvCxnSpPr>
          <p:spPr>
            <a:xfrm rot="10800000">
              <a:off x="4917440" y="28571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2956" name="Google Shape;2956;p33"/>
            <p:cNvCxnSpPr/>
            <p:nvPr/>
          </p:nvCxnSpPr>
          <p:spPr>
            <a:xfrm rot="10800000">
              <a:off x="4910709" y="28945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2957" name="Google Shape;2957;p33"/>
            <p:cNvCxnSpPr/>
            <p:nvPr/>
          </p:nvCxnSpPr>
          <p:spPr>
            <a:xfrm rot="10800000">
              <a:off x="4945761" y="28201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2958" name="Google Shape;2958;p33"/>
            <p:cNvCxnSpPr/>
            <p:nvPr/>
          </p:nvCxnSpPr>
          <p:spPr>
            <a:xfrm flipH="1">
              <a:off x="4931791" y="27933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2959" name="Google Shape;2959;p33"/>
            <p:cNvCxnSpPr/>
            <p:nvPr/>
          </p:nvCxnSpPr>
          <p:spPr>
            <a:xfrm flipH="1">
              <a:off x="4921250" y="28303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2960" name="Google Shape;2960;p33"/>
            <p:cNvCxnSpPr/>
            <p:nvPr/>
          </p:nvCxnSpPr>
          <p:spPr>
            <a:xfrm flipH="1">
              <a:off x="4959731" y="2793746"/>
              <a:ext cx="14351" cy="97536"/>
            </a:xfrm>
            <a:prstGeom prst="straightConnector1">
              <a:avLst/>
            </a:prstGeom>
            <a:noFill/>
            <a:ln cap="flat" cmpd="sng" w="12700">
              <a:solidFill>
                <a:srgbClr val="804000"/>
              </a:solidFill>
              <a:prstDash val="solid"/>
              <a:round/>
              <a:headEnd len="sm" w="sm" type="none"/>
              <a:tailEnd len="sm" w="sm" type="none"/>
            </a:ln>
          </p:spPr>
        </p:cxnSp>
        <p:sp>
          <p:nvSpPr>
            <p:cNvPr id="2961" name="Google Shape;2961;p33"/>
            <p:cNvSpPr/>
            <p:nvPr/>
          </p:nvSpPr>
          <p:spPr>
            <a:xfrm>
              <a:off x="4893437" y="25629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962" name="Google Shape;2962;p33"/>
            <p:cNvSpPr/>
            <p:nvPr/>
          </p:nvSpPr>
          <p:spPr>
            <a:xfrm>
              <a:off x="4874768" y="24429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963" name="Google Shape;2963;p33"/>
            <p:cNvSpPr/>
            <p:nvPr/>
          </p:nvSpPr>
          <p:spPr>
            <a:xfrm>
              <a:off x="5013960" y="24535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964" name="Google Shape;2964;p33"/>
            <p:cNvSpPr/>
            <p:nvPr/>
          </p:nvSpPr>
          <p:spPr>
            <a:xfrm>
              <a:off x="4991354" y="26723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965" name="Google Shape;2965;p33"/>
            <p:cNvSpPr/>
            <p:nvPr/>
          </p:nvSpPr>
          <p:spPr>
            <a:xfrm>
              <a:off x="4991354" y="26723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966" name="Google Shape;2966;p33"/>
            <p:cNvSpPr/>
            <p:nvPr/>
          </p:nvSpPr>
          <p:spPr>
            <a:xfrm>
              <a:off x="4989957" y="27059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967" name="Google Shape;2967;p33"/>
            <p:cNvSpPr/>
            <p:nvPr/>
          </p:nvSpPr>
          <p:spPr>
            <a:xfrm>
              <a:off x="4989957" y="27059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968" name="Google Shape;2968;p33"/>
            <p:cNvSpPr/>
            <p:nvPr/>
          </p:nvSpPr>
          <p:spPr>
            <a:xfrm>
              <a:off x="4873244" y="26973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969" name="Google Shape;2969;p33"/>
            <p:cNvSpPr/>
            <p:nvPr/>
          </p:nvSpPr>
          <p:spPr>
            <a:xfrm>
              <a:off x="4839208" y="24578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8"/>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970" name="Google Shape;2970;p33"/>
            <p:cNvSpPr/>
            <p:nvPr/>
          </p:nvSpPr>
          <p:spPr>
            <a:xfrm>
              <a:off x="4861306" y="2554732"/>
              <a:ext cx="137288" cy="115698"/>
            </a:xfrm>
            <a:custGeom>
              <a:rect b="b" l="l" r="r" t="t"/>
              <a:pathLst>
                <a:path extrusionOk="0" h="115698" w="137288">
                  <a:moveTo>
                    <a:pt x="15875" y="22098"/>
                  </a:moveTo>
                  <a:lnTo>
                    <a:pt x="29718" y="11049"/>
                  </a:lnTo>
                  <a:lnTo>
                    <a:pt x="47498" y="3937"/>
                  </a:lnTo>
                  <a:lnTo>
                    <a:pt x="61468" y="1017"/>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971" name="Google Shape;2971;p33"/>
            <p:cNvSpPr/>
            <p:nvPr/>
          </p:nvSpPr>
          <p:spPr>
            <a:xfrm>
              <a:off x="4861306" y="2554732"/>
              <a:ext cx="137288" cy="115698"/>
            </a:xfrm>
            <a:custGeom>
              <a:rect b="b" l="l" r="r" t="t"/>
              <a:pathLst>
                <a:path extrusionOk="0" h="115698" w="137288">
                  <a:moveTo>
                    <a:pt x="15875" y="22098"/>
                  </a:moveTo>
                  <a:lnTo>
                    <a:pt x="29718" y="11049"/>
                  </a:lnTo>
                  <a:lnTo>
                    <a:pt x="47498" y="3937"/>
                  </a:lnTo>
                  <a:lnTo>
                    <a:pt x="61468" y="1017"/>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5" name="Shape 2975"/>
        <p:cNvGrpSpPr/>
        <p:nvPr/>
      </p:nvGrpSpPr>
      <p:grpSpPr>
        <a:xfrm>
          <a:off x="0" y="0"/>
          <a:ext cx="0" cy="0"/>
          <a:chOff x="0" y="0"/>
          <a:chExt cx="0" cy="0"/>
        </a:xfrm>
      </p:grpSpPr>
      <p:sp>
        <p:nvSpPr>
          <p:cNvPr id="2976" name="Google Shape;2976;p34"/>
          <p:cNvSpPr txBox="1"/>
          <p:nvPr>
            <p:ph type="title"/>
          </p:nvPr>
        </p:nvSpPr>
        <p:spPr>
          <a:xfrm>
            <a:off x="914400" y="636693"/>
            <a:ext cx="8356600" cy="955040"/>
          </a:xfrm>
          <a:prstGeom prst="rect">
            <a:avLst/>
          </a:prstGeom>
          <a:noFill/>
          <a:ln>
            <a:noFill/>
          </a:ln>
        </p:spPr>
        <p:txBody>
          <a:bodyPr anchorCtr="0" anchor="ctr" bIns="63125" lIns="126250" spcFirstLastPara="1" rIns="126250" wrap="square" tIns="63125">
            <a:noAutofit/>
          </a:bodyPr>
          <a:lstStyle/>
          <a:p>
            <a:pPr indent="0" lvl="0" marL="0" rtl="0" algn="l">
              <a:spcBef>
                <a:spcPts val="0"/>
              </a:spcBef>
              <a:spcAft>
                <a:spcPts val="0"/>
              </a:spcAft>
              <a:buClr>
                <a:schemeClr val="dk1"/>
              </a:buClr>
              <a:buSzPts val="3900"/>
              <a:buFont typeface="Libre Franklin Medium"/>
              <a:buNone/>
            </a:pPr>
            <a:r>
              <a:rPr lang="en-US"/>
              <a:t>BLACK ZONE DEFENSE</a:t>
            </a:r>
            <a:endParaRPr/>
          </a:p>
        </p:txBody>
      </p:sp>
      <p:sp>
        <p:nvSpPr>
          <p:cNvPr id="2977" name="Google Shape;2977;p34"/>
          <p:cNvSpPr txBox="1"/>
          <p:nvPr>
            <p:ph idx="1" type="body"/>
          </p:nvPr>
        </p:nvSpPr>
        <p:spPr>
          <a:xfrm>
            <a:off x="914400" y="1915909"/>
            <a:ext cx="8356600" cy="6231589"/>
          </a:xfrm>
          <a:prstGeom prst="rect">
            <a:avLst/>
          </a:prstGeom>
          <a:noFill/>
          <a:ln>
            <a:noFill/>
          </a:ln>
        </p:spPr>
        <p:txBody>
          <a:bodyPr anchorCtr="0" anchor="t" bIns="63125" lIns="126250" spcFirstLastPara="1" rIns="126250" wrap="square" tIns="63125">
            <a:normAutofit/>
          </a:bodyPr>
          <a:lstStyle/>
          <a:p>
            <a:pPr indent="-473511" lvl="0" marL="473511" rtl="0" algn="l">
              <a:spcBef>
                <a:spcPts val="0"/>
              </a:spcBef>
              <a:spcAft>
                <a:spcPts val="0"/>
              </a:spcAft>
              <a:buClr>
                <a:schemeClr val="dk1"/>
              </a:buClr>
              <a:buSzPts val="2200"/>
              <a:buNone/>
            </a:pPr>
            <a:r>
              <a:rPr lang="en-US"/>
              <a:t>Short sticks should try to play the top left and top right.</a:t>
            </a:r>
            <a:endParaRPr/>
          </a:p>
          <a:p>
            <a:pPr indent="-473511" lvl="0" marL="473511" rtl="0" algn="l">
              <a:spcBef>
                <a:spcPts val="1105"/>
              </a:spcBef>
              <a:spcAft>
                <a:spcPts val="0"/>
              </a:spcAft>
              <a:buClr>
                <a:schemeClr val="dk1"/>
              </a:buClr>
              <a:buSzPts val="2200"/>
              <a:buNone/>
            </a:pPr>
            <a:r>
              <a:rPr lang="en-US"/>
              <a:t>Smartest and fastest long sticks will play the two middle strings</a:t>
            </a:r>
            <a:endParaRPr/>
          </a:p>
          <a:p>
            <a:pPr indent="-514350" lvl="0" marL="596646" rtl="0" algn="l">
              <a:spcBef>
                <a:spcPts val="1105"/>
              </a:spcBef>
              <a:spcAft>
                <a:spcPts val="0"/>
              </a:spcAft>
              <a:buClr>
                <a:schemeClr val="dk1"/>
              </a:buClr>
              <a:buSzPts val="2200"/>
              <a:buFont typeface="Libre Franklin Medium"/>
              <a:buAutoNum type="arabicPeriod"/>
            </a:pPr>
            <a:r>
              <a:rPr lang="en-US"/>
              <a:t>Two distinct zones—Below GLE,  Above GLE</a:t>
            </a:r>
            <a:endParaRPr/>
          </a:p>
          <a:p>
            <a:pPr indent="-473511" lvl="0" marL="473511" rtl="0" algn="l">
              <a:spcBef>
                <a:spcPts val="1105"/>
              </a:spcBef>
              <a:spcAft>
                <a:spcPts val="0"/>
              </a:spcAft>
              <a:buClr>
                <a:schemeClr val="dk1"/>
              </a:buClr>
              <a:buSzPts val="2200"/>
              <a:buNone/>
            </a:pPr>
            <a:r>
              <a:rPr lang="en-US"/>
              <a:t>Top middle/Wings play as a group</a:t>
            </a:r>
            <a:endParaRPr/>
          </a:p>
          <a:p>
            <a:pPr indent="-473511" lvl="0" marL="473511" rtl="0" algn="l">
              <a:spcBef>
                <a:spcPts val="1105"/>
              </a:spcBef>
              <a:spcAft>
                <a:spcPts val="0"/>
              </a:spcAft>
              <a:buClr>
                <a:schemeClr val="dk1"/>
              </a:buClr>
              <a:buSzPts val="2200"/>
              <a:buNone/>
            </a:pPr>
            <a:r>
              <a:rPr lang="en-US"/>
              <a:t>1 Defender behind play together</a:t>
            </a:r>
            <a:endParaRPr/>
          </a:p>
          <a:p>
            <a:pPr indent="-473511" lvl="0" marL="473511" rtl="0" algn="l">
              <a:spcBef>
                <a:spcPts val="1105"/>
              </a:spcBef>
              <a:spcAft>
                <a:spcPts val="0"/>
              </a:spcAft>
              <a:buClr>
                <a:schemeClr val="dk1"/>
              </a:buClr>
              <a:buSzPts val="2200"/>
              <a:buNone/>
            </a:pPr>
            <a:r>
              <a:rPr lang="en-US"/>
              <a:t>When sliding/doubling, one player from the other zone may help.</a:t>
            </a:r>
            <a:endParaRPr/>
          </a:p>
          <a:p>
            <a:pPr indent="-473511" lvl="0" marL="473511" rtl="0" algn="l">
              <a:spcBef>
                <a:spcPts val="1105"/>
              </a:spcBef>
              <a:spcAft>
                <a:spcPts val="1800"/>
              </a:spcAft>
              <a:buClr>
                <a:schemeClr val="dk1"/>
              </a:buClr>
              <a:buSzPts val="22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1" name="Shape 2981"/>
        <p:cNvGrpSpPr/>
        <p:nvPr/>
      </p:nvGrpSpPr>
      <p:grpSpPr>
        <a:xfrm>
          <a:off x="0" y="0"/>
          <a:ext cx="0" cy="0"/>
          <a:chOff x="0" y="0"/>
          <a:chExt cx="0" cy="0"/>
        </a:xfrm>
      </p:grpSpPr>
      <p:cxnSp>
        <p:nvCxnSpPr>
          <p:cNvPr id="2982" name="Google Shape;2982;p35"/>
          <p:cNvCxnSpPr/>
          <p:nvPr/>
        </p:nvCxnSpPr>
        <p:spPr>
          <a:xfrm>
            <a:off x="5283200" y="1968500"/>
            <a:ext cx="3898900" cy="0"/>
          </a:xfrm>
          <a:prstGeom prst="straightConnector1">
            <a:avLst/>
          </a:prstGeom>
          <a:noFill/>
          <a:ln cap="flat" cmpd="sng" w="12700">
            <a:solidFill>
              <a:srgbClr val="C0C0C0"/>
            </a:solidFill>
            <a:prstDash val="dash"/>
            <a:round/>
            <a:headEnd len="sm" w="sm" type="none"/>
            <a:tailEnd len="sm" w="sm" type="none"/>
          </a:ln>
        </p:spPr>
      </p:cxnSp>
      <p:cxnSp>
        <p:nvCxnSpPr>
          <p:cNvPr id="2983" name="Google Shape;2983;p35"/>
          <p:cNvCxnSpPr/>
          <p:nvPr/>
        </p:nvCxnSpPr>
        <p:spPr>
          <a:xfrm rot="10800000">
            <a:off x="444500" y="1981200"/>
            <a:ext cx="4064000" cy="0"/>
          </a:xfrm>
          <a:prstGeom prst="straightConnector1">
            <a:avLst/>
          </a:prstGeom>
          <a:noFill/>
          <a:ln cap="flat" cmpd="sng" w="12700">
            <a:solidFill>
              <a:srgbClr val="C0C0C0"/>
            </a:solidFill>
            <a:prstDash val="dash"/>
            <a:round/>
            <a:headEnd len="sm" w="sm" type="none"/>
            <a:tailEnd len="sm" w="sm" type="none"/>
          </a:ln>
        </p:spPr>
      </p:cxnSp>
      <p:cxnSp>
        <p:nvCxnSpPr>
          <p:cNvPr id="2984" name="Google Shape;2984;p35"/>
          <p:cNvCxnSpPr/>
          <p:nvPr/>
        </p:nvCxnSpPr>
        <p:spPr>
          <a:xfrm>
            <a:off x="9220200" y="139700"/>
            <a:ext cx="0" cy="5118100"/>
          </a:xfrm>
          <a:prstGeom prst="straightConnector1">
            <a:avLst/>
          </a:prstGeom>
          <a:noFill/>
          <a:ln cap="flat" cmpd="sng" w="38100">
            <a:solidFill>
              <a:srgbClr val="FFFF00"/>
            </a:solidFill>
            <a:prstDash val="dash"/>
            <a:round/>
            <a:headEnd len="sm" w="sm" type="none"/>
            <a:tailEnd len="sm" w="sm" type="none"/>
          </a:ln>
        </p:spPr>
      </p:cxnSp>
      <p:cxnSp>
        <p:nvCxnSpPr>
          <p:cNvPr id="2985" name="Google Shape;2985;p35"/>
          <p:cNvCxnSpPr/>
          <p:nvPr/>
        </p:nvCxnSpPr>
        <p:spPr>
          <a:xfrm rot="10800000">
            <a:off x="0" y="5245100"/>
            <a:ext cx="10020300" cy="0"/>
          </a:xfrm>
          <a:prstGeom prst="straightConnector1">
            <a:avLst/>
          </a:prstGeom>
          <a:noFill/>
          <a:ln cap="flat" cmpd="sng" w="38100">
            <a:solidFill>
              <a:srgbClr val="FFFF00"/>
            </a:solidFill>
            <a:prstDash val="solid"/>
            <a:round/>
            <a:headEnd len="sm" w="sm" type="none"/>
            <a:tailEnd len="sm" w="sm" type="none"/>
          </a:ln>
        </p:spPr>
      </p:cxnSp>
      <p:cxnSp>
        <p:nvCxnSpPr>
          <p:cNvPr id="2986" name="Google Shape;2986;p35"/>
          <p:cNvCxnSpPr/>
          <p:nvPr/>
        </p:nvCxnSpPr>
        <p:spPr>
          <a:xfrm rot="10800000">
            <a:off x="419100" y="88900"/>
            <a:ext cx="0" cy="5118100"/>
          </a:xfrm>
          <a:prstGeom prst="straightConnector1">
            <a:avLst/>
          </a:prstGeom>
          <a:noFill/>
          <a:ln cap="flat" cmpd="sng" w="38100">
            <a:solidFill>
              <a:srgbClr val="FFFF00"/>
            </a:solidFill>
            <a:prstDash val="dash"/>
            <a:round/>
            <a:headEnd len="sm" w="sm" type="none"/>
            <a:tailEnd len="sm" w="sm" type="none"/>
          </a:ln>
        </p:spPr>
      </p:cxnSp>
      <p:sp>
        <p:nvSpPr>
          <p:cNvPr id="2987" name="Google Shape;2987;p35"/>
          <p:cNvSpPr txBox="1"/>
          <p:nvPr/>
        </p:nvSpPr>
        <p:spPr>
          <a:xfrm>
            <a:off x="445135" y="5994400"/>
            <a:ext cx="8939530"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000000"/>
                </a:solidFill>
                <a:latin typeface="Calibri"/>
                <a:ea typeface="Calibri"/>
                <a:cs typeface="Calibri"/>
                <a:sym typeface="Calibri"/>
              </a:rPr>
              <a:t>String the middle with the LSM high and the close defender low.  SSs up top force to the middle.  Adjacent slides at X.</a:t>
            </a:r>
            <a:endParaRPr/>
          </a:p>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sp>
        <p:nvSpPr>
          <p:cNvPr id="2988" name="Google Shape;2988;p35"/>
          <p:cNvSpPr txBox="1"/>
          <p:nvPr/>
        </p:nvSpPr>
        <p:spPr>
          <a:xfrm>
            <a:off x="2044700" y="5372100"/>
            <a:ext cx="58674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Times"/>
                <a:ea typeface="Times"/>
                <a:cs typeface="Times"/>
                <a:sym typeface="Times"/>
              </a:rPr>
              <a:t>Black (Zone Defense)</a:t>
            </a:r>
            <a:endParaRPr/>
          </a:p>
        </p:txBody>
      </p:sp>
      <p:grpSp>
        <p:nvGrpSpPr>
          <p:cNvPr id="2989" name="Google Shape;2989;p35"/>
          <p:cNvGrpSpPr/>
          <p:nvPr/>
        </p:nvGrpSpPr>
        <p:grpSpPr>
          <a:xfrm rot="6047400">
            <a:off x="3848100" y="1905000"/>
            <a:ext cx="434849" cy="512065"/>
            <a:chOff x="3848100" y="1905000"/>
            <a:chExt cx="434849" cy="512065"/>
          </a:xfrm>
        </p:grpSpPr>
        <p:sp>
          <p:nvSpPr>
            <p:cNvPr id="2990" name="Google Shape;2990;p35"/>
            <p:cNvSpPr/>
            <p:nvPr/>
          </p:nvSpPr>
          <p:spPr>
            <a:xfrm>
              <a:off x="4153916" y="21578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991" name="Google Shape;2991;p35"/>
            <p:cNvSpPr/>
            <p:nvPr/>
          </p:nvSpPr>
          <p:spPr>
            <a:xfrm>
              <a:off x="4153916" y="21578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992" name="Google Shape;2992;p35"/>
            <p:cNvSpPr/>
            <p:nvPr/>
          </p:nvSpPr>
          <p:spPr>
            <a:xfrm>
              <a:off x="4223512" y="19552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993" name="Google Shape;2993;p35"/>
            <p:cNvSpPr/>
            <p:nvPr/>
          </p:nvSpPr>
          <p:spPr>
            <a:xfrm>
              <a:off x="4223512" y="19552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994" name="Google Shape;2994;p35"/>
            <p:cNvSpPr/>
            <p:nvPr/>
          </p:nvSpPr>
          <p:spPr>
            <a:xfrm>
              <a:off x="3848100" y="21737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995" name="Google Shape;2995;p35"/>
            <p:cNvSpPr/>
            <p:nvPr/>
          </p:nvSpPr>
          <p:spPr>
            <a:xfrm>
              <a:off x="3848100" y="21737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996" name="Google Shape;2996;p35"/>
            <p:cNvSpPr/>
            <p:nvPr/>
          </p:nvSpPr>
          <p:spPr>
            <a:xfrm>
              <a:off x="3874516" y="21440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997" name="Google Shape;2997;p35"/>
            <p:cNvSpPr/>
            <p:nvPr/>
          </p:nvSpPr>
          <p:spPr>
            <a:xfrm>
              <a:off x="4188460" y="19530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998" name="Google Shape;2998;p35"/>
            <p:cNvSpPr/>
            <p:nvPr/>
          </p:nvSpPr>
          <p:spPr>
            <a:xfrm>
              <a:off x="4188460" y="19530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999" name="Google Shape;2999;p35"/>
            <p:cNvSpPr/>
            <p:nvPr/>
          </p:nvSpPr>
          <p:spPr>
            <a:xfrm>
              <a:off x="4061206" y="2195322"/>
              <a:ext cx="14480" cy="7240"/>
            </a:xfrm>
            <a:custGeom>
              <a:rect b="b" l="l" r="r" t="t"/>
              <a:pathLst>
                <a:path extrusionOk="0" h="7240" w="14480">
                  <a:moveTo>
                    <a:pt x="0" y="7239"/>
                  </a:moveTo>
                  <a:lnTo>
                    <a:pt x="3429" y="3810"/>
                  </a:lnTo>
                  <a:lnTo>
                    <a:pt x="3429" y="3429"/>
                  </a:lnTo>
                  <a:lnTo>
                    <a:pt x="7748" y="0"/>
                  </a:lnTo>
                  <a:lnTo>
                    <a:pt x="11557" y="0"/>
                  </a:lnTo>
                  <a:lnTo>
                    <a:pt x="14479" y="508"/>
                  </a:lnTo>
                  <a:lnTo>
                    <a:pt x="11049" y="508"/>
                  </a:lnTo>
                  <a:lnTo>
                    <a:pt x="8129"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00" name="Google Shape;3000;p35"/>
            <p:cNvSpPr/>
            <p:nvPr/>
          </p:nvSpPr>
          <p:spPr>
            <a:xfrm>
              <a:off x="4061206" y="2195322"/>
              <a:ext cx="14480" cy="7240"/>
            </a:xfrm>
            <a:custGeom>
              <a:rect b="b" l="l" r="r" t="t"/>
              <a:pathLst>
                <a:path extrusionOk="0" h="7240" w="14480">
                  <a:moveTo>
                    <a:pt x="0" y="7239"/>
                  </a:moveTo>
                  <a:lnTo>
                    <a:pt x="3429" y="3810"/>
                  </a:lnTo>
                  <a:lnTo>
                    <a:pt x="3429" y="3429"/>
                  </a:lnTo>
                  <a:lnTo>
                    <a:pt x="7748" y="0"/>
                  </a:lnTo>
                  <a:lnTo>
                    <a:pt x="11557" y="0"/>
                  </a:lnTo>
                  <a:lnTo>
                    <a:pt x="14479" y="508"/>
                  </a:lnTo>
                  <a:lnTo>
                    <a:pt x="11049" y="508"/>
                  </a:lnTo>
                  <a:lnTo>
                    <a:pt x="8129"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01" name="Google Shape;3001;p35"/>
            <p:cNvSpPr/>
            <p:nvPr/>
          </p:nvSpPr>
          <p:spPr>
            <a:xfrm>
              <a:off x="3979164" y="21156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02" name="Google Shape;3002;p35"/>
            <p:cNvSpPr/>
            <p:nvPr/>
          </p:nvSpPr>
          <p:spPr>
            <a:xfrm>
              <a:off x="3979164" y="21156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03" name="Google Shape;3003;p35"/>
            <p:cNvSpPr/>
            <p:nvPr/>
          </p:nvSpPr>
          <p:spPr>
            <a:xfrm>
              <a:off x="4109212" y="19702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04" name="Google Shape;3004;p35"/>
            <p:cNvSpPr/>
            <p:nvPr/>
          </p:nvSpPr>
          <p:spPr>
            <a:xfrm>
              <a:off x="4109212" y="19702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05" name="Google Shape;3005;p35"/>
            <p:cNvSpPr/>
            <p:nvPr/>
          </p:nvSpPr>
          <p:spPr>
            <a:xfrm>
              <a:off x="4208526" y="19050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06" name="Google Shape;3006;p35"/>
            <p:cNvSpPr/>
            <p:nvPr/>
          </p:nvSpPr>
          <p:spPr>
            <a:xfrm>
              <a:off x="4208526" y="19050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07" name="Google Shape;3007;p35"/>
            <p:cNvSpPr/>
            <p:nvPr/>
          </p:nvSpPr>
          <p:spPr>
            <a:xfrm>
              <a:off x="4174490" y="22433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08" name="Google Shape;3008;p35"/>
            <p:cNvSpPr/>
            <p:nvPr/>
          </p:nvSpPr>
          <p:spPr>
            <a:xfrm>
              <a:off x="4174490" y="22433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09" name="Google Shape;3009;p35"/>
            <p:cNvSpPr/>
            <p:nvPr/>
          </p:nvSpPr>
          <p:spPr>
            <a:xfrm>
              <a:off x="4171188" y="22260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10" name="Google Shape;3010;p35"/>
            <p:cNvSpPr/>
            <p:nvPr/>
          </p:nvSpPr>
          <p:spPr>
            <a:xfrm>
              <a:off x="4171188" y="22260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3011" name="Google Shape;3011;p35"/>
            <p:cNvCxnSpPr/>
            <p:nvPr/>
          </p:nvCxnSpPr>
          <p:spPr>
            <a:xfrm flipH="1">
              <a:off x="4103497" y="23220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3012" name="Google Shape;3012;p35"/>
            <p:cNvCxnSpPr/>
            <p:nvPr/>
          </p:nvCxnSpPr>
          <p:spPr>
            <a:xfrm rot="10800000">
              <a:off x="4080383" y="23576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3013" name="Google Shape;3013;p35"/>
            <p:cNvCxnSpPr/>
            <p:nvPr/>
          </p:nvCxnSpPr>
          <p:spPr>
            <a:xfrm rot="10800000">
              <a:off x="4091940" y="23364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3014" name="Google Shape;3014;p35"/>
            <p:cNvCxnSpPr/>
            <p:nvPr/>
          </p:nvCxnSpPr>
          <p:spPr>
            <a:xfrm rot="10800000">
              <a:off x="4085210" y="2373884"/>
              <a:ext cx="48513" cy="7239"/>
            </a:xfrm>
            <a:prstGeom prst="straightConnector1">
              <a:avLst/>
            </a:prstGeom>
            <a:noFill/>
            <a:ln cap="flat" cmpd="sng" w="12700">
              <a:solidFill>
                <a:srgbClr val="804000"/>
              </a:solidFill>
              <a:prstDash val="solid"/>
              <a:round/>
              <a:headEnd len="sm" w="sm" type="none"/>
              <a:tailEnd len="sm" w="sm" type="none"/>
            </a:ln>
          </p:spPr>
        </p:cxnSp>
        <p:cxnSp>
          <p:nvCxnSpPr>
            <p:cNvPr id="3015" name="Google Shape;3015;p35"/>
            <p:cNvCxnSpPr/>
            <p:nvPr/>
          </p:nvCxnSpPr>
          <p:spPr>
            <a:xfrm rot="10800000">
              <a:off x="4120261" y="22994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3016" name="Google Shape;3016;p35"/>
            <p:cNvCxnSpPr/>
            <p:nvPr/>
          </p:nvCxnSpPr>
          <p:spPr>
            <a:xfrm flipH="1">
              <a:off x="4106291" y="22726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3017" name="Google Shape;3017;p35"/>
            <p:cNvCxnSpPr/>
            <p:nvPr/>
          </p:nvCxnSpPr>
          <p:spPr>
            <a:xfrm flipH="1">
              <a:off x="4095750" y="23096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3018" name="Google Shape;3018;p35"/>
            <p:cNvCxnSpPr/>
            <p:nvPr/>
          </p:nvCxnSpPr>
          <p:spPr>
            <a:xfrm flipH="1">
              <a:off x="4134231" y="2273046"/>
              <a:ext cx="14351" cy="97536"/>
            </a:xfrm>
            <a:prstGeom prst="straightConnector1">
              <a:avLst/>
            </a:prstGeom>
            <a:noFill/>
            <a:ln cap="flat" cmpd="sng" w="12700">
              <a:solidFill>
                <a:srgbClr val="804000"/>
              </a:solidFill>
              <a:prstDash val="solid"/>
              <a:round/>
              <a:headEnd len="sm" w="sm" type="none"/>
              <a:tailEnd len="sm" w="sm" type="none"/>
            </a:ln>
          </p:spPr>
        </p:cxnSp>
        <p:sp>
          <p:nvSpPr>
            <p:cNvPr id="3019" name="Google Shape;3019;p35"/>
            <p:cNvSpPr/>
            <p:nvPr/>
          </p:nvSpPr>
          <p:spPr>
            <a:xfrm>
              <a:off x="4067937" y="20422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20" name="Google Shape;3020;p35"/>
            <p:cNvSpPr/>
            <p:nvPr/>
          </p:nvSpPr>
          <p:spPr>
            <a:xfrm>
              <a:off x="4049268" y="1922272"/>
              <a:ext cx="159768" cy="80138"/>
            </a:xfrm>
            <a:custGeom>
              <a:rect b="b" l="l" r="r" t="t"/>
              <a:pathLst>
                <a:path extrusionOk="0" h="80138" w="159768">
                  <a:moveTo>
                    <a:pt x="59436" y="75311"/>
                  </a:moveTo>
                  <a:lnTo>
                    <a:pt x="45974" y="80137"/>
                  </a:lnTo>
                  <a:lnTo>
                    <a:pt x="0" y="21971"/>
                  </a:lnTo>
                  <a:lnTo>
                    <a:pt x="19686" y="9017"/>
                  </a:lnTo>
                  <a:lnTo>
                    <a:pt x="35942" y="889"/>
                  </a:lnTo>
                  <a:lnTo>
                    <a:pt x="55118" y="0"/>
                  </a:lnTo>
                  <a:lnTo>
                    <a:pt x="76708" y="2794"/>
                  </a:lnTo>
                  <a:lnTo>
                    <a:pt x="101727" y="6731"/>
                  </a:lnTo>
                  <a:lnTo>
                    <a:pt x="135255" y="15367"/>
                  </a:lnTo>
                  <a:lnTo>
                    <a:pt x="159767" y="22987"/>
                  </a:lnTo>
                  <a:lnTo>
                    <a:pt x="152654" y="54737"/>
                  </a:lnTo>
                  <a:lnTo>
                    <a:pt x="108967"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21" name="Google Shape;3021;p35"/>
            <p:cNvSpPr/>
            <p:nvPr/>
          </p:nvSpPr>
          <p:spPr>
            <a:xfrm>
              <a:off x="4188460" y="19328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22" name="Google Shape;3022;p35"/>
            <p:cNvSpPr/>
            <p:nvPr/>
          </p:nvSpPr>
          <p:spPr>
            <a:xfrm>
              <a:off x="4165854" y="2151634"/>
              <a:ext cx="37975" cy="57151"/>
            </a:xfrm>
            <a:custGeom>
              <a:rect b="b" l="l" r="r" t="t"/>
              <a:pathLst>
                <a:path extrusionOk="0" h="57151" w="37975">
                  <a:moveTo>
                    <a:pt x="1397" y="41783"/>
                  </a:moveTo>
                  <a:lnTo>
                    <a:pt x="0" y="25908"/>
                  </a:lnTo>
                  <a:lnTo>
                    <a:pt x="6224" y="10160"/>
                  </a:lnTo>
                  <a:lnTo>
                    <a:pt x="13970" y="0"/>
                  </a:lnTo>
                  <a:lnTo>
                    <a:pt x="28829" y="1524"/>
                  </a:lnTo>
                  <a:lnTo>
                    <a:pt x="37974"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23" name="Google Shape;3023;p35"/>
            <p:cNvSpPr/>
            <p:nvPr/>
          </p:nvSpPr>
          <p:spPr>
            <a:xfrm>
              <a:off x="4165854" y="2151634"/>
              <a:ext cx="37975" cy="57151"/>
            </a:xfrm>
            <a:custGeom>
              <a:rect b="b" l="l" r="r" t="t"/>
              <a:pathLst>
                <a:path extrusionOk="0" h="57151" w="37975">
                  <a:moveTo>
                    <a:pt x="1397" y="41783"/>
                  </a:moveTo>
                  <a:lnTo>
                    <a:pt x="0" y="25908"/>
                  </a:lnTo>
                  <a:lnTo>
                    <a:pt x="6224" y="10160"/>
                  </a:lnTo>
                  <a:lnTo>
                    <a:pt x="13970" y="0"/>
                  </a:lnTo>
                  <a:lnTo>
                    <a:pt x="28829" y="1524"/>
                  </a:lnTo>
                  <a:lnTo>
                    <a:pt x="37974"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24" name="Google Shape;3024;p35"/>
            <p:cNvSpPr/>
            <p:nvPr/>
          </p:nvSpPr>
          <p:spPr>
            <a:xfrm>
              <a:off x="4164457" y="2185289"/>
              <a:ext cx="26798" cy="27814"/>
            </a:xfrm>
            <a:custGeom>
              <a:rect b="b" l="l" r="r" t="t"/>
              <a:pathLst>
                <a:path extrusionOk="0" h="27814" w="26798">
                  <a:moveTo>
                    <a:pt x="0" y="25400"/>
                  </a:moveTo>
                  <a:lnTo>
                    <a:pt x="1397" y="8636"/>
                  </a:lnTo>
                  <a:lnTo>
                    <a:pt x="16765"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25" name="Google Shape;3025;p35"/>
            <p:cNvSpPr/>
            <p:nvPr/>
          </p:nvSpPr>
          <p:spPr>
            <a:xfrm>
              <a:off x="4164457" y="2185289"/>
              <a:ext cx="26798" cy="27814"/>
            </a:xfrm>
            <a:custGeom>
              <a:rect b="b" l="l" r="r" t="t"/>
              <a:pathLst>
                <a:path extrusionOk="0" h="27814" w="26798">
                  <a:moveTo>
                    <a:pt x="0" y="25400"/>
                  </a:moveTo>
                  <a:lnTo>
                    <a:pt x="1397" y="8636"/>
                  </a:lnTo>
                  <a:lnTo>
                    <a:pt x="16765"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26" name="Google Shape;3026;p35"/>
            <p:cNvSpPr/>
            <p:nvPr/>
          </p:nvSpPr>
          <p:spPr>
            <a:xfrm>
              <a:off x="4047744" y="2176653"/>
              <a:ext cx="57660" cy="77217"/>
            </a:xfrm>
            <a:custGeom>
              <a:rect b="b" l="l" r="r" t="t"/>
              <a:pathLst>
                <a:path extrusionOk="0" h="77217" w="57660">
                  <a:moveTo>
                    <a:pt x="0" y="46990"/>
                  </a:moveTo>
                  <a:lnTo>
                    <a:pt x="1905" y="24003"/>
                  </a:lnTo>
                  <a:lnTo>
                    <a:pt x="18288" y="0"/>
                  </a:lnTo>
                  <a:lnTo>
                    <a:pt x="57659"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27" name="Google Shape;3027;p35"/>
            <p:cNvSpPr/>
            <p:nvPr/>
          </p:nvSpPr>
          <p:spPr>
            <a:xfrm>
              <a:off x="4013708" y="1937131"/>
              <a:ext cx="153163" cy="319660"/>
            </a:xfrm>
            <a:custGeom>
              <a:rect b="b" l="l" r="r" t="t"/>
              <a:pathLst>
                <a:path extrusionOk="0" h="319660" w="153163">
                  <a:moveTo>
                    <a:pt x="31623" y="7620"/>
                  </a:moveTo>
                  <a:lnTo>
                    <a:pt x="57150" y="0"/>
                  </a:lnTo>
                  <a:lnTo>
                    <a:pt x="78233" y="4318"/>
                  </a:lnTo>
                  <a:lnTo>
                    <a:pt x="94108" y="20193"/>
                  </a:lnTo>
                  <a:lnTo>
                    <a:pt x="105156" y="51308"/>
                  </a:lnTo>
                  <a:lnTo>
                    <a:pt x="115189" y="86868"/>
                  </a:lnTo>
                  <a:lnTo>
                    <a:pt x="125222" y="116078"/>
                  </a:lnTo>
                  <a:lnTo>
                    <a:pt x="144018" y="186690"/>
                  </a:lnTo>
                  <a:lnTo>
                    <a:pt x="148845"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1" y="154559"/>
                  </a:lnTo>
                  <a:lnTo>
                    <a:pt x="0" y="94996"/>
                  </a:lnTo>
                  <a:lnTo>
                    <a:pt x="2414"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28" name="Google Shape;3028;p35"/>
            <p:cNvSpPr/>
            <p:nvPr/>
          </p:nvSpPr>
          <p:spPr>
            <a:xfrm>
              <a:off x="4035806" y="2034032"/>
              <a:ext cx="137288" cy="115698"/>
            </a:xfrm>
            <a:custGeom>
              <a:rect b="b" l="l" r="r" t="t"/>
              <a:pathLst>
                <a:path extrusionOk="0" h="115698" w="137288">
                  <a:moveTo>
                    <a:pt x="15875" y="22098"/>
                  </a:moveTo>
                  <a:lnTo>
                    <a:pt x="29718" y="11049"/>
                  </a:lnTo>
                  <a:lnTo>
                    <a:pt x="47498" y="3937"/>
                  </a:lnTo>
                  <a:lnTo>
                    <a:pt x="61468" y="1016"/>
                  </a:lnTo>
                  <a:lnTo>
                    <a:pt x="74423"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9" y="97028"/>
                  </a:lnTo>
                  <a:lnTo>
                    <a:pt x="106045" y="104140"/>
                  </a:lnTo>
                  <a:lnTo>
                    <a:pt x="94107" y="109982"/>
                  </a:lnTo>
                  <a:lnTo>
                    <a:pt x="83948"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29" name="Google Shape;3029;p35"/>
            <p:cNvSpPr/>
            <p:nvPr/>
          </p:nvSpPr>
          <p:spPr>
            <a:xfrm>
              <a:off x="4035806" y="2034032"/>
              <a:ext cx="137288" cy="115698"/>
            </a:xfrm>
            <a:custGeom>
              <a:rect b="b" l="l" r="r" t="t"/>
              <a:pathLst>
                <a:path extrusionOk="0" h="115698" w="137288">
                  <a:moveTo>
                    <a:pt x="15875" y="22098"/>
                  </a:moveTo>
                  <a:lnTo>
                    <a:pt x="29718" y="11049"/>
                  </a:lnTo>
                  <a:lnTo>
                    <a:pt x="47498" y="3937"/>
                  </a:lnTo>
                  <a:lnTo>
                    <a:pt x="61468" y="1016"/>
                  </a:lnTo>
                  <a:lnTo>
                    <a:pt x="74423"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9" y="97028"/>
                  </a:lnTo>
                  <a:lnTo>
                    <a:pt x="106045" y="104140"/>
                  </a:lnTo>
                  <a:lnTo>
                    <a:pt x="94107" y="109982"/>
                  </a:lnTo>
                  <a:lnTo>
                    <a:pt x="83948"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3030" name="Google Shape;3030;p35"/>
          <p:cNvGrpSpPr/>
          <p:nvPr/>
        </p:nvGrpSpPr>
        <p:grpSpPr>
          <a:xfrm rot="6047400">
            <a:off x="5435600" y="2019300"/>
            <a:ext cx="434849" cy="512065"/>
            <a:chOff x="5435600" y="2019300"/>
            <a:chExt cx="434849" cy="512065"/>
          </a:xfrm>
        </p:grpSpPr>
        <p:sp>
          <p:nvSpPr>
            <p:cNvPr id="3031" name="Google Shape;3031;p35"/>
            <p:cNvSpPr/>
            <p:nvPr/>
          </p:nvSpPr>
          <p:spPr>
            <a:xfrm>
              <a:off x="5741416" y="22721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32" name="Google Shape;3032;p35"/>
            <p:cNvSpPr/>
            <p:nvPr/>
          </p:nvSpPr>
          <p:spPr>
            <a:xfrm>
              <a:off x="5741416" y="22721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33" name="Google Shape;3033;p35"/>
            <p:cNvSpPr/>
            <p:nvPr/>
          </p:nvSpPr>
          <p:spPr>
            <a:xfrm>
              <a:off x="5811012" y="20695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34" name="Google Shape;3034;p35"/>
            <p:cNvSpPr/>
            <p:nvPr/>
          </p:nvSpPr>
          <p:spPr>
            <a:xfrm>
              <a:off x="5811012" y="20695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35" name="Google Shape;3035;p35"/>
            <p:cNvSpPr/>
            <p:nvPr/>
          </p:nvSpPr>
          <p:spPr>
            <a:xfrm>
              <a:off x="5435600" y="22880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36" name="Google Shape;3036;p35"/>
            <p:cNvSpPr/>
            <p:nvPr/>
          </p:nvSpPr>
          <p:spPr>
            <a:xfrm>
              <a:off x="5435600" y="22880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37" name="Google Shape;3037;p35"/>
            <p:cNvSpPr/>
            <p:nvPr/>
          </p:nvSpPr>
          <p:spPr>
            <a:xfrm>
              <a:off x="5462016" y="22583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38" name="Google Shape;3038;p35"/>
            <p:cNvSpPr/>
            <p:nvPr/>
          </p:nvSpPr>
          <p:spPr>
            <a:xfrm>
              <a:off x="5775960" y="20673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39" name="Google Shape;3039;p35"/>
            <p:cNvSpPr/>
            <p:nvPr/>
          </p:nvSpPr>
          <p:spPr>
            <a:xfrm>
              <a:off x="5775960" y="20673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40" name="Google Shape;3040;p35"/>
            <p:cNvSpPr/>
            <p:nvPr/>
          </p:nvSpPr>
          <p:spPr>
            <a:xfrm>
              <a:off x="5648706" y="23096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41" name="Google Shape;3041;p35"/>
            <p:cNvSpPr/>
            <p:nvPr/>
          </p:nvSpPr>
          <p:spPr>
            <a:xfrm>
              <a:off x="5648706" y="23096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42" name="Google Shape;3042;p35"/>
            <p:cNvSpPr/>
            <p:nvPr/>
          </p:nvSpPr>
          <p:spPr>
            <a:xfrm>
              <a:off x="5566664" y="22299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43" name="Google Shape;3043;p35"/>
            <p:cNvSpPr/>
            <p:nvPr/>
          </p:nvSpPr>
          <p:spPr>
            <a:xfrm>
              <a:off x="5566664" y="22299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44" name="Google Shape;3044;p35"/>
            <p:cNvSpPr/>
            <p:nvPr/>
          </p:nvSpPr>
          <p:spPr>
            <a:xfrm>
              <a:off x="5696712" y="20845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45" name="Google Shape;3045;p35"/>
            <p:cNvSpPr/>
            <p:nvPr/>
          </p:nvSpPr>
          <p:spPr>
            <a:xfrm>
              <a:off x="5696712" y="20845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46" name="Google Shape;3046;p35"/>
            <p:cNvSpPr/>
            <p:nvPr/>
          </p:nvSpPr>
          <p:spPr>
            <a:xfrm>
              <a:off x="5796026" y="20193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47" name="Google Shape;3047;p35"/>
            <p:cNvSpPr/>
            <p:nvPr/>
          </p:nvSpPr>
          <p:spPr>
            <a:xfrm>
              <a:off x="5796026" y="20193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48" name="Google Shape;3048;p35"/>
            <p:cNvSpPr/>
            <p:nvPr/>
          </p:nvSpPr>
          <p:spPr>
            <a:xfrm>
              <a:off x="5761990" y="23576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49" name="Google Shape;3049;p35"/>
            <p:cNvSpPr/>
            <p:nvPr/>
          </p:nvSpPr>
          <p:spPr>
            <a:xfrm>
              <a:off x="5761990" y="23576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50" name="Google Shape;3050;p35"/>
            <p:cNvSpPr/>
            <p:nvPr/>
          </p:nvSpPr>
          <p:spPr>
            <a:xfrm>
              <a:off x="5758688" y="23403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51" name="Google Shape;3051;p35"/>
            <p:cNvSpPr/>
            <p:nvPr/>
          </p:nvSpPr>
          <p:spPr>
            <a:xfrm>
              <a:off x="5758688" y="23403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3052" name="Google Shape;3052;p35"/>
            <p:cNvCxnSpPr/>
            <p:nvPr/>
          </p:nvCxnSpPr>
          <p:spPr>
            <a:xfrm flipH="1">
              <a:off x="5690997" y="24363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3053" name="Google Shape;3053;p35"/>
            <p:cNvCxnSpPr/>
            <p:nvPr/>
          </p:nvCxnSpPr>
          <p:spPr>
            <a:xfrm rot="10800000">
              <a:off x="5667883" y="24719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3054" name="Google Shape;3054;p35"/>
            <p:cNvCxnSpPr/>
            <p:nvPr/>
          </p:nvCxnSpPr>
          <p:spPr>
            <a:xfrm rot="10800000">
              <a:off x="5679440" y="24507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3055" name="Google Shape;3055;p35"/>
            <p:cNvCxnSpPr/>
            <p:nvPr/>
          </p:nvCxnSpPr>
          <p:spPr>
            <a:xfrm rot="10800000">
              <a:off x="5672709" y="24881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3056" name="Google Shape;3056;p35"/>
            <p:cNvCxnSpPr/>
            <p:nvPr/>
          </p:nvCxnSpPr>
          <p:spPr>
            <a:xfrm rot="10800000">
              <a:off x="5707761" y="24137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3057" name="Google Shape;3057;p35"/>
            <p:cNvCxnSpPr/>
            <p:nvPr/>
          </p:nvCxnSpPr>
          <p:spPr>
            <a:xfrm flipH="1">
              <a:off x="5693791" y="23869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3058" name="Google Shape;3058;p35"/>
            <p:cNvCxnSpPr/>
            <p:nvPr/>
          </p:nvCxnSpPr>
          <p:spPr>
            <a:xfrm flipH="1">
              <a:off x="5683250" y="24239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3059" name="Google Shape;3059;p35"/>
            <p:cNvCxnSpPr/>
            <p:nvPr/>
          </p:nvCxnSpPr>
          <p:spPr>
            <a:xfrm flipH="1">
              <a:off x="5721731" y="2387346"/>
              <a:ext cx="14351" cy="97536"/>
            </a:xfrm>
            <a:prstGeom prst="straightConnector1">
              <a:avLst/>
            </a:prstGeom>
            <a:noFill/>
            <a:ln cap="flat" cmpd="sng" w="12700">
              <a:solidFill>
                <a:srgbClr val="804000"/>
              </a:solidFill>
              <a:prstDash val="solid"/>
              <a:round/>
              <a:headEnd len="sm" w="sm" type="none"/>
              <a:tailEnd len="sm" w="sm" type="none"/>
            </a:ln>
          </p:spPr>
        </p:cxnSp>
        <p:sp>
          <p:nvSpPr>
            <p:cNvPr id="3060" name="Google Shape;3060;p35"/>
            <p:cNvSpPr/>
            <p:nvPr/>
          </p:nvSpPr>
          <p:spPr>
            <a:xfrm>
              <a:off x="5655437" y="21565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61" name="Google Shape;3061;p35"/>
            <p:cNvSpPr/>
            <p:nvPr/>
          </p:nvSpPr>
          <p:spPr>
            <a:xfrm>
              <a:off x="5636768" y="20365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62" name="Google Shape;3062;p35"/>
            <p:cNvSpPr/>
            <p:nvPr/>
          </p:nvSpPr>
          <p:spPr>
            <a:xfrm>
              <a:off x="5775960" y="20471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63" name="Google Shape;3063;p35"/>
            <p:cNvSpPr/>
            <p:nvPr/>
          </p:nvSpPr>
          <p:spPr>
            <a:xfrm>
              <a:off x="5753354" y="22659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64" name="Google Shape;3064;p35"/>
            <p:cNvSpPr/>
            <p:nvPr/>
          </p:nvSpPr>
          <p:spPr>
            <a:xfrm>
              <a:off x="5753354" y="22659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65" name="Google Shape;3065;p35"/>
            <p:cNvSpPr/>
            <p:nvPr/>
          </p:nvSpPr>
          <p:spPr>
            <a:xfrm>
              <a:off x="5751957" y="22995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66" name="Google Shape;3066;p35"/>
            <p:cNvSpPr/>
            <p:nvPr/>
          </p:nvSpPr>
          <p:spPr>
            <a:xfrm>
              <a:off x="5751957" y="22995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67" name="Google Shape;3067;p35"/>
            <p:cNvSpPr/>
            <p:nvPr/>
          </p:nvSpPr>
          <p:spPr>
            <a:xfrm>
              <a:off x="5635244" y="22909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68" name="Google Shape;3068;p35"/>
            <p:cNvSpPr/>
            <p:nvPr/>
          </p:nvSpPr>
          <p:spPr>
            <a:xfrm>
              <a:off x="5601208" y="20514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69" name="Google Shape;3069;p35"/>
            <p:cNvSpPr/>
            <p:nvPr/>
          </p:nvSpPr>
          <p:spPr>
            <a:xfrm>
              <a:off x="5623306" y="21483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70" name="Google Shape;3070;p35"/>
            <p:cNvSpPr/>
            <p:nvPr/>
          </p:nvSpPr>
          <p:spPr>
            <a:xfrm>
              <a:off x="5623306" y="21483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3071" name="Google Shape;3071;p35"/>
          <p:cNvGrpSpPr/>
          <p:nvPr/>
        </p:nvGrpSpPr>
        <p:grpSpPr>
          <a:xfrm rot="6047400">
            <a:off x="2501900" y="4330700"/>
            <a:ext cx="434849" cy="512065"/>
            <a:chOff x="2501900" y="4330700"/>
            <a:chExt cx="434849" cy="512065"/>
          </a:xfrm>
        </p:grpSpPr>
        <p:sp>
          <p:nvSpPr>
            <p:cNvPr id="3072" name="Google Shape;3072;p35"/>
            <p:cNvSpPr/>
            <p:nvPr/>
          </p:nvSpPr>
          <p:spPr>
            <a:xfrm>
              <a:off x="2807716" y="45835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73" name="Google Shape;3073;p35"/>
            <p:cNvSpPr/>
            <p:nvPr/>
          </p:nvSpPr>
          <p:spPr>
            <a:xfrm>
              <a:off x="2807716" y="45835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74" name="Google Shape;3074;p35"/>
            <p:cNvSpPr/>
            <p:nvPr/>
          </p:nvSpPr>
          <p:spPr>
            <a:xfrm>
              <a:off x="2877312" y="43809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75" name="Google Shape;3075;p35"/>
            <p:cNvSpPr/>
            <p:nvPr/>
          </p:nvSpPr>
          <p:spPr>
            <a:xfrm>
              <a:off x="2877312" y="43809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76" name="Google Shape;3076;p35"/>
            <p:cNvSpPr/>
            <p:nvPr/>
          </p:nvSpPr>
          <p:spPr>
            <a:xfrm>
              <a:off x="2501900" y="45994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77" name="Google Shape;3077;p35"/>
            <p:cNvSpPr/>
            <p:nvPr/>
          </p:nvSpPr>
          <p:spPr>
            <a:xfrm>
              <a:off x="2501900" y="45994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78" name="Google Shape;3078;p35"/>
            <p:cNvSpPr/>
            <p:nvPr/>
          </p:nvSpPr>
          <p:spPr>
            <a:xfrm>
              <a:off x="2528316" y="45697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79" name="Google Shape;3079;p35"/>
            <p:cNvSpPr/>
            <p:nvPr/>
          </p:nvSpPr>
          <p:spPr>
            <a:xfrm>
              <a:off x="2842260" y="43787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80" name="Google Shape;3080;p35"/>
            <p:cNvSpPr/>
            <p:nvPr/>
          </p:nvSpPr>
          <p:spPr>
            <a:xfrm>
              <a:off x="2842260" y="43787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81" name="Google Shape;3081;p35"/>
            <p:cNvSpPr/>
            <p:nvPr/>
          </p:nvSpPr>
          <p:spPr>
            <a:xfrm>
              <a:off x="2715006" y="46210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82" name="Google Shape;3082;p35"/>
            <p:cNvSpPr/>
            <p:nvPr/>
          </p:nvSpPr>
          <p:spPr>
            <a:xfrm>
              <a:off x="2715006" y="46210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83" name="Google Shape;3083;p35"/>
            <p:cNvSpPr/>
            <p:nvPr/>
          </p:nvSpPr>
          <p:spPr>
            <a:xfrm>
              <a:off x="2632964" y="45413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84" name="Google Shape;3084;p35"/>
            <p:cNvSpPr/>
            <p:nvPr/>
          </p:nvSpPr>
          <p:spPr>
            <a:xfrm>
              <a:off x="2632964" y="45413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85" name="Google Shape;3085;p35"/>
            <p:cNvSpPr/>
            <p:nvPr/>
          </p:nvSpPr>
          <p:spPr>
            <a:xfrm>
              <a:off x="2763012" y="43959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86" name="Google Shape;3086;p35"/>
            <p:cNvSpPr/>
            <p:nvPr/>
          </p:nvSpPr>
          <p:spPr>
            <a:xfrm>
              <a:off x="2763012" y="43959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87" name="Google Shape;3087;p35"/>
            <p:cNvSpPr/>
            <p:nvPr/>
          </p:nvSpPr>
          <p:spPr>
            <a:xfrm>
              <a:off x="2862326" y="43307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88" name="Google Shape;3088;p35"/>
            <p:cNvSpPr/>
            <p:nvPr/>
          </p:nvSpPr>
          <p:spPr>
            <a:xfrm>
              <a:off x="2862326" y="43307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89" name="Google Shape;3089;p35"/>
            <p:cNvSpPr/>
            <p:nvPr/>
          </p:nvSpPr>
          <p:spPr>
            <a:xfrm>
              <a:off x="2828290" y="46690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90" name="Google Shape;3090;p35"/>
            <p:cNvSpPr/>
            <p:nvPr/>
          </p:nvSpPr>
          <p:spPr>
            <a:xfrm>
              <a:off x="2828290" y="46690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91" name="Google Shape;3091;p35"/>
            <p:cNvSpPr/>
            <p:nvPr/>
          </p:nvSpPr>
          <p:spPr>
            <a:xfrm>
              <a:off x="2824988" y="46517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92" name="Google Shape;3092;p35"/>
            <p:cNvSpPr/>
            <p:nvPr/>
          </p:nvSpPr>
          <p:spPr>
            <a:xfrm>
              <a:off x="2824988" y="46517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3093" name="Google Shape;3093;p35"/>
            <p:cNvCxnSpPr/>
            <p:nvPr/>
          </p:nvCxnSpPr>
          <p:spPr>
            <a:xfrm flipH="1">
              <a:off x="2757297" y="47477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3094" name="Google Shape;3094;p35"/>
            <p:cNvCxnSpPr/>
            <p:nvPr/>
          </p:nvCxnSpPr>
          <p:spPr>
            <a:xfrm rot="10800000">
              <a:off x="2734183" y="47833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3095" name="Google Shape;3095;p35"/>
            <p:cNvCxnSpPr/>
            <p:nvPr/>
          </p:nvCxnSpPr>
          <p:spPr>
            <a:xfrm rot="10800000">
              <a:off x="2745740" y="47621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3096" name="Google Shape;3096;p35"/>
            <p:cNvCxnSpPr/>
            <p:nvPr/>
          </p:nvCxnSpPr>
          <p:spPr>
            <a:xfrm rot="10800000">
              <a:off x="2739009" y="47995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3097" name="Google Shape;3097;p35"/>
            <p:cNvCxnSpPr/>
            <p:nvPr/>
          </p:nvCxnSpPr>
          <p:spPr>
            <a:xfrm rot="10800000">
              <a:off x="2774061" y="47251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3098" name="Google Shape;3098;p35"/>
            <p:cNvCxnSpPr/>
            <p:nvPr/>
          </p:nvCxnSpPr>
          <p:spPr>
            <a:xfrm flipH="1">
              <a:off x="2760091" y="46983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3099" name="Google Shape;3099;p35"/>
            <p:cNvCxnSpPr/>
            <p:nvPr/>
          </p:nvCxnSpPr>
          <p:spPr>
            <a:xfrm flipH="1">
              <a:off x="2749550" y="47353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3100" name="Google Shape;3100;p35"/>
            <p:cNvCxnSpPr/>
            <p:nvPr/>
          </p:nvCxnSpPr>
          <p:spPr>
            <a:xfrm flipH="1">
              <a:off x="2788031" y="4698746"/>
              <a:ext cx="14351" cy="97536"/>
            </a:xfrm>
            <a:prstGeom prst="straightConnector1">
              <a:avLst/>
            </a:prstGeom>
            <a:noFill/>
            <a:ln cap="flat" cmpd="sng" w="12700">
              <a:solidFill>
                <a:srgbClr val="804000"/>
              </a:solidFill>
              <a:prstDash val="solid"/>
              <a:round/>
              <a:headEnd len="sm" w="sm" type="none"/>
              <a:tailEnd len="sm" w="sm" type="none"/>
            </a:ln>
          </p:spPr>
        </p:cxnSp>
        <p:sp>
          <p:nvSpPr>
            <p:cNvPr id="3101" name="Google Shape;3101;p35"/>
            <p:cNvSpPr/>
            <p:nvPr/>
          </p:nvSpPr>
          <p:spPr>
            <a:xfrm>
              <a:off x="2721737" y="44679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02" name="Google Shape;3102;p35"/>
            <p:cNvSpPr/>
            <p:nvPr/>
          </p:nvSpPr>
          <p:spPr>
            <a:xfrm>
              <a:off x="2703068" y="43479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03" name="Google Shape;3103;p35"/>
            <p:cNvSpPr/>
            <p:nvPr/>
          </p:nvSpPr>
          <p:spPr>
            <a:xfrm>
              <a:off x="2842260" y="43585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04" name="Google Shape;3104;p35"/>
            <p:cNvSpPr/>
            <p:nvPr/>
          </p:nvSpPr>
          <p:spPr>
            <a:xfrm>
              <a:off x="2819654" y="45773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05" name="Google Shape;3105;p35"/>
            <p:cNvSpPr/>
            <p:nvPr/>
          </p:nvSpPr>
          <p:spPr>
            <a:xfrm>
              <a:off x="2819654" y="45773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06" name="Google Shape;3106;p35"/>
            <p:cNvSpPr/>
            <p:nvPr/>
          </p:nvSpPr>
          <p:spPr>
            <a:xfrm>
              <a:off x="2818257" y="46109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07" name="Google Shape;3107;p35"/>
            <p:cNvSpPr/>
            <p:nvPr/>
          </p:nvSpPr>
          <p:spPr>
            <a:xfrm>
              <a:off x="2818257" y="46109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08" name="Google Shape;3108;p35"/>
            <p:cNvSpPr/>
            <p:nvPr/>
          </p:nvSpPr>
          <p:spPr>
            <a:xfrm>
              <a:off x="2701544" y="46023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09" name="Google Shape;3109;p35"/>
            <p:cNvSpPr/>
            <p:nvPr/>
          </p:nvSpPr>
          <p:spPr>
            <a:xfrm>
              <a:off x="2667508" y="43628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10" name="Google Shape;3110;p35"/>
            <p:cNvSpPr/>
            <p:nvPr/>
          </p:nvSpPr>
          <p:spPr>
            <a:xfrm>
              <a:off x="2689606" y="44597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11" name="Google Shape;3111;p35"/>
            <p:cNvSpPr/>
            <p:nvPr/>
          </p:nvSpPr>
          <p:spPr>
            <a:xfrm>
              <a:off x="2689606" y="44597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3112" name="Google Shape;3112;p35"/>
          <p:cNvGrpSpPr/>
          <p:nvPr/>
        </p:nvGrpSpPr>
        <p:grpSpPr>
          <a:xfrm rot="6047400">
            <a:off x="6781800" y="4432300"/>
            <a:ext cx="434849" cy="512065"/>
            <a:chOff x="6781800" y="4432300"/>
            <a:chExt cx="434849" cy="512065"/>
          </a:xfrm>
        </p:grpSpPr>
        <p:sp>
          <p:nvSpPr>
            <p:cNvPr id="3113" name="Google Shape;3113;p35"/>
            <p:cNvSpPr/>
            <p:nvPr/>
          </p:nvSpPr>
          <p:spPr>
            <a:xfrm>
              <a:off x="7087616" y="46851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14" name="Google Shape;3114;p35"/>
            <p:cNvSpPr/>
            <p:nvPr/>
          </p:nvSpPr>
          <p:spPr>
            <a:xfrm>
              <a:off x="7087616" y="46851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15" name="Google Shape;3115;p35"/>
            <p:cNvSpPr/>
            <p:nvPr/>
          </p:nvSpPr>
          <p:spPr>
            <a:xfrm>
              <a:off x="7157212" y="44825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16" name="Google Shape;3116;p35"/>
            <p:cNvSpPr/>
            <p:nvPr/>
          </p:nvSpPr>
          <p:spPr>
            <a:xfrm>
              <a:off x="7157212" y="44825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17" name="Google Shape;3117;p35"/>
            <p:cNvSpPr/>
            <p:nvPr/>
          </p:nvSpPr>
          <p:spPr>
            <a:xfrm>
              <a:off x="6781800" y="47010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18" name="Google Shape;3118;p35"/>
            <p:cNvSpPr/>
            <p:nvPr/>
          </p:nvSpPr>
          <p:spPr>
            <a:xfrm>
              <a:off x="6781800" y="47010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19" name="Google Shape;3119;p35"/>
            <p:cNvSpPr/>
            <p:nvPr/>
          </p:nvSpPr>
          <p:spPr>
            <a:xfrm>
              <a:off x="6808216" y="46713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20" name="Google Shape;3120;p35"/>
            <p:cNvSpPr/>
            <p:nvPr/>
          </p:nvSpPr>
          <p:spPr>
            <a:xfrm>
              <a:off x="7122160" y="44803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21" name="Google Shape;3121;p35"/>
            <p:cNvSpPr/>
            <p:nvPr/>
          </p:nvSpPr>
          <p:spPr>
            <a:xfrm>
              <a:off x="7122160" y="44803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22" name="Google Shape;3122;p35"/>
            <p:cNvSpPr/>
            <p:nvPr/>
          </p:nvSpPr>
          <p:spPr>
            <a:xfrm>
              <a:off x="6994906" y="47226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23" name="Google Shape;3123;p35"/>
            <p:cNvSpPr/>
            <p:nvPr/>
          </p:nvSpPr>
          <p:spPr>
            <a:xfrm>
              <a:off x="6994906" y="47226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24" name="Google Shape;3124;p35"/>
            <p:cNvSpPr/>
            <p:nvPr/>
          </p:nvSpPr>
          <p:spPr>
            <a:xfrm>
              <a:off x="6912864" y="46429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25" name="Google Shape;3125;p35"/>
            <p:cNvSpPr/>
            <p:nvPr/>
          </p:nvSpPr>
          <p:spPr>
            <a:xfrm>
              <a:off x="6912864" y="46429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26" name="Google Shape;3126;p35"/>
            <p:cNvSpPr/>
            <p:nvPr/>
          </p:nvSpPr>
          <p:spPr>
            <a:xfrm>
              <a:off x="7042912" y="44975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27" name="Google Shape;3127;p35"/>
            <p:cNvSpPr/>
            <p:nvPr/>
          </p:nvSpPr>
          <p:spPr>
            <a:xfrm>
              <a:off x="7042912" y="44975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28" name="Google Shape;3128;p35"/>
            <p:cNvSpPr/>
            <p:nvPr/>
          </p:nvSpPr>
          <p:spPr>
            <a:xfrm>
              <a:off x="7142226" y="44323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29" name="Google Shape;3129;p35"/>
            <p:cNvSpPr/>
            <p:nvPr/>
          </p:nvSpPr>
          <p:spPr>
            <a:xfrm>
              <a:off x="7142226" y="44323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30" name="Google Shape;3130;p35"/>
            <p:cNvSpPr/>
            <p:nvPr/>
          </p:nvSpPr>
          <p:spPr>
            <a:xfrm>
              <a:off x="7108190" y="47706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31" name="Google Shape;3131;p35"/>
            <p:cNvSpPr/>
            <p:nvPr/>
          </p:nvSpPr>
          <p:spPr>
            <a:xfrm>
              <a:off x="7108190" y="47706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32" name="Google Shape;3132;p35"/>
            <p:cNvSpPr/>
            <p:nvPr/>
          </p:nvSpPr>
          <p:spPr>
            <a:xfrm>
              <a:off x="7104888" y="47533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33" name="Google Shape;3133;p35"/>
            <p:cNvSpPr/>
            <p:nvPr/>
          </p:nvSpPr>
          <p:spPr>
            <a:xfrm>
              <a:off x="7104888" y="47533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3134" name="Google Shape;3134;p35"/>
            <p:cNvCxnSpPr/>
            <p:nvPr/>
          </p:nvCxnSpPr>
          <p:spPr>
            <a:xfrm flipH="1">
              <a:off x="7037197" y="48493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3135" name="Google Shape;3135;p35"/>
            <p:cNvCxnSpPr/>
            <p:nvPr/>
          </p:nvCxnSpPr>
          <p:spPr>
            <a:xfrm rot="10800000">
              <a:off x="7014083" y="48849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3136" name="Google Shape;3136;p35"/>
            <p:cNvCxnSpPr/>
            <p:nvPr/>
          </p:nvCxnSpPr>
          <p:spPr>
            <a:xfrm rot="10800000">
              <a:off x="7025640" y="48637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3137" name="Google Shape;3137;p35"/>
            <p:cNvCxnSpPr/>
            <p:nvPr/>
          </p:nvCxnSpPr>
          <p:spPr>
            <a:xfrm rot="10800000">
              <a:off x="7018909" y="49011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3138" name="Google Shape;3138;p35"/>
            <p:cNvCxnSpPr/>
            <p:nvPr/>
          </p:nvCxnSpPr>
          <p:spPr>
            <a:xfrm rot="10800000">
              <a:off x="7053961" y="48267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3139" name="Google Shape;3139;p35"/>
            <p:cNvCxnSpPr/>
            <p:nvPr/>
          </p:nvCxnSpPr>
          <p:spPr>
            <a:xfrm flipH="1">
              <a:off x="7039991" y="47999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3140" name="Google Shape;3140;p35"/>
            <p:cNvCxnSpPr/>
            <p:nvPr/>
          </p:nvCxnSpPr>
          <p:spPr>
            <a:xfrm flipH="1">
              <a:off x="7029450" y="48369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3141" name="Google Shape;3141;p35"/>
            <p:cNvCxnSpPr/>
            <p:nvPr/>
          </p:nvCxnSpPr>
          <p:spPr>
            <a:xfrm flipH="1">
              <a:off x="7067931" y="4800346"/>
              <a:ext cx="14351" cy="97536"/>
            </a:xfrm>
            <a:prstGeom prst="straightConnector1">
              <a:avLst/>
            </a:prstGeom>
            <a:noFill/>
            <a:ln cap="flat" cmpd="sng" w="12700">
              <a:solidFill>
                <a:srgbClr val="804000"/>
              </a:solidFill>
              <a:prstDash val="solid"/>
              <a:round/>
              <a:headEnd len="sm" w="sm" type="none"/>
              <a:tailEnd len="sm" w="sm" type="none"/>
            </a:ln>
          </p:spPr>
        </p:cxnSp>
        <p:sp>
          <p:nvSpPr>
            <p:cNvPr id="3142" name="Google Shape;3142;p35"/>
            <p:cNvSpPr/>
            <p:nvPr/>
          </p:nvSpPr>
          <p:spPr>
            <a:xfrm>
              <a:off x="7001637" y="45695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43" name="Google Shape;3143;p35"/>
            <p:cNvSpPr/>
            <p:nvPr/>
          </p:nvSpPr>
          <p:spPr>
            <a:xfrm>
              <a:off x="6982968" y="44495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44" name="Google Shape;3144;p35"/>
            <p:cNvSpPr/>
            <p:nvPr/>
          </p:nvSpPr>
          <p:spPr>
            <a:xfrm>
              <a:off x="7122160" y="44601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45" name="Google Shape;3145;p35"/>
            <p:cNvSpPr/>
            <p:nvPr/>
          </p:nvSpPr>
          <p:spPr>
            <a:xfrm>
              <a:off x="7099554" y="46789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46" name="Google Shape;3146;p35"/>
            <p:cNvSpPr/>
            <p:nvPr/>
          </p:nvSpPr>
          <p:spPr>
            <a:xfrm>
              <a:off x="7099554" y="46789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47" name="Google Shape;3147;p35"/>
            <p:cNvSpPr/>
            <p:nvPr/>
          </p:nvSpPr>
          <p:spPr>
            <a:xfrm>
              <a:off x="7098157" y="47125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48" name="Google Shape;3148;p35"/>
            <p:cNvSpPr/>
            <p:nvPr/>
          </p:nvSpPr>
          <p:spPr>
            <a:xfrm>
              <a:off x="7098157" y="47125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49" name="Google Shape;3149;p35"/>
            <p:cNvSpPr/>
            <p:nvPr/>
          </p:nvSpPr>
          <p:spPr>
            <a:xfrm>
              <a:off x="6981444" y="47039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50" name="Google Shape;3150;p35"/>
            <p:cNvSpPr/>
            <p:nvPr/>
          </p:nvSpPr>
          <p:spPr>
            <a:xfrm>
              <a:off x="6947408" y="44644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51" name="Google Shape;3151;p35"/>
            <p:cNvSpPr/>
            <p:nvPr/>
          </p:nvSpPr>
          <p:spPr>
            <a:xfrm>
              <a:off x="6969506" y="45613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52" name="Google Shape;3152;p35"/>
            <p:cNvSpPr/>
            <p:nvPr/>
          </p:nvSpPr>
          <p:spPr>
            <a:xfrm>
              <a:off x="6969506" y="45613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3153" name="Google Shape;3153;p35"/>
          <p:cNvGrpSpPr/>
          <p:nvPr/>
        </p:nvGrpSpPr>
        <p:grpSpPr>
          <a:xfrm rot="6047400">
            <a:off x="4699000" y="3619500"/>
            <a:ext cx="434849" cy="512065"/>
            <a:chOff x="4699000" y="3619500"/>
            <a:chExt cx="434849" cy="512065"/>
          </a:xfrm>
        </p:grpSpPr>
        <p:sp>
          <p:nvSpPr>
            <p:cNvPr id="3154" name="Google Shape;3154;p35"/>
            <p:cNvSpPr/>
            <p:nvPr/>
          </p:nvSpPr>
          <p:spPr>
            <a:xfrm>
              <a:off x="5004816" y="38723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55" name="Google Shape;3155;p35"/>
            <p:cNvSpPr/>
            <p:nvPr/>
          </p:nvSpPr>
          <p:spPr>
            <a:xfrm>
              <a:off x="5004816" y="38723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56" name="Google Shape;3156;p35"/>
            <p:cNvSpPr/>
            <p:nvPr/>
          </p:nvSpPr>
          <p:spPr>
            <a:xfrm>
              <a:off x="5074412" y="36697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57" name="Google Shape;3157;p35"/>
            <p:cNvSpPr/>
            <p:nvPr/>
          </p:nvSpPr>
          <p:spPr>
            <a:xfrm>
              <a:off x="5074412" y="36697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58" name="Google Shape;3158;p35"/>
            <p:cNvSpPr/>
            <p:nvPr/>
          </p:nvSpPr>
          <p:spPr>
            <a:xfrm>
              <a:off x="4699000" y="3888232"/>
              <a:ext cx="39879" cy="49023"/>
            </a:xfrm>
            <a:custGeom>
              <a:rect b="b" l="l" r="r" t="t"/>
              <a:pathLst>
                <a:path extrusionOk="0" h="49023" w="39879">
                  <a:moveTo>
                    <a:pt x="18288" y="0"/>
                  </a:moveTo>
                  <a:lnTo>
                    <a:pt x="31623" y="5716"/>
                  </a:lnTo>
                  <a:lnTo>
                    <a:pt x="39370" y="12066"/>
                  </a:lnTo>
                  <a:lnTo>
                    <a:pt x="39878" y="35053"/>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59" name="Google Shape;3159;p35"/>
            <p:cNvSpPr/>
            <p:nvPr/>
          </p:nvSpPr>
          <p:spPr>
            <a:xfrm>
              <a:off x="4699000" y="3888232"/>
              <a:ext cx="39879" cy="49023"/>
            </a:xfrm>
            <a:custGeom>
              <a:rect b="b" l="l" r="r" t="t"/>
              <a:pathLst>
                <a:path extrusionOk="0" h="49023" w="39879">
                  <a:moveTo>
                    <a:pt x="18288" y="0"/>
                  </a:moveTo>
                  <a:lnTo>
                    <a:pt x="31623" y="5716"/>
                  </a:lnTo>
                  <a:lnTo>
                    <a:pt x="39370" y="12066"/>
                  </a:lnTo>
                  <a:lnTo>
                    <a:pt x="39878" y="35053"/>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60" name="Google Shape;3160;p35"/>
            <p:cNvSpPr/>
            <p:nvPr/>
          </p:nvSpPr>
          <p:spPr>
            <a:xfrm>
              <a:off x="4725416" y="38585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61" name="Google Shape;3161;p35"/>
            <p:cNvSpPr/>
            <p:nvPr/>
          </p:nvSpPr>
          <p:spPr>
            <a:xfrm>
              <a:off x="5039360" y="3667506"/>
              <a:ext cx="81535" cy="88267"/>
            </a:xfrm>
            <a:custGeom>
              <a:rect b="b" l="l" r="r" t="t"/>
              <a:pathLst>
                <a:path extrusionOk="0" h="88267" w="81535">
                  <a:moveTo>
                    <a:pt x="54737" y="0"/>
                  </a:moveTo>
                  <a:lnTo>
                    <a:pt x="65659" y="1905"/>
                  </a:lnTo>
                  <a:lnTo>
                    <a:pt x="73406" y="8129"/>
                  </a:lnTo>
                  <a:lnTo>
                    <a:pt x="81026" y="19558"/>
                  </a:lnTo>
                  <a:lnTo>
                    <a:pt x="81534" y="30226"/>
                  </a:lnTo>
                  <a:lnTo>
                    <a:pt x="78232" y="38355"/>
                  </a:lnTo>
                  <a:lnTo>
                    <a:pt x="71501" y="45974"/>
                  </a:lnTo>
                  <a:lnTo>
                    <a:pt x="60452" y="55118"/>
                  </a:lnTo>
                  <a:lnTo>
                    <a:pt x="48895" y="63246"/>
                  </a:lnTo>
                  <a:lnTo>
                    <a:pt x="35433" y="72898"/>
                  </a:lnTo>
                  <a:lnTo>
                    <a:pt x="1905" y="88266"/>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62" name="Google Shape;3162;p35"/>
            <p:cNvSpPr/>
            <p:nvPr/>
          </p:nvSpPr>
          <p:spPr>
            <a:xfrm>
              <a:off x="5039360" y="3667506"/>
              <a:ext cx="81535" cy="88267"/>
            </a:xfrm>
            <a:custGeom>
              <a:rect b="b" l="l" r="r" t="t"/>
              <a:pathLst>
                <a:path extrusionOk="0" h="88267" w="81535">
                  <a:moveTo>
                    <a:pt x="54737" y="0"/>
                  </a:moveTo>
                  <a:lnTo>
                    <a:pt x="65659" y="1905"/>
                  </a:lnTo>
                  <a:lnTo>
                    <a:pt x="73406" y="8129"/>
                  </a:lnTo>
                  <a:lnTo>
                    <a:pt x="81026" y="19558"/>
                  </a:lnTo>
                  <a:lnTo>
                    <a:pt x="81534" y="30226"/>
                  </a:lnTo>
                  <a:lnTo>
                    <a:pt x="78232" y="38355"/>
                  </a:lnTo>
                  <a:lnTo>
                    <a:pt x="71501" y="45974"/>
                  </a:lnTo>
                  <a:lnTo>
                    <a:pt x="60452" y="55118"/>
                  </a:lnTo>
                  <a:lnTo>
                    <a:pt x="48895" y="63246"/>
                  </a:lnTo>
                  <a:lnTo>
                    <a:pt x="35433" y="72898"/>
                  </a:lnTo>
                  <a:lnTo>
                    <a:pt x="1905" y="88266"/>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63" name="Google Shape;3163;p35"/>
            <p:cNvSpPr/>
            <p:nvPr/>
          </p:nvSpPr>
          <p:spPr>
            <a:xfrm>
              <a:off x="4912106" y="39098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64" name="Google Shape;3164;p35"/>
            <p:cNvSpPr/>
            <p:nvPr/>
          </p:nvSpPr>
          <p:spPr>
            <a:xfrm>
              <a:off x="4912106" y="39098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65" name="Google Shape;3165;p35"/>
            <p:cNvSpPr/>
            <p:nvPr/>
          </p:nvSpPr>
          <p:spPr>
            <a:xfrm>
              <a:off x="4830064" y="3830193"/>
              <a:ext cx="83059" cy="98807"/>
            </a:xfrm>
            <a:custGeom>
              <a:rect b="b" l="l" r="r" t="t"/>
              <a:pathLst>
                <a:path extrusionOk="0" h="98807" w="83059">
                  <a:moveTo>
                    <a:pt x="57150" y="0"/>
                  </a:moveTo>
                  <a:lnTo>
                    <a:pt x="83058" y="90679"/>
                  </a:lnTo>
                  <a:lnTo>
                    <a:pt x="20193" y="98806"/>
                  </a:lnTo>
                  <a:lnTo>
                    <a:pt x="9144" y="79630"/>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66" name="Google Shape;3166;p35"/>
            <p:cNvSpPr/>
            <p:nvPr/>
          </p:nvSpPr>
          <p:spPr>
            <a:xfrm>
              <a:off x="4830064" y="3830193"/>
              <a:ext cx="83059" cy="98807"/>
            </a:xfrm>
            <a:custGeom>
              <a:rect b="b" l="l" r="r" t="t"/>
              <a:pathLst>
                <a:path extrusionOk="0" h="98807" w="83059">
                  <a:moveTo>
                    <a:pt x="57150" y="0"/>
                  </a:moveTo>
                  <a:lnTo>
                    <a:pt x="83058" y="90679"/>
                  </a:lnTo>
                  <a:lnTo>
                    <a:pt x="20193" y="98806"/>
                  </a:lnTo>
                  <a:lnTo>
                    <a:pt x="9144" y="79630"/>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67" name="Google Shape;3167;p35"/>
            <p:cNvSpPr/>
            <p:nvPr/>
          </p:nvSpPr>
          <p:spPr>
            <a:xfrm>
              <a:off x="4960112" y="36847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68" name="Google Shape;3168;p35"/>
            <p:cNvSpPr/>
            <p:nvPr/>
          </p:nvSpPr>
          <p:spPr>
            <a:xfrm>
              <a:off x="4960112" y="36847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69" name="Google Shape;3169;p35"/>
            <p:cNvSpPr/>
            <p:nvPr/>
          </p:nvSpPr>
          <p:spPr>
            <a:xfrm>
              <a:off x="5059426" y="36195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70" name="Google Shape;3170;p35"/>
            <p:cNvSpPr/>
            <p:nvPr/>
          </p:nvSpPr>
          <p:spPr>
            <a:xfrm>
              <a:off x="5059426" y="36195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71" name="Google Shape;3171;p35"/>
            <p:cNvSpPr/>
            <p:nvPr/>
          </p:nvSpPr>
          <p:spPr>
            <a:xfrm>
              <a:off x="5025390" y="39578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72" name="Google Shape;3172;p35"/>
            <p:cNvSpPr/>
            <p:nvPr/>
          </p:nvSpPr>
          <p:spPr>
            <a:xfrm>
              <a:off x="5025390" y="39578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73" name="Google Shape;3173;p35"/>
            <p:cNvSpPr/>
            <p:nvPr/>
          </p:nvSpPr>
          <p:spPr>
            <a:xfrm>
              <a:off x="5022088" y="3940556"/>
              <a:ext cx="39752" cy="21592"/>
            </a:xfrm>
            <a:custGeom>
              <a:rect b="b" l="l" r="r" t="t"/>
              <a:pathLst>
                <a:path extrusionOk="0" h="21592" w="39752">
                  <a:moveTo>
                    <a:pt x="0" y="14351"/>
                  </a:moveTo>
                  <a:lnTo>
                    <a:pt x="18161" y="0"/>
                  </a:lnTo>
                  <a:lnTo>
                    <a:pt x="29210" y="1017"/>
                  </a:lnTo>
                  <a:lnTo>
                    <a:pt x="39751" y="3810"/>
                  </a:lnTo>
                  <a:lnTo>
                    <a:pt x="18161" y="8129"/>
                  </a:lnTo>
                  <a:lnTo>
                    <a:pt x="381" y="21591"/>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74" name="Google Shape;3174;p35"/>
            <p:cNvSpPr/>
            <p:nvPr/>
          </p:nvSpPr>
          <p:spPr>
            <a:xfrm>
              <a:off x="5022088" y="3940556"/>
              <a:ext cx="39752" cy="21592"/>
            </a:xfrm>
            <a:custGeom>
              <a:rect b="b" l="l" r="r" t="t"/>
              <a:pathLst>
                <a:path extrusionOk="0" h="21592" w="39752">
                  <a:moveTo>
                    <a:pt x="0" y="14351"/>
                  </a:moveTo>
                  <a:lnTo>
                    <a:pt x="18161" y="0"/>
                  </a:lnTo>
                  <a:lnTo>
                    <a:pt x="29210" y="1017"/>
                  </a:lnTo>
                  <a:lnTo>
                    <a:pt x="39751" y="3810"/>
                  </a:lnTo>
                  <a:lnTo>
                    <a:pt x="18161" y="8129"/>
                  </a:lnTo>
                  <a:lnTo>
                    <a:pt x="381" y="21591"/>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3175" name="Google Shape;3175;p35"/>
            <p:cNvCxnSpPr/>
            <p:nvPr/>
          </p:nvCxnSpPr>
          <p:spPr>
            <a:xfrm flipH="1">
              <a:off x="4954397" y="40365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3176" name="Google Shape;3176;p35"/>
            <p:cNvCxnSpPr/>
            <p:nvPr/>
          </p:nvCxnSpPr>
          <p:spPr>
            <a:xfrm rot="10800000">
              <a:off x="4931283" y="40721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3177" name="Google Shape;3177;p35"/>
            <p:cNvCxnSpPr/>
            <p:nvPr/>
          </p:nvCxnSpPr>
          <p:spPr>
            <a:xfrm rot="10800000">
              <a:off x="4942840" y="40509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3178" name="Google Shape;3178;p35"/>
            <p:cNvCxnSpPr/>
            <p:nvPr/>
          </p:nvCxnSpPr>
          <p:spPr>
            <a:xfrm rot="10800000">
              <a:off x="4936109" y="40883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3179" name="Google Shape;3179;p35"/>
            <p:cNvCxnSpPr/>
            <p:nvPr/>
          </p:nvCxnSpPr>
          <p:spPr>
            <a:xfrm rot="10800000">
              <a:off x="4971161" y="40139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3180" name="Google Shape;3180;p35"/>
            <p:cNvCxnSpPr/>
            <p:nvPr/>
          </p:nvCxnSpPr>
          <p:spPr>
            <a:xfrm flipH="1">
              <a:off x="4957191" y="39871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3181" name="Google Shape;3181;p35"/>
            <p:cNvCxnSpPr/>
            <p:nvPr/>
          </p:nvCxnSpPr>
          <p:spPr>
            <a:xfrm flipH="1">
              <a:off x="4946650" y="40241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3182" name="Google Shape;3182;p35"/>
            <p:cNvCxnSpPr/>
            <p:nvPr/>
          </p:nvCxnSpPr>
          <p:spPr>
            <a:xfrm flipH="1">
              <a:off x="4985131" y="3987546"/>
              <a:ext cx="14351" cy="97536"/>
            </a:xfrm>
            <a:prstGeom prst="straightConnector1">
              <a:avLst/>
            </a:prstGeom>
            <a:noFill/>
            <a:ln cap="flat" cmpd="sng" w="12700">
              <a:solidFill>
                <a:srgbClr val="804000"/>
              </a:solidFill>
              <a:prstDash val="solid"/>
              <a:round/>
              <a:headEnd len="sm" w="sm" type="none"/>
              <a:tailEnd len="sm" w="sm" type="none"/>
            </a:ln>
          </p:spPr>
        </p:cxnSp>
        <p:sp>
          <p:nvSpPr>
            <p:cNvPr id="3183" name="Google Shape;3183;p35"/>
            <p:cNvSpPr/>
            <p:nvPr/>
          </p:nvSpPr>
          <p:spPr>
            <a:xfrm>
              <a:off x="4918837" y="37567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84" name="Google Shape;3184;p35"/>
            <p:cNvSpPr/>
            <p:nvPr/>
          </p:nvSpPr>
          <p:spPr>
            <a:xfrm>
              <a:off x="4900168" y="36367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85" name="Google Shape;3185;p35"/>
            <p:cNvSpPr/>
            <p:nvPr/>
          </p:nvSpPr>
          <p:spPr>
            <a:xfrm>
              <a:off x="5039360" y="36473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86" name="Google Shape;3186;p35"/>
            <p:cNvSpPr/>
            <p:nvPr/>
          </p:nvSpPr>
          <p:spPr>
            <a:xfrm>
              <a:off x="5016754" y="38661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87" name="Google Shape;3187;p35"/>
            <p:cNvSpPr/>
            <p:nvPr/>
          </p:nvSpPr>
          <p:spPr>
            <a:xfrm>
              <a:off x="5016754" y="38661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88" name="Google Shape;3188;p35"/>
            <p:cNvSpPr/>
            <p:nvPr/>
          </p:nvSpPr>
          <p:spPr>
            <a:xfrm>
              <a:off x="5015357" y="38997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89" name="Google Shape;3189;p35"/>
            <p:cNvSpPr/>
            <p:nvPr/>
          </p:nvSpPr>
          <p:spPr>
            <a:xfrm>
              <a:off x="5015357" y="38997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90" name="Google Shape;3190;p35"/>
            <p:cNvSpPr/>
            <p:nvPr/>
          </p:nvSpPr>
          <p:spPr>
            <a:xfrm>
              <a:off x="4898644" y="38911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91" name="Google Shape;3191;p35"/>
            <p:cNvSpPr/>
            <p:nvPr/>
          </p:nvSpPr>
          <p:spPr>
            <a:xfrm>
              <a:off x="4864608" y="36516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9"/>
                  </a:lnTo>
                  <a:lnTo>
                    <a:pt x="144018" y="186691"/>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8"/>
                  </a:lnTo>
                  <a:lnTo>
                    <a:pt x="7620" y="154559"/>
                  </a:lnTo>
                  <a:lnTo>
                    <a:pt x="0" y="94996"/>
                  </a:lnTo>
                  <a:lnTo>
                    <a:pt x="2413" y="62866"/>
                  </a:lnTo>
                  <a:lnTo>
                    <a:pt x="9652" y="39879"/>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92" name="Google Shape;3192;p35"/>
            <p:cNvSpPr/>
            <p:nvPr/>
          </p:nvSpPr>
          <p:spPr>
            <a:xfrm>
              <a:off x="4886706" y="3748532"/>
              <a:ext cx="137288" cy="115698"/>
            </a:xfrm>
            <a:custGeom>
              <a:rect b="b" l="l" r="r" t="t"/>
              <a:pathLst>
                <a:path extrusionOk="0" h="115698" w="137288">
                  <a:moveTo>
                    <a:pt x="15875" y="22098"/>
                  </a:moveTo>
                  <a:lnTo>
                    <a:pt x="29718" y="11049"/>
                  </a:lnTo>
                  <a:lnTo>
                    <a:pt x="47498" y="3937"/>
                  </a:lnTo>
                  <a:lnTo>
                    <a:pt x="61468" y="1017"/>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9"/>
                  </a:lnTo>
                  <a:lnTo>
                    <a:pt x="106045" y="104141"/>
                  </a:lnTo>
                  <a:lnTo>
                    <a:pt x="94107" y="109982"/>
                  </a:lnTo>
                  <a:lnTo>
                    <a:pt x="83947" y="112776"/>
                  </a:lnTo>
                  <a:lnTo>
                    <a:pt x="75819" y="115190"/>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93" name="Google Shape;3193;p35"/>
            <p:cNvSpPr/>
            <p:nvPr/>
          </p:nvSpPr>
          <p:spPr>
            <a:xfrm>
              <a:off x="4886706" y="3748532"/>
              <a:ext cx="137288" cy="115698"/>
            </a:xfrm>
            <a:custGeom>
              <a:rect b="b" l="l" r="r" t="t"/>
              <a:pathLst>
                <a:path extrusionOk="0" h="115698" w="137288">
                  <a:moveTo>
                    <a:pt x="15875" y="22098"/>
                  </a:moveTo>
                  <a:lnTo>
                    <a:pt x="29718" y="11049"/>
                  </a:lnTo>
                  <a:lnTo>
                    <a:pt x="47498" y="3937"/>
                  </a:lnTo>
                  <a:lnTo>
                    <a:pt x="61468" y="1017"/>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9"/>
                  </a:lnTo>
                  <a:lnTo>
                    <a:pt x="106045" y="104141"/>
                  </a:lnTo>
                  <a:lnTo>
                    <a:pt x="94107" y="109982"/>
                  </a:lnTo>
                  <a:lnTo>
                    <a:pt x="83947" y="112776"/>
                  </a:lnTo>
                  <a:lnTo>
                    <a:pt x="75819" y="115190"/>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sp>
        <p:nvSpPr>
          <p:cNvPr id="3194" name="Google Shape;3194;p35"/>
          <p:cNvSpPr/>
          <p:nvPr/>
        </p:nvSpPr>
        <p:spPr>
          <a:xfrm>
            <a:off x="4343400" y="1181100"/>
            <a:ext cx="1130300" cy="11557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nvGrpSpPr>
          <p:cNvPr id="3195" name="Google Shape;3195;p35"/>
          <p:cNvGrpSpPr/>
          <p:nvPr/>
        </p:nvGrpSpPr>
        <p:grpSpPr>
          <a:xfrm>
            <a:off x="4495800" y="1231900"/>
            <a:ext cx="807593" cy="735966"/>
            <a:chOff x="4495800" y="1231900"/>
            <a:chExt cx="807593" cy="735966"/>
          </a:xfrm>
        </p:grpSpPr>
        <p:sp>
          <p:nvSpPr>
            <p:cNvPr id="3196" name="Google Shape;3196;p35"/>
            <p:cNvSpPr/>
            <p:nvPr/>
          </p:nvSpPr>
          <p:spPr>
            <a:xfrm>
              <a:off x="4559300" y="1231900"/>
              <a:ext cx="680594" cy="735966"/>
            </a:xfrm>
            <a:custGeom>
              <a:rect b="b" l="l" r="r" t="t"/>
              <a:pathLst>
                <a:path extrusionOk="0" h="735966" w="680594">
                  <a:moveTo>
                    <a:pt x="680593" y="735203"/>
                  </a:moveTo>
                  <a:lnTo>
                    <a:pt x="0" y="735965"/>
                  </a:lnTo>
                  <a:lnTo>
                    <a:pt x="340614" y="0"/>
                  </a:lnTo>
                  <a:close/>
                </a:path>
              </a:pathLst>
            </a:cu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97" name="Google Shape;3197;p35"/>
            <p:cNvSpPr txBox="1"/>
            <p:nvPr/>
          </p:nvSpPr>
          <p:spPr>
            <a:xfrm>
              <a:off x="4495800" y="1231900"/>
              <a:ext cx="80759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Times"/>
                  <a:ea typeface="Times"/>
                  <a:cs typeface="Times"/>
                  <a:sym typeface="Times"/>
                </a:rPr>
                <a:t> </a:t>
              </a:r>
              <a:endParaRPr/>
            </a:p>
          </p:txBody>
        </p:sp>
      </p:grpSp>
      <p:sp>
        <p:nvSpPr>
          <p:cNvPr id="3198" name="Google Shape;3198;p35"/>
          <p:cNvSpPr txBox="1"/>
          <p:nvPr/>
        </p:nvSpPr>
        <p:spPr>
          <a:xfrm>
            <a:off x="2552700" y="2451100"/>
            <a:ext cx="22098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Times"/>
                <a:ea typeface="Times"/>
                <a:cs typeface="Times"/>
                <a:sym typeface="Times"/>
              </a:rPr>
              <a:t>Wing D</a:t>
            </a:r>
            <a:endParaRPr/>
          </a:p>
        </p:txBody>
      </p:sp>
      <p:sp>
        <p:nvSpPr>
          <p:cNvPr id="3199" name="Google Shape;3199;p35"/>
          <p:cNvSpPr txBox="1"/>
          <p:nvPr/>
        </p:nvSpPr>
        <p:spPr>
          <a:xfrm>
            <a:off x="5016500" y="2565400"/>
            <a:ext cx="22098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Times"/>
                <a:ea typeface="Times"/>
                <a:cs typeface="Times"/>
                <a:sym typeface="Times"/>
              </a:rPr>
              <a:t>Wing D</a:t>
            </a:r>
            <a:endParaRPr/>
          </a:p>
        </p:txBody>
      </p:sp>
      <p:sp>
        <p:nvSpPr>
          <p:cNvPr id="3200" name="Google Shape;3200;p35"/>
          <p:cNvSpPr txBox="1"/>
          <p:nvPr/>
        </p:nvSpPr>
        <p:spPr>
          <a:xfrm>
            <a:off x="1727200" y="4165600"/>
            <a:ext cx="11938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Times"/>
                <a:ea typeface="Times"/>
                <a:cs typeface="Times"/>
                <a:sym typeface="Times"/>
              </a:rPr>
              <a:t>SS</a:t>
            </a:r>
            <a:endParaRPr/>
          </a:p>
        </p:txBody>
      </p:sp>
      <p:sp>
        <p:nvSpPr>
          <p:cNvPr id="3201" name="Google Shape;3201;p35"/>
          <p:cNvSpPr txBox="1"/>
          <p:nvPr/>
        </p:nvSpPr>
        <p:spPr>
          <a:xfrm>
            <a:off x="6921500" y="4279900"/>
            <a:ext cx="11938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Times"/>
                <a:ea typeface="Times"/>
                <a:cs typeface="Times"/>
                <a:sym typeface="Times"/>
              </a:rPr>
              <a:t>SS</a:t>
            </a:r>
            <a:endParaRPr/>
          </a:p>
        </p:txBody>
      </p:sp>
      <p:sp>
        <p:nvSpPr>
          <p:cNvPr id="3202" name="Google Shape;3202;p35"/>
          <p:cNvSpPr txBox="1"/>
          <p:nvPr/>
        </p:nvSpPr>
        <p:spPr>
          <a:xfrm>
            <a:off x="4089400" y="2984500"/>
            <a:ext cx="162560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000000"/>
                </a:solidFill>
                <a:latin typeface="Times"/>
                <a:ea typeface="Times"/>
                <a:cs typeface="Times"/>
                <a:sym typeface="Times"/>
              </a:rPr>
              <a:t>Crease  Defenders</a:t>
            </a:r>
            <a:endParaRPr/>
          </a:p>
        </p:txBody>
      </p:sp>
      <p:cxnSp>
        <p:nvCxnSpPr>
          <p:cNvPr id="3203" name="Google Shape;3203;p35"/>
          <p:cNvCxnSpPr/>
          <p:nvPr/>
        </p:nvCxnSpPr>
        <p:spPr>
          <a:xfrm rot="10800000">
            <a:off x="5740400" y="4254500"/>
            <a:ext cx="990600" cy="330200"/>
          </a:xfrm>
          <a:prstGeom prst="straightConnector1">
            <a:avLst/>
          </a:prstGeom>
          <a:noFill/>
          <a:ln cap="flat" cmpd="sng" w="38100">
            <a:solidFill>
              <a:srgbClr val="000000"/>
            </a:solidFill>
            <a:prstDash val="dash"/>
            <a:round/>
            <a:headEnd len="sm" w="sm" type="none"/>
            <a:tailEnd len="med" w="med" type="triangle"/>
          </a:ln>
        </p:spPr>
      </p:cxnSp>
      <p:cxnSp>
        <p:nvCxnSpPr>
          <p:cNvPr id="3204" name="Google Shape;3204;p35"/>
          <p:cNvCxnSpPr/>
          <p:nvPr/>
        </p:nvCxnSpPr>
        <p:spPr>
          <a:xfrm flipH="1" rot="10800000">
            <a:off x="3028950" y="4324350"/>
            <a:ext cx="990600" cy="330200"/>
          </a:xfrm>
          <a:prstGeom prst="straightConnector1">
            <a:avLst/>
          </a:prstGeom>
          <a:noFill/>
          <a:ln cap="flat" cmpd="sng" w="38100">
            <a:solidFill>
              <a:srgbClr val="000000"/>
            </a:solidFill>
            <a:prstDash val="dash"/>
            <a:round/>
            <a:headEnd len="sm" w="sm" type="none"/>
            <a:tailEnd len="med" w="med" type="triangle"/>
          </a:ln>
        </p:spPr>
      </p:cxnSp>
      <p:grpSp>
        <p:nvGrpSpPr>
          <p:cNvPr id="3205" name="Google Shape;3205;p35"/>
          <p:cNvGrpSpPr/>
          <p:nvPr/>
        </p:nvGrpSpPr>
        <p:grpSpPr>
          <a:xfrm rot="6047400">
            <a:off x="4673600" y="2425700"/>
            <a:ext cx="434849" cy="512065"/>
            <a:chOff x="4673600" y="2425700"/>
            <a:chExt cx="434849" cy="512065"/>
          </a:xfrm>
        </p:grpSpPr>
        <p:sp>
          <p:nvSpPr>
            <p:cNvPr id="3206" name="Google Shape;3206;p35"/>
            <p:cNvSpPr/>
            <p:nvPr/>
          </p:nvSpPr>
          <p:spPr>
            <a:xfrm>
              <a:off x="4979416" y="26785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07" name="Google Shape;3207;p35"/>
            <p:cNvSpPr/>
            <p:nvPr/>
          </p:nvSpPr>
          <p:spPr>
            <a:xfrm>
              <a:off x="4979416" y="26785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08" name="Google Shape;3208;p35"/>
            <p:cNvSpPr/>
            <p:nvPr/>
          </p:nvSpPr>
          <p:spPr>
            <a:xfrm>
              <a:off x="5049012" y="24759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09" name="Google Shape;3209;p35"/>
            <p:cNvSpPr/>
            <p:nvPr/>
          </p:nvSpPr>
          <p:spPr>
            <a:xfrm>
              <a:off x="5049012" y="24759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10" name="Google Shape;3210;p35"/>
            <p:cNvSpPr/>
            <p:nvPr/>
          </p:nvSpPr>
          <p:spPr>
            <a:xfrm>
              <a:off x="4673600" y="26944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11" name="Google Shape;3211;p35"/>
            <p:cNvSpPr/>
            <p:nvPr/>
          </p:nvSpPr>
          <p:spPr>
            <a:xfrm>
              <a:off x="4673600" y="26944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12" name="Google Shape;3212;p35"/>
            <p:cNvSpPr/>
            <p:nvPr/>
          </p:nvSpPr>
          <p:spPr>
            <a:xfrm>
              <a:off x="4700016" y="26647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13" name="Google Shape;3213;p35"/>
            <p:cNvSpPr/>
            <p:nvPr/>
          </p:nvSpPr>
          <p:spPr>
            <a:xfrm>
              <a:off x="5013960" y="24737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14" name="Google Shape;3214;p35"/>
            <p:cNvSpPr/>
            <p:nvPr/>
          </p:nvSpPr>
          <p:spPr>
            <a:xfrm>
              <a:off x="5013960" y="24737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15" name="Google Shape;3215;p35"/>
            <p:cNvSpPr/>
            <p:nvPr/>
          </p:nvSpPr>
          <p:spPr>
            <a:xfrm>
              <a:off x="4886706" y="27160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16" name="Google Shape;3216;p35"/>
            <p:cNvSpPr/>
            <p:nvPr/>
          </p:nvSpPr>
          <p:spPr>
            <a:xfrm>
              <a:off x="4886706" y="27160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17" name="Google Shape;3217;p35"/>
            <p:cNvSpPr/>
            <p:nvPr/>
          </p:nvSpPr>
          <p:spPr>
            <a:xfrm>
              <a:off x="4804664" y="26363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18" name="Google Shape;3218;p35"/>
            <p:cNvSpPr/>
            <p:nvPr/>
          </p:nvSpPr>
          <p:spPr>
            <a:xfrm>
              <a:off x="4804664" y="26363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19" name="Google Shape;3219;p35"/>
            <p:cNvSpPr/>
            <p:nvPr/>
          </p:nvSpPr>
          <p:spPr>
            <a:xfrm>
              <a:off x="4934712" y="24909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20" name="Google Shape;3220;p35"/>
            <p:cNvSpPr/>
            <p:nvPr/>
          </p:nvSpPr>
          <p:spPr>
            <a:xfrm>
              <a:off x="4934712" y="24909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21" name="Google Shape;3221;p35"/>
            <p:cNvSpPr/>
            <p:nvPr/>
          </p:nvSpPr>
          <p:spPr>
            <a:xfrm>
              <a:off x="5034026" y="24257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22" name="Google Shape;3222;p35"/>
            <p:cNvSpPr/>
            <p:nvPr/>
          </p:nvSpPr>
          <p:spPr>
            <a:xfrm>
              <a:off x="5034026" y="24257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23" name="Google Shape;3223;p35"/>
            <p:cNvSpPr/>
            <p:nvPr/>
          </p:nvSpPr>
          <p:spPr>
            <a:xfrm>
              <a:off x="4999990" y="27640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24" name="Google Shape;3224;p35"/>
            <p:cNvSpPr/>
            <p:nvPr/>
          </p:nvSpPr>
          <p:spPr>
            <a:xfrm>
              <a:off x="4999990" y="27640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25" name="Google Shape;3225;p35"/>
            <p:cNvSpPr/>
            <p:nvPr/>
          </p:nvSpPr>
          <p:spPr>
            <a:xfrm>
              <a:off x="4996688" y="27467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26" name="Google Shape;3226;p35"/>
            <p:cNvSpPr/>
            <p:nvPr/>
          </p:nvSpPr>
          <p:spPr>
            <a:xfrm>
              <a:off x="4996688" y="27467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3227" name="Google Shape;3227;p35"/>
            <p:cNvCxnSpPr/>
            <p:nvPr/>
          </p:nvCxnSpPr>
          <p:spPr>
            <a:xfrm flipH="1">
              <a:off x="4928997" y="28427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3228" name="Google Shape;3228;p35"/>
            <p:cNvCxnSpPr/>
            <p:nvPr/>
          </p:nvCxnSpPr>
          <p:spPr>
            <a:xfrm rot="10800000">
              <a:off x="4905883" y="28783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3229" name="Google Shape;3229;p35"/>
            <p:cNvCxnSpPr/>
            <p:nvPr/>
          </p:nvCxnSpPr>
          <p:spPr>
            <a:xfrm rot="10800000">
              <a:off x="4917440" y="28571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3230" name="Google Shape;3230;p35"/>
            <p:cNvCxnSpPr/>
            <p:nvPr/>
          </p:nvCxnSpPr>
          <p:spPr>
            <a:xfrm rot="10800000">
              <a:off x="4910709" y="28945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3231" name="Google Shape;3231;p35"/>
            <p:cNvCxnSpPr/>
            <p:nvPr/>
          </p:nvCxnSpPr>
          <p:spPr>
            <a:xfrm rot="10800000">
              <a:off x="4945761" y="28201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3232" name="Google Shape;3232;p35"/>
            <p:cNvCxnSpPr/>
            <p:nvPr/>
          </p:nvCxnSpPr>
          <p:spPr>
            <a:xfrm flipH="1">
              <a:off x="4931791" y="27933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3233" name="Google Shape;3233;p35"/>
            <p:cNvCxnSpPr/>
            <p:nvPr/>
          </p:nvCxnSpPr>
          <p:spPr>
            <a:xfrm flipH="1">
              <a:off x="4921250" y="28303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3234" name="Google Shape;3234;p35"/>
            <p:cNvCxnSpPr/>
            <p:nvPr/>
          </p:nvCxnSpPr>
          <p:spPr>
            <a:xfrm flipH="1">
              <a:off x="4959731" y="2793746"/>
              <a:ext cx="14351" cy="97536"/>
            </a:xfrm>
            <a:prstGeom prst="straightConnector1">
              <a:avLst/>
            </a:prstGeom>
            <a:noFill/>
            <a:ln cap="flat" cmpd="sng" w="12700">
              <a:solidFill>
                <a:srgbClr val="804000"/>
              </a:solidFill>
              <a:prstDash val="solid"/>
              <a:round/>
              <a:headEnd len="sm" w="sm" type="none"/>
              <a:tailEnd len="sm" w="sm" type="none"/>
            </a:ln>
          </p:spPr>
        </p:cxnSp>
        <p:sp>
          <p:nvSpPr>
            <p:cNvPr id="3235" name="Google Shape;3235;p35"/>
            <p:cNvSpPr/>
            <p:nvPr/>
          </p:nvSpPr>
          <p:spPr>
            <a:xfrm>
              <a:off x="4893437" y="25629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36" name="Google Shape;3236;p35"/>
            <p:cNvSpPr/>
            <p:nvPr/>
          </p:nvSpPr>
          <p:spPr>
            <a:xfrm>
              <a:off x="4874768" y="24429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37" name="Google Shape;3237;p35"/>
            <p:cNvSpPr/>
            <p:nvPr/>
          </p:nvSpPr>
          <p:spPr>
            <a:xfrm>
              <a:off x="5013960" y="24535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38" name="Google Shape;3238;p35"/>
            <p:cNvSpPr/>
            <p:nvPr/>
          </p:nvSpPr>
          <p:spPr>
            <a:xfrm>
              <a:off x="4991354" y="26723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39" name="Google Shape;3239;p35"/>
            <p:cNvSpPr/>
            <p:nvPr/>
          </p:nvSpPr>
          <p:spPr>
            <a:xfrm>
              <a:off x="4991354" y="26723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40" name="Google Shape;3240;p35"/>
            <p:cNvSpPr/>
            <p:nvPr/>
          </p:nvSpPr>
          <p:spPr>
            <a:xfrm>
              <a:off x="4989957" y="27059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41" name="Google Shape;3241;p35"/>
            <p:cNvSpPr/>
            <p:nvPr/>
          </p:nvSpPr>
          <p:spPr>
            <a:xfrm>
              <a:off x="4989957" y="27059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42" name="Google Shape;3242;p35"/>
            <p:cNvSpPr/>
            <p:nvPr/>
          </p:nvSpPr>
          <p:spPr>
            <a:xfrm>
              <a:off x="4873244" y="26973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43" name="Google Shape;3243;p35"/>
            <p:cNvSpPr/>
            <p:nvPr/>
          </p:nvSpPr>
          <p:spPr>
            <a:xfrm>
              <a:off x="4839208" y="24578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8"/>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44" name="Google Shape;3244;p35"/>
            <p:cNvSpPr/>
            <p:nvPr/>
          </p:nvSpPr>
          <p:spPr>
            <a:xfrm>
              <a:off x="4861306" y="2554732"/>
              <a:ext cx="137288" cy="115698"/>
            </a:xfrm>
            <a:custGeom>
              <a:rect b="b" l="l" r="r" t="t"/>
              <a:pathLst>
                <a:path extrusionOk="0" h="115698" w="137288">
                  <a:moveTo>
                    <a:pt x="15875" y="22098"/>
                  </a:moveTo>
                  <a:lnTo>
                    <a:pt x="29718" y="11049"/>
                  </a:lnTo>
                  <a:lnTo>
                    <a:pt x="47498" y="3937"/>
                  </a:lnTo>
                  <a:lnTo>
                    <a:pt x="61468" y="1017"/>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45" name="Google Shape;3245;p35"/>
            <p:cNvSpPr/>
            <p:nvPr/>
          </p:nvSpPr>
          <p:spPr>
            <a:xfrm>
              <a:off x="4861306" y="2554732"/>
              <a:ext cx="137288" cy="115698"/>
            </a:xfrm>
            <a:custGeom>
              <a:rect b="b" l="l" r="r" t="t"/>
              <a:pathLst>
                <a:path extrusionOk="0" h="115698" w="137288">
                  <a:moveTo>
                    <a:pt x="15875" y="22098"/>
                  </a:moveTo>
                  <a:lnTo>
                    <a:pt x="29718" y="11049"/>
                  </a:lnTo>
                  <a:lnTo>
                    <a:pt x="47498" y="3937"/>
                  </a:lnTo>
                  <a:lnTo>
                    <a:pt x="61468" y="1017"/>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9" name="Shape 3249"/>
        <p:cNvGrpSpPr/>
        <p:nvPr/>
      </p:nvGrpSpPr>
      <p:grpSpPr>
        <a:xfrm>
          <a:off x="0" y="0"/>
          <a:ext cx="0" cy="0"/>
          <a:chOff x="0" y="0"/>
          <a:chExt cx="0" cy="0"/>
        </a:xfrm>
      </p:grpSpPr>
      <p:cxnSp>
        <p:nvCxnSpPr>
          <p:cNvPr id="3250" name="Google Shape;3250;p36"/>
          <p:cNvCxnSpPr/>
          <p:nvPr/>
        </p:nvCxnSpPr>
        <p:spPr>
          <a:xfrm>
            <a:off x="5283200" y="1968500"/>
            <a:ext cx="3898900" cy="0"/>
          </a:xfrm>
          <a:prstGeom prst="straightConnector1">
            <a:avLst/>
          </a:prstGeom>
          <a:noFill/>
          <a:ln cap="flat" cmpd="sng" w="12700">
            <a:solidFill>
              <a:srgbClr val="C0C0C0"/>
            </a:solidFill>
            <a:prstDash val="dash"/>
            <a:round/>
            <a:headEnd len="sm" w="sm" type="none"/>
            <a:tailEnd len="sm" w="sm" type="none"/>
          </a:ln>
        </p:spPr>
      </p:cxnSp>
      <p:cxnSp>
        <p:nvCxnSpPr>
          <p:cNvPr id="3251" name="Google Shape;3251;p36"/>
          <p:cNvCxnSpPr/>
          <p:nvPr/>
        </p:nvCxnSpPr>
        <p:spPr>
          <a:xfrm rot="10800000">
            <a:off x="444500" y="1981200"/>
            <a:ext cx="4064000" cy="0"/>
          </a:xfrm>
          <a:prstGeom prst="straightConnector1">
            <a:avLst/>
          </a:prstGeom>
          <a:noFill/>
          <a:ln cap="flat" cmpd="sng" w="12700">
            <a:solidFill>
              <a:srgbClr val="C0C0C0"/>
            </a:solidFill>
            <a:prstDash val="dash"/>
            <a:round/>
            <a:headEnd len="sm" w="sm" type="none"/>
            <a:tailEnd len="sm" w="sm" type="none"/>
          </a:ln>
        </p:spPr>
      </p:cxnSp>
      <p:cxnSp>
        <p:nvCxnSpPr>
          <p:cNvPr id="3252" name="Google Shape;3252;p36"/>
          <p:cNvCxnSpPr/>
          <p:nvPr/>
        </p:nvCxnSpPr>
        <p:spPr>
          <a:xfrm>
            <a:off x="9220200" y="139700"/>
            <a:ext cx="0" cy="5118100"/>
          </a:xfrm>
          <a:prstGeom prst="straightConnector1">
            <a:avLst/>
          </a:prstGeom>
          <a:noFill/>
          <a:ln cap="flat" cmpd="sng" w="38100">
            <a:solidFill>
              <a:srgbClr val="FFFF00"/>
            </a:solidFill>
            <a:prstDash val="dash"/>
            <a:round/>
            <a:headEnd len="sm" w="sm" type="none"/>
            <a:tailEnd len="sm" w="sm" type="none"/>
          </a:ln>
        </p:spPr>
      </p:cxnSp>
      <p:cxnSp>
        <p:nvCxnSpPr>
          <p:cNvPr id="3253" name="Google Shape;3253;p36"/>
          <p:cNvCxnSpPr/>
          <p:nvPr/>
        </p:nvCxnSpPr>
        <p:spPr>
          <a:xfrm rot="10800000">
            <a:off x="0" y="5245100"/>
            <a:ext cx="10020300" cy="0"/>
          </a:xfrm>
          <a:prstGeom prst="straightConnector1">
            <a:avLst/>
          </a:prstGeom>
          <a:noFill/>
          <a:ln cap="flat" cmpd="sng" w="38100">
            <a:solidFill>
              <a:srgbClr val="FFFF00"/>
            </a:solidFill>
            <a:prstDash val="solid"/>
            <a:round/>
            <a:headEnd len="sm" w="sm" type="none"/>
            <a:tailEnd len="sm" w="sm" type="none"/>
          </a:ln>
        </p:spPr>
      </p:cxnSp>
      <p:cxnSp>
        <p:nvCxnSpPr>
          <p:cNvPr id="3254" name="Google Shape;3254;p36"/>
          <p:cNvCxnSpPr/>
          <p:nvPr/>
        </p:nvCxnSpPr>
        <p:spPr>
          <a:xfrm rot="10800000">
            <a:off x="419100" y="88900"/>
            <a:ext cx="0" cy="5118100"/>
          </a:xfrm>
          <a:prstGeom prst="straightConnector1">
            <a:avLst/>
          </a:prstGeom>
          <a:noFill/>
          <a:ln cap="flat" cmpd="sng" w="38100">
            <a:solidFill>
              <a:srgbClr val="FFFF00"/>
            </a:solidFill>
            <a:prstDash val="dash"/>
            <a:round/>
            <a:headEnd len="sm" w="sm" type="none"/>
            <a:tailEnd len="sm" w="sm" type="none"/>
          </a:ln>
        </p:spPr>
      </p:cxnSp>
      <p:sp>
        <p:nvSpPr>
          <p:cNvPr id="3255" name="Google Shape;3255;p36"/>
          <p:cNvSpPr txBox="1"/>
          <p:nvPr/>
        </p:nvSpPr>
        <p:spPr>
          <a:xfrm>
            <a:off x="444500" y="5994400"/>
            <a:ext cx="8939530" cy="8925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000000"/>
                </a:solidFill>
                <a:latin typeface="Calibri"/>
                <a:ea typeface="Calibri"/>
                <a:cs typeface="Calibri"/>
                <a:sym typeface="Calibri"/>
              </a:rPr>
              <a:t>“Sideways” call when there is an overload on one side or all six offensive players play above the GLE; inside poles string side-to-side, not up and down.  Backside Wing D and SS must recognize there are not men in their zone and call "Sideways."</a:t>
            </a:r>
            <a:endParaRPr/>
          </a:p>
          <a:p>
            <a:pPr indent="0" lvl="0" marL="0" marR="0" rtl="0" algn="l">
              <a:spcBef>
                <a:spcPts val="0"/>
              </a:spcBef>
              <a:spcAft>
                <a:spcPts val="0"/>
              </a:spcAft>
              <a:buNone/>
            </a:pPr>
            <a:r>
              <a:t/>
            </a:r>
            <a:endParaRPr sz="1000">
              <a:solidFill>
                <a:srgbClr val="000000"/>
              </a:solidFill>
              <a:latin typeface="Calibri"/>
              <a:ea typeface="Calibri"/>
              <a:cs typeface="Calibri"/>
              <a:sym typeface="Calibri"/>
            </a:endParaRPr>
          </a:p>
        </p:txBody>
      </p:sp>
      <p:sp>
        <p:nvSpPr>
          <p:cNvPr id="3256" name="Google Shape;3256;p36"/>
          <p:cNvSpPr txBox="1"/>
          <p:nvPr/>
        </p:nvSpPr>
        <p:spPr>
          <a:xfrm>
            <a:off x="2044700" y="5372100"/>
            <a:ext cx="58674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Times"/>
                <a:ea typeface="Times"/>
                <a:cs typeface="Times"/>
                <a:sym typeface="Times"/>
              </a:rPr>
              <a:t>Black (Overload)</a:t>
            </a:r>
            <a:endParaRPr/>
          </a:p>
        </p:txBody>
      </p:sp>
      <p:grpSp>
        <p:nvGrpSpPr>
          <p:cNvPr id="3257" name="Google Shape;3257;p36"/>
          <p:cNvGrpSpPr/>
          <p:nvPr/>
        </p:nvGrpSpPr>
        <p:grpSpPr>
          <a:xfrm rot="6047400">
            <a:off x="3619500" y="1828800"/>
            <a:ext cx="434849" cy="512065"/>
            <a:chOff x="3619500" y="1828800"/>
            <a:chExt cx="434849" cy="512065"/>
          </a:xfrm>
        </p:grpSpPr>
        <p:sp>
          <p:nvSpPr>
            <p:cNvPr id="3258" name="Google Shape;3258;p36"/>
            <p:cNvSpPr/>
            <p:nvPr/>
          </p:nvSpPr>
          <p:spPr>
            <a:xfrm>
              <a:off x="3925316" y="20816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59" name="Google Shape;3259;p36"/>
            <p:cNvSpPr/>
            <p:nvPr/>
          </p:nvSpPr>
          <p:spPr>
            <a:xfrm>
              <a:off x="3925316" y="20816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60" name="Google Shape;3260;p36"/>
            <p:cNvSpPr/>
            <p:nvPr/>
          </p:nvSpPr>
          <p:spPr>
            <a:xfrm>
              <a:off x="3994912" y="18790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61" name="Google Shape;3261;p36"/>
            <p:cNvSpPr/>
            <p:nvPr/>
          </p:nvSpPr>
          <p:spPr>
            <a:xfrm>
              <a:off x="3994912" y="18790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62" name="Google Shape;3262;p36"/>
            <p:cNvSpPr/>
            <p:nvPr/>
          </p:nvSpPr>
          <p:spPr>
            <a:xfrm>
              <a:off x="3619500" y="20975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63" name="Google Shape;3263;p36"/>
            <p:cNvSpPr/>
            <p:nvPr/>
          </p:nvSpPr>
          <p:spPr>
            <a:xfrm>
              <a:off x="3619500" y="20975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64" name="Google Shape;3264;p36"/>
            <p:cNvSpPr/>
            <p:nvPr/>
          </p:nvSpPr>
          <p:spPr>
            <a:xfrm>
              <a:off x="3645916" y="20678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65" name="Google Shape;3265;p36"/>
            <p:cNvSpPr/>
            <p:nvPr/>
          </p:nvSpPr>
          <p:spPr>
            <a:xfrm>
              <a:off x="3959860" y="18768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66" name="Google Shape;3266;p36"/>
            <p:cNvSpPr/>
            <p:nvPr/>
          </p:nvSpPr>
          <p:spPr>
            <a:xfrm>
              <a:off x="3959860" y="18768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67" name="Google Shape;3267;p36"/>
            <p:cNvSpPr/>
            <p:nvPr/>
          </p:nvSpPr>
          <p:spPr>
            <a:xfrm>
              <a:off x="3832606" y="21191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68" name="Google Shape;3268;p36"/>
            <p:cNvSpPr/>
            <p:nvPr/>
          </p:nvSpPr>
          <p:spPr>
            <a:xfrm>
              <a:off x="3832606" y="21191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69" name="Google Shape;3269;p36"/>
            <p:cNvSpPr/>
            <p:nvPr/>
          </p:nvSpPr>
          <p:spPr>
            <a:xfrm>
              <a:off x="3750564" y="20394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70" name="Google Shape;3270;p36"/>
            <p:cNvSpPr/>
            <p:nvPr/>
          </p:nvSpPr>
          <p:spPr>
            <a:xfrm>
              <a:off x="3750564" y="20394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71" name="Google Shape;3271;p36"/>
            <p:cNvSpPr/>
            <p:nvPr/>
          </p:nvSpPr>
          <p:spPr>
            <a:xfrm>
              <a:off x="3880612" y="18940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72" name="Google Shape;3272;p36"/>
            <p:cNvSpPr/>
            <p:nvPr/>
          </p:nvSpPr>
          <p:spPr>
            <a:xfrm>
              <a:off x="3880612" y="18940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73" name="Google Shape;3273;p36"/>
            <p:cNvSpPr/>
            <p:nvPr/>
          </p:nvSpPr>
          <p:spPr>
            <a:xfrm>
              <a:off x="3979926" y="18288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74" name="Google Shape;3274;p36"/>
            <p:cNvSpPr/>
            <p:nvPr/>
          </p:nvSpPr>
          <p:spPr>
            <a:xfrm>
              <a:off x="3979926" y="18288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75" name="Google Shape;3275;p36"/>
            <p:cNvSpPr/>
            <p:nvPr/>
          </p:nvSpPr>
          <p:spPr>
            <a:xfrm>
              <a:off x="3945890" y="21671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76" name="Google Shape;3276;p36"/>
            <p:cNvSpPr/>
            <p:nvPr/>
          </p:nvSpPr>
          <p:spPr>
            <a:xfrm>
              <a:off x="3945890" y="21671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77" name="Google Shape;3277;p36"/>
            <p:cNvSpPr/>
            <p:nvPr/>
          </p:nvSpPr>
          <p:spPr>
            <a:xfrm>
              <a:off x="3942588" y="21498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78" name="Google Shape;3278;p36"/>
            <p:cNvSpPr/>
            <p:nvPr/>
          </p:nvSpPr>
          <p:spPr>
            <a:xfrm>
              <a:off x="3942588" y="21498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3279" name="Google Shape;3279;p36"/>
            <p:cNvCxnSpPr/>
            <p:nvPr/>
          </p:nvCxnSpPr>
          <p:spPr>
            <a:xfrm flipH="1">
              <a:off x="3874897" y="22458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3280" name="Google Shape;3280;p36"/>
            <p:cNvCxnSpPr/>
            <p:nvPr/>
          </p:nvCxnSpPr>
          <p:spPr>
            <a:xfrm rot="10800000">
              <a:off x="3851783" y="22814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3281" name="Google Shape;3281;p36"/>
            <p:cNvCxnSpPr/>
            <p:nvPr/>
          </p:nvCxnSpPr>
          <p:spPr>
            <a:xfrm rot="10800000">
              <a:off x="3863340" y="22602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3282" name="Google Shape;3282;p36"/>
            <p:cNvCxnSpPr/>
            <p:nvPr/>
          </p:nvCxnSpPr>
          <p:spPr>
            <a:xfrm rot="10800000">
              <a:off x="3856609" y="22976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3283" name="Google Shape;3283;p36"/>
            <p:cNvCxnSpPr/>
            <p:nvPr/>
          </p:nvCxnSpPr>
          <p:spPr>
            <a:xfrm rot="10800000">
              <a:off x="3891661" y="22232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3284" name="Google Shape;3284;p36"/>
            <p:cNvCxnSpPr/>
            <p:nvPr/>
          </p:nvCxnSpPr>
          <p:spPr>
            <a:xfrm flipH="1">
              <a:off x="3877691" y="21964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3285" name="Google Shape;3285;p36"/>
            <p:cNvCxnSpPr/>
            <p:nvPr/>
          </p:nvCxnSpPr>
          <p:spPr>
            <a:xfrm flipH="1">
              <a:off x="3867150" y="22334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3286" name="Google Shape;3286;p36"/>
            <p:cNvCxnSpPr/>
            <p:nvPr/>
          </p:nvCxnSpPr>
          <p:spPr>
            <a:xfrm flipH="1">
              <a:off x="3905631" y="2196846"/>
              <a:ext cx="14351" cy="97536"/>
            </a:xfrm>
            <a:prstGeom prst="straightConnector1">
              <a:avLst/>
            </a:prstGeom>
            <a:noFill/>
            <a:ln cap="flat" cmpd="sng" w="12700">
              <a:solidFill>
                <a:srgbClr val="804000"/>
              </a:solidFill>
              <a:prstDash val="solid"/>
              <a:round/>
              <a:headEnd len="sm" w="sm" type="none"/>
              <a:tailEnd len="sm" w="sm" type="none"/>
            </a:ln>
          </p:spPr>
        </p:cxnSp>
        <p:sp>
          <p:nvSpPr>
            <p:cNvPr id="3287" name="Google Shape;3287;p36"/>
            <p:cNvSpPr/>
            <p:nvPr/>
          </p:nvSpPr>
          <p:spPr>
            <a:xfrm>
              <a:off x="3839337" y="19660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88" name="Google Shape;3288;p36"/>
            <p:cNvSpPr/>
            <p:nvPr/>
          </p:nvSpPr>
          <p:spPr>
            <a:xfrm>
              <a:off x="3820668" y="18460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89" name="Google Shape;3289;p36"/>
            <p:cNvSpPr/>
            <p:nvPr/>
          </p:nvSpPr>
          <p:spPr>
            <a:xfrm>
              <a:off x="3959860" y="18566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90" name="Google Shape;3290;p36"/>
            <p:cNvSpPr/>
            <p:nvPr/>
          </p:nvSpPr>
          <p:spPr>
            <a:xfrm>
              <a:off x="3937254" y="20754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91" name="Google Shape;3291;p36"/>
            <p:cNvSpPr/>
            <p:nvPr/>
          </p:nvSpPr>
          <p:spPr>
            <a:xfrm>
              <a:off x="3937254" y="20754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92" name="Google Shape;3292;p36"/>
            <p:cNvSpPr/>
            <p:nvPr/>
          </p:nvSpPr>
          <p:spPr>
            <a:xfrm>
              <a:off x="3935857" y="21090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93" name="Google Shape;3293;p36"/>
            <p:cNvSpPr/>
            <p:nvPr/>
          </p:nvSpPr>
          <p:spPr>
            <a:xfrm>
              <a:off x="3935857" y="21090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94" name="Google Shape;3294;p36"/>
            <p:cNvSpPr/>
            <p:nvPr/>
          </p:nvSpPr>
          <p:spPr>
            <a:xfrm>
              <a:off x="3819144" y="21004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95" name="Google Shape;3295;p36"/>
            <p:cNvSpPr/>
            <p:nvPr/>
          </p:nvSpPr>
          <p:spPr>
            <a:xfrm>
              <a:off x="3785108" y="18609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96" name="Google Shape;3296;p36"/>
            <p:cNvSpPr/>
            <p:nvPr/>
          </p:nvSpPr>
          <p:spPr>
            <a:xfrm>
              <a:off x="3807206" y="19578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97" name="Google Shape;3297;p36"/>
            <p:cNvSpPr/>
            <p:nvPr/>
          </p:nvSpPr>
          <p:spPr>
            <a:xfrm>
              <a:off x="3807206" y="19578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3298" name="Google Shape;3298;p36"/>
          <p:cNvGrpSpPr/>
          <p:nvPr/>
        </p:nvGrpSpPr>
        <p:grpSpPr>
          <a:xfrm rot="6047400">
            <a:off x="5511800" y="2641600"/>
            <a:ext cx="434849" cy="512065"/>
            <a:chOff x="5511800" y="2641600"/>
            <a:chExt cx="434849" cy="512065"/>
          </a:xfrm>
        </p:grpSpPr>
        <p:sp>
          <p:nvSpPr>
            <p:cNvPr id="3299" name="Google Shape;3299;p36"/>
            <p:cNvSpPr/>
            <p:nvPr/>
          </p:nvSpPr>
          <p:spPr>
            <a:xfrm>
              <a:off x="5817616" y="28944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00" name="Google Shape;3300;p36"/>
            <p:cNvSpPr/>
            <p:nvPr/>
          </p:nvSpPr>
          <p:spPr>
            <a:xfrm>
              <a:off x="5817616" y="28944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01" name="Google Shape;3301;p36"/>
            <p:cNvSpPr/>
            <p:nvPr/>
          </p:nvSpPr>
          <p:spPr>
            <a:xfrm>
              <a:off x="5887212" y="26918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02" name="Google Shape;3302;p36"/>
            <p:cNvSpPr/>
            <p:nvPr/>
          </p:nvSpPr>
          <p:spPr>
            <a:xfrm>
              <a:off x="5887212" y="26918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03" name="Google Shape;3303;p36"/>
            <p:cNvSpPr/>
            <p:nvPr/>
          </p:nvSpPr>
          <p:spPr>
            <a:xfrm>
              <a:off x="5511800" y="29103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04" name="Google Shape;3304;p36"/>
            <p:cNvSpPr/>
            <p:nvPr/>
          </p:nvSpPr>
          <p:spPr>
            <a:xfrm>
              <a:off x="5511800" y="29103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05" name="Google Shape;3305;p36"/>
            <p:cNvSpPr/>
            <p:nvPr/>
          </p:nvSpPr>
          <p:spPr>
            <a:xfrm>
              <a:off x="5538216" y="28806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06" name="Google Shape;3306;p36"/>
            <p:cNvSpPr/>
            <p:nvPr/>
          </p:nvSpPr>
          <p:spPr>
            <a:xfrm>
              <a:off x="5852160" y="26896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07" name="Google Shape;3307;p36"/>
            <p:cNvSpPr/>
            <p:nvPr/>
          </p:nvSpPr>
          <p:spPr>
            <a:xfrm>
              <a:off x="5852160" y="26896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08" name="Google Shape;3308;p36"/>
            <p:cNvSpPr/>
            <p:nvPr/>
          </p:nvSpPr>
          <p:spPr>
            <a:xfrm>
              <a:off x="5724906" y="29319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09" name="Google Shape;3309;p36"/>
            <p:cNvSpPr/>
            <p:nvPr/>
          </p:nvSpPr>
          <p:spPr>
            <a:xfrm>
              <a:off x="5724906" y="29319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10" name="Google Shape;3310;p36"/>
            <p:cNvSpPr/>
            <p:nvPr/>
          </p:nvSpPr>
          <p:spPr>
            <a:xfrm>
              <a:off x="5642864" y="28522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11" name="Google Shape;3311;p36"/>
            <p:cNvSpPr/>
            <p:nvPr/>
          </p:nvSpPr>
          <p:spPr>
            <a:xfrm>
              <a:off x="5642864" y="28522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12" name="Google Shape;3312;p36"/>
            <p:cNvSpPr/>
            <p:nvPr/>
          </p:nvSpPr>
          <p:spPr>
            <a:xfrm>
              <a:off x="5772912" y="27068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13" name="Google Shape;3313;p36"/>
            <p:cNvSpPr/>
            <p:nvPr/>
          </p:nvSpPr>
          <p:spPr>
            <a:xfrm>
              <a:off x="5772912" y="27068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14" name="Google Shape;3314;p36"/>
            <p:cNvSpPr/>
            <p:nvPr/>
          </p:nvSpPr>
          <p:spPr>
            <a:xfrm>
              <a:off x="5872226" y="26416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15" name="Google Shape;3315;p36"/>
            <p:cNvSpPr/>
            <p:nvPr/>
          </p:nvSpPr>
          <p:spPr>
            <a:xfrm>
              <a:off x="5872226" y="26416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16" name="Google Shape;3316;p36"/>
            <p:cNvSpPr/>
            <p:nvPr/>
          </p:nvSpPr>
          <p:spPr>
            <a:xfrm>
              <a:off x="5838190" y="29799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17" name="Google Shape;3317;p36"/>
            <p:cNvSpPr/>
            <p:nvPr/>
          </p:nvSpPr>
          <p:spPr>
            <a:xfrm>
              <a:off x="5838190" y="29799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18" name="Google Shape;3318;p36"/>
            <p:cNvSpPr/>
            <p:nvPr/>
          </p:nvSpPr>
          <p:spPr>
            <a:xfrm>
              <a:off x="5834888" y="29626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19" name="Google Shape;3319;p36"/>
            <p:cNvSpPr/>
            <p:nvPr/>
          </p:nvSpPr>
          <p:spPr>
            <a:xfrm>
              <a:off x="5834888" y="29626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3320" name="Google Shape;3320;p36"/>
            <p:cNvCxnSpPr/>
            <p:nvPr/>
          </p:nvCxnSpPr>
          <p:spPr>
            <a:xfrm flipH="1">
              <a:off x="5767197" y="30586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3321" name="Google Shape;3321;p36"/>
            <p:cNvCxnSpPr/>
            <p:nvPr/>
          </p:nvCxnSpPr>
          <p:spPr>
            <a:xfrm rot="10800000">
              <a:off x="5744083" y="30942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3322" name="Google Shape;3322;p36"/>
            <p:cNvCxnSpPr/>
            <p:nvPr/>
          </p:nvCxnSpPr>
          <p:spPr>
            <a:xfrm rot="10800000">
              <a:off x="5755640" y="30730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3323" name="Google Shape;3323;p36"/>
            <p:cNvCxnSpPr/>
            <p:nvPr/>
          </p:nvCxnSpPr>
          <p:spPr>
            <a:xfrm rot="10800000">
              <a:off x="5748909" y="31104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3324" name="Google Shape;3324;p36"/>
            <p:cNvCxnSpPr/>
            <p:nvPr/>
          </p:nvCxnSpPr>
          <p:spPr>
            <a:xfrm rot="10800000">
              <a:off x="5783961" y="30360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3325" name="Google Shape;3325;p36"/>
            <p:cNvCxnSpPr/>
            <p:nvPr/>
          </p:nvCxnSpPr>
          <p:spPr>
            <a:xfrm flipH="1">
              <a:off x="5769991" y="30092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3326" name="Google Shape;3326;p36"/>
            <p:cNvCxnSpPr/>
            <p:nvPr/>
          </p:nvCxnSpPr>
          <p:spPr>
            <a:xfrm flipH="1">
              <a:off x="5759450" y="30462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3327" name="Google Shape;3327;p36"/>
            <p:cNvCxnSpPr/>
            <p:nvPr/>
          </p:nvCxnSpPr>
          <p:spPr>
            <a:xfrm flipH="1">
              <a:off x="5797931" y="3009646"/>
              <a:ext cx="14351" cy="97536"/>
            </a:xfrm>
            <a:prstGeom prst="straightConnector1">
              <a:avLst/>
            </a:prstGeom>
            <a:noFill/>
            <a:ln cap="flat" cmpd="sng" w="12700">
              <a:solidFill>
                <a:srgbClr val="804000"/>
              </a:solidFill>
              <a:prstDash val="solid"/>
              <a:round/>
              <a:headEnd len="sm" w="sm" type="none"/>
              <a:tailEnd len="sm" w="sm" type="none"/>
            </a:ln>
          </p:spPr>
        </p:cxnSp>
        <p:sp>
          <p:nvSpPr>
            <p:cNvPr id="3328" name="Google Shape;3328;p36"/>
            <p:cNvSpPr/>
            <p:nvPr/>
          </p:nvSpPr>
          <p:spPr>
            <a:xfrm>
              <a:off x="5731637" y="27788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29" name="Google Shape;3329;p36"/>
            <p:cNvSpPr/>
            <p:nvPr/>
          </p:nvSpPr>
          <p:spPr>
            <a:xfrm>
              <a:off x="5712968" y="26588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30" name="Google Shape;3330;p36"/>
            <p:cNvSpPr/>
            <p:nvPr/>
          </p:nvSpPr>
          <p:spPr>
            <a:xfrm>
              <a:off x="5852160" y="26694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31" name="Google Shape;3331;p36"/>
            <p:cNvSpPr/>
            <p:nvPr/>
          </p:nvSpPr>
          <p:spPr>
            <a:xfrm>
              <a:off x="5829554" y="28882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32" name="Google Shape;3332;p36"/>
            <p:cNvSpPr/>
            <p:nvPr/>
          </p:nvSpPr>
          <p:spPr>
            <a:xfrm>
              <a:off x="5829554" y="28882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33" name="Google Shape;3333;p36"/>
            <p:cNvSpPr/>
            <p:nvPr/>
          </p:nvSpPr>
          <p:spPr>
            <a:xfrm>
              <a:off x="5828157" y="29218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34" name="Google Shape;3334;p36"/>
            <p:cNvSpPr/>
            <p:nvPr/>
          </p:nvSpPr>
          <p:spPr>
            <a:xfrm>
              <a:off x="5828157" y="29218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35" name="Google Shape;3335;p36"/>
            <p:cNvSpPr/>
            <p:nvPr/>
          </p:nvSpPr>
          <p:spPr>
            <a:xfrm>
              <a:off x="5711444" y="29132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36" name="Google Shape;3336;p36"/>
            <p:cNvSpPr/>
            <p:nvPr/>
          </p:nvSpPr>
          <p:spPr>
            <a:xfrm>
              <a:off x="5677408" y="26737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37" name="Google Shape;3337;p36"/>
            <p:cNvSpPr/>
            <p:nvPr/>
          </p:nvSpPr>
          <p:spPr>
            <a:xfrm>
              <a:off x="5699506" y="27706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38" name="Google Shape;3338;p36"/>
            <p:cNvSpPr/>
            <p:nvPr/>
          </p:nvSpPr>
          <p:spPr>
            <a:xfrm>
              <a:off x="5699506" y="27706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3339" name="Google Shape;3339;p36"/>
          <p:cNvGrpSpPr/>
          <p:nvPr/>
        </p:nvGrpSpPr>
        <p:grpSpPr>
          <a:xfrm rot="6047400">
            <a:off x="3200400" y="4165600"/>
            <a:ext cx="434849" cy="512065"/>
            <a:chOff x="3200400" y="4165600"/>
            <a:chExt cx="434849" cy="512065"/>
          </a:xfrm>
        </p:grpSpPr>
        <p:sp>
          <p:nvSpPr>
            <p:cNvPr id="3340" name="Google Shape;3340;p36"/>
            <p:cNvSpPr/>
            <p:nvPr/>
          </p:nvSpPr>
          <p:spPr>
            <a:xfrm>
              <a:off x="3506216" y="44184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41" name="Google Shape;3341;p36"/>
            <p:cNvSpPr/>
            <p:nvPr/>
          </p:nvSpPr>
          <p:spPr>
            <a:xfrm>
              <a:off x="3506216" y="44184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42" name="Google Shape;3342;p36"/>
            <p:cNvSpPr/>
            <p:nvPr/>
          </p:nvSpPr>
          <p:spPr>
            <a:xfrm>
              <a:off x="3575812" y="42158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43" name="Google Shape;3343;p36"/>
            <p:cNvSpPr/>
            <p:nvPr/>
          </p:nvSpPr>
          <p:spPr>
            <a:xfrm>
              <a:off x="3575812" y="42158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44" name="Google Shape;3344;p36"/>
            <p:cNvSpPr/>
            <p:nvPr/>
          </p:nvSpPr>
          <p:spPr>
            <a:xfrm>
              <a:off x="3200400" y="44343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45" name="Google Shape;3345;p36"/>
            <p:cNvSpPr/>
            <p:nvPr/>
          </p:nvSpPr>
          <p:spPr>
            <a:xfrm>
              <a:off x="3200400" y="44343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46" name="Google Shape;3346;p36"/>
            <p:cNvSpPr/>
            <p:nvPr/>
          </p:nvSpPr>
          <p:spPr>
            <a:xfrm>
              <a:off x="3226816" y="44046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47" name="Google Shape;3347;p36"/>
            <p:cNvSpPr/>
            <p:nvPr/>
          </p:nvSpPr>
          <p:spPr>
            <a:xfrm>
              <a:off x="3540760" y="42136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48" name="Google Shape;3348;p36"/>
            <p:cNvSpPr/>
            <p:nvPr/>
          </p:nvSpPr>
          <p:spPr>
            <a:xfrm>
              <a:off x="3540760" y="42136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49" name="Google Shape;3349;p36"/>
            <p:cNvSpPr/>
            <p:nvPr/>
          </p:nvSpPr>
          <p:spPr>
            <a:xfrm>
              <a:off x="3413506" y="4455922"/>
              <a:ext cx="14479" cy="7240"/>
            </a:xfrm>
            <a:custGeom>
              <a:rect b="b" l="l" r="r" t="t"/>
              <a:pathLst>
                <a:path extrusionOk="0" h="7240" w="14479">
                  <a:moveTo>
                    <a:pt x="0" y="7239"/>
                  </a:moveTo>
                  <a:lnTo>
                    <a:pt x="3429" y="3810"/>
                  </a:lnTo>
                  <a:lnTo>
                    <a:pt x="3429" y="3429"/>
                  </a:lnTo>
                  <a:lnTo>
                    <a:pt x="7746"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50" name="Google Shape;3350;p36"/>
            <p:cNvSpPr/>
            <p:nvPr/>
          </p:nvSpPr>
          <p:spPr>
            <a:xfrm>
              <a:off x="3413506" y="4455922"/>
              <a:ext cx="14479" cy="7240"/>
            </a:xfrm>
            <a:custGeom>
              <a:rect b="b" l="l" r="r" t="t"/>
              <a:pathLst>
                <a:path extrusionOk="0" h="7240" w="14479">
                  <a:moveTo>
                    <a:pt x="0" y="7239"/>
                  </a:moveTo>
                  <a:lnTo>
                    <a:pt x="3429" y="3810"/>
                  </a:lnTo>
                  <a:lnTo>
                    <a:pt x="3429" y="3429"/>
                  </a:lnTo>
                  <a:lnTo>
                    <a:pt x="7746"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51" name="Google Shape;3351;p36"/>
            <p:cNvSpPr/>
            <p:nvPr/>
          </p:nvSpPr>
          <p:spPr>
            <a:xfrm>
              <a:off x="3331464" y="43762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52" name="Google Shape;3352;p36"/>
            <p:cNvSpPr/>
            <p:nvPr/>
          </p:nvSpPr>
          <p:spPr>
            <a:xfrm>
              <a:off x="3331464" y="43762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53" name="Google Shape;3353;p36"/>
            <p:cNvSpPr/>
            <p:nvPr/>
          </p:nvSpPr>
          <p:spPr>
            <a:xfrm>
              <a:off x="3461512" y="42308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54" name="Google Shape;3354;p36"/>
            <p:cNvSpPr/>
            <p:nvPr/>
          </p:nvSpPr>
          <p:spPr>
            <a:xfrm>
              <a:off x="3461512" y="42308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55" name="Google Shape;3355;p36"/>
            <p:cNvSpPr/>
            <p:nvPr/>
          </p:nvSpPr>
          <p:spPr>
            <a:xfrm>
              <a:off x="3560826" y="41656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56" name="Google Shape;3356;p36"/>
            <p:cNvSpPr/>
            <p:nvPr/>
          </p:nvSpPr>
          <p:spPr>
            <a:xfrm>
              <a:off x="3560826" y="41656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57" name="Google Shape;3357;p36"/>
            <p:cNvSpPr/>
            <p:nvPr/>
          </p:nvSpPr>
          <p:spPr>
            <a:xfrm>
              <a:off x="3526790" y="45039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58" name="Google Shape;3358;p36"/>
            <p:cNvSpPr/>
            <p:nvPr/>
          </p:nvSpPr>
          <p:spPr>
            <a:xfrm>
              <a:off x="3526790" y="45039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59" name="Google Shape;3359;p36"/>
            <p:cNvSpPr/>
            <p:nvPr/>
          </p:nvSpPr>
          <p:spPr>
            <a:xfrm>
              <a:off x="3523488" y="44866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60" name="Google Shape;3360;p36"/>
            <p:cNvSpPr/>
            <p:nvPr/>
          </p:nvSpPr>
          <p:spPr>
            <a:xfrm>
              <a:off x="3523488" y="44866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3361" name="Google Shape;3361;p36"/>
            <p:cNvCxnSpPr/>
            <p:nvPr/>
          </p:nvCxnSpPr>
          <p:spPr>
            <a:xfrm flipH="1">
              <a:off x="3455797" y="45826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3362" name="Google Shape;3362;p36"/>
            <p:cNvCxnSpPr/>
            <p:nvPr/>
          </p:nvCxnSpPr>
          <p:spPr>
            <a:xfrm rot="10800000">
              <a:off x="3432683" y="46182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3363" name="Google Shape;3363;p36"/>
            <p:cNvCxnSpPr/>
            <p:nvPr/>
          </p:nvCxnSpPr>
          <p:spPr>
            <a:xfrm rot="10800000">
              <a:off x="3444240" y="45970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3364" name="Google Shape;3364;p36"/>
            <p:cNvCxnSpPr/>
            <p:nvPr/>
          </p:nvCxnSpPr>
          <p:spPr>
            <a:xfrm rot="10800000">
              <a:off x="3437509" y="46344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3365" name="Google Shape;3365;p36"/>
            <p:cNvCxnSpPr/>
            <p:nvPr/>
          </p:nvCxnSpPr>
          <p:spPr>
            <a:xfrm rot="10800000">
              <a:off x="3472561" y="45600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3366" name="Google Shape;3366;p36"/>
            <p:cNvCxnSpPr/>
            <p:nvPr/>
          </p:nvCxnSpPr>
          <p:spPr>
            <a:xfrm flipH="1">
              <a:off x="3458591" y="45332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3367" name="Google Shape;3367;p36"/>
            <p:cNvCxnSpPr/>
            <p:nvPr/>
          </p:nvCxnSpPr>
          <p:spPr>
            <a:xfrm flipH="1">
              <a:off x="3448050" y="45702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3368" name="Google Shape;3368;p36"/>
            <p:cNvCxnSpPr/>
            <p:nvPr/>
          </p:nvCxnSpPr>
          <p:spPr>
            <a:xfrm flipH="1">
              <a:off x="3486531" y="4533646"/>
              <a:ext cx="14351" cy="97536"/>
            </a:xfrm>
            <a:prstGeom prst="straightConnector1">
              <a:avLst/>
            </a:prstGeom>
            <a:noFill/>
            <a:ln cap="flat" cmpd="sng" w="12700">
              <a:solidFill>
                <a:srgbClr val="804000"/>
              </a:solidFill>
              <a:prstDash val="solid"/>
              <a:round/>
              <a:headEnd len="sm" w="sm" type="none"/>
              <a:tailEnd len="sm" w="sm" type="none"/>
            </a:ln>
          </p:spPr>
        </p:cxnSp>
        <p:sp>
          <p:nvSpPr>
            <p:cNvPr id="3369" name="Google Shape;3369;p36"/>
            <p:cNvSpPr/>
            <p:nvPr/>
          </p:nvSpPr>
          <p:spPr>
            <a:xfrm>
              <a:off x="3420237" y="43028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70" name="Google Shape;3370;p36"/>
            <p:cNvSpPr/>
            <p:nvPr/>
          </p:nvSpPr>
          <p:spPr>
            <a:xfrm>
              <a:off x="3401568" y="4182872"/>
              <a:ext cx="159767" cy="80138"/>
            </a:xfrm>
            <a:custGeom>
              <a:rect b="b" l="l" r="r" t="t"/>
              <a:pathLst>
                <a:path extrusionOk="0" h="80138" w="159767">
                  <a:moveTo>
                    <a:pt x="59435" y="75311"/>
                  </a:moveTo>
                  <a:lnTo>
                    <a:pt x="45974" y="80137"/>
                  </a:lnTo>
                  <a:lnTo>
                    <a:pt x="0" y="21971"/>
                  </a:lnTo>
                  <a:lnTo>
                    <a:pt x="19684"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71" name="Google Shape;3371;p36"/>
            <p:cNvSpPr/>
            <p:nvPr/>
          </p:nvSpPr>
          <p:spPr>
            <a:xfrm>
              <a:off x="3540760" y="41934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72" name="Google Shape;3372;p36"/>
            <p:cNvSpPr/>
            <p:nvPr/>
          </p:nvSpPr>
          <p:spPr>
            <a:xfrm>
              <a:off x="3518154" y="44122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73" name="Google Shape;3373;p36"/>
            <p:cNvSpPr/>
            <p:nvPr/>
          </p:nvSpPr>
          <p:spPr>
            <a:xfrm>
              <a:off x="3518154" y="44122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74" name="Google Shape;3374;p36"/>
            <p:cNvSpPr/>
            <p:nvPr/>
          </p:nvSpPr>
          <p:spPr>
            <a:xfrm>
              <a:off x="3516757" y="4445889"/>
              <a:ext cx="26797" cy="27814"/>
            </a:xfrm>
            <a:custGeom>
              <a:rect b="b" l="l" r="r" t="t"/>
              <a:pathLst>
                <a:path extrusionOk="0" h="27814" w="26797">
                  <a:moveTo>
                    <a:pt x="0" y="25400"/>
                  </a:moveTo>
                  <a:lnTo>
                    <a:pt x="1396" y="8636"/>
                  </a:lnTo>
                  <a:lnTo>
                    <a:pt x="16764" y="0"/>
                  </a:lnTo>
                  <a:lnTo>
                    <a:pt x="26796"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75" name="Google Shape;3375;p36"/>
            <p:cNvSpPr/>
            <p:nvPr/>
          </p:nvSpPr>
          <p:spPr>
            <a:xfrm>
              <a:off x="3516757" y="4445889"/>
              <a:ext cx="26797" cy="27814"/>
            </a:xfrm>
            <a:custGeom>
              <a:rect b="b" l="l" r="r" t="t"/>
              <a:pathLst>
                <a:path extrusionOk="0" h="27814" w="26797">
                  <a:moveTo>
                    <a:pt x="0" y="25400"/>
                  </a:moveTo>
                  <a:lnTo>
                    <a:pt x="1396" y="8636"/>
                  </a:lnTo>
                  <a:lnTo>
                    <a:pt x="16764" y="0"/>
                  </a:lnTo>
                  <a:lnTo>
                    <a:pt x="26796"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76" name="Google Shape;3376;p36"/>
            <p:cNvSpPr/>
            <p:nvPr/>
          </p:nvSpPr>
          <p:spPr>
            <a:xfrm>
              <a:off x="3400044" y="4437253"/>
              <a:ext cx="57658" cy="77217"/>
            </a:xfrm>
            <a:custGeom>
              <a:rect b="b" l="l" r="r" t="t"/>
              <a:pathLst>
                <a:path extrusionOk="0" h="77217" w="57658">
                  <a:moveTo>
                    <a:pt x="0" y="46990"/>
                  </a:moveTo>
                  <a:lnTo>
                    <a:pt x="1905" y="24003"/>
                  </a:lnTo>
                  <a:lnTo>
                    <a:pt x="18288" y="0"/>
                  </a:lnTo>
                  <a:lnTo>
                    <a:pt x="57657"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77" name="Google Shape;3377;p36"/>
            <p:cNvSpPr/>
            <p:nvPr/>
          </p:nvSpPr>
          <p:spPr>
            <a:xfrm>
              <a:off x="3366008" y="41977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78" name="Google Shape;3378;p36"/>
            <p:cNvSpPr/>
            <p:nvPr/>
          </p:nvSpPr>
          <p:spPr>
            <a:xfrm>
              <a:off x="3388106" y="4294632"/>
              <a:ext cx="137288" cy="115698"/>
            </a:xfrm>
            <a:custGeom>
              <a:rect b="b" l="l" r="r" t="t"/>
              <a:pathLst>
                <a:path extrusionOk="0" h="115698" w="137288">
                  <a:moveTo>
                    <a:pt x="15875" y="22098"/>
                  </a:moveTo>
                  <a:lnTo>
                    <a:pt x="29718" y="11049"/>
                  </a:lnTo>
                  <a:lnTo>
                    <a:pt x="47497" y="3937"/>
                  </a:lnTo>
                  <a:lnTo>
                    <a:pt x="61468" y="1016"/>
                  </a:lnTo>
                  <a:lnTo>
                    <a:pt x="74421"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6" y="112776"/>
                  </a:lnTo>
                  <a:lnTo>
                    <a:pt x="75819" y="115189"/>
                  </a:lnTo>
                  <a:lnTo>
                    <a:pt x="63372"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79" name="Google Shape;3379;p36"/>
            <p:cNvSpPr/>
            <p:nvPr/>
          </p:nvSpPr>
          <p:spPr>
            <a:xfrm>
              <a:off x="3388106" y="4294632"/>
              <a:ext cx="137288" cy="115698"/>
            </a:xfrm>
            <a:custGeom>
              <a:rect b="b" l="l" r="r" t="t"/>
              <a:pathLst>
                <a:path extrusionOk="0" h="115698" w="137288">
                  <a:moveTo>
                    <a:pt x="15875" y="22098"/>
                  </a:moveTo>
                  <a:lnTo>
                    <a:pt x="29718" y="11049"/>
                  </a:lnTo>
                  <a:lnTo>
                    <a:pt x="47497" y="3937"/>
                  </a:lnTo>
                  <a:lnTo>
                    <a:pt x="61468" y="1016"/>
                  </a:lnTo>
                  <a:lnTo>
                    <a:pt x="74421"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6" y="112776"/>
                  </a:lnTo>
                  <a:lnTo>
                    <a:pt x="75819" y="115189"/>
                  </a:lnTo>
                  <a:lnTo>
                    <a:pt x="63372"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3380" name="Google Shape;3380;p36"/>
          <p:cNvGrpSpPr/>
          <p:nvPr/>
        </p:nvGrpSpPr>
        <p:grpSpPr>
          <a:xfrm rot="6047400">
            <a:off x="5702300" y="3962400"/>
            <a:ext cx="434849" cy="512065"/>
            <a:chOff x="5702300" y="3962400"/>
            <a:chExt cx="434849" cy="512065"/>
          </a:xfrm>
        </p:grpSpPr>
        <p:sp>
          <p:nvSpPr>
            <p:cNvPr id="3381" name="Google Shape;3381;p36"/>
            <p:cNvSpPr/>
            <p:nvPr/>
          </p:nvSpPr>
          <p:spPr>
            <a:xfrm>
              <a:off x="6008116" y="42152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82" name="Google Shape;3382;p36"/>
            <p:cNvSpPr/>
            <p:nvPr/>
          </p:nvSpPr>
          <p:spPr>
            <a:xfrm>
              <a:off x="6008116" y="42152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83" name="Google Shape;3383;p36"/>
            <p:cNvSpPr/>
            <p:nvPr/>
          </p:nvSpPr>
          <p:spPr>
            <a:xfrm>
              <a:off x="6077712" y="40126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84" name="Google Shape;3384;p36"/>
            <p:cNvSpPr/>
            <p:nvPr/>
          </p:nvSpPr>
          <p:spPr>
            <a:xfrm>
              <a:off x="6077712" y="40126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85" name="Google Shape;3385;p36"/>
            <p:cNvSpPr/>
            <p:nvPr/>
          </p:nvSpPr>
          <p:spPr>
            <a:xfrm>
              <a:off x="5702300" y="42311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86" name="Google Shape;3386;p36"/>
            <p:cNvSpPr/>
            <p:nvPr/>
          </p:nvSpPr>
          <p:spPr>
            <a:xfrm>
              <a:off x="5702300" y="42311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87" name="Google Shape;3387;p36"/>
            <p:cNvSpPr/>
            <p:nvPr/>
          </p:nvSpPr>
          <p:spPr>
            <a:xfrm>
              <a:off x="5728716" y="42014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88" name="Google Shape;3388;p36"/>
            <p:cNvSpPr/>
            <p:nvPr/>
          </p:nvSpPr>
          <p:spPr>
            <a:xfrm>
              <a:off x="6042660" y="40104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89" name="Google Shape;3389;p36"/>
            <p:cNvSpPr/>
            <p:nvPr/>
          </p:nvSpPr>
          <p:spPr>
            <a:xfrm>
              <a:off x="6042660" y="40104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90" name="Google Shape;3390;p36"/>
            <p:cNvSpPr/>
            <p:nvPr/>
          </p:nvSpPr>
          <p:spPr>
            <a:xfrm>
              <a:off x="5915406" y="42527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91" name="Google Shape;3391;p36"/>
            <p:cNvSpPr/>
            <p:nvPr/>
          </p:nvSpPr>
          <p:spPr>
            <a:xfrm>
              <a:off x="5915406" y="42527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92" name="Google Shape;3392;p36"/>
            <p:cNvSpPr/>
            <p:nvPr/>
          </p:nvSpPr>
          <p:spPr>
            <a:xfrm>
              <a:off x="5833364" y="41730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93" name="Google Shape;3393;p36"/>
            <p:cNvSpPr/>
            <p:nvPr/>
          </p:nvSpPr>
          <p:spPr>
            <a:xfrm>
              <a:off x="5833364" y="41730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94" name="Google Shape;3394;p36"/>
            <p:cNvSpPr/>
            <p:nvPr/>
          </p:nvSpPr>
          <p:spPr>
            <a:xfrm>
              <a:off x="5963412" y="40276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95" name="Google Shape;3395;p36"/>
            <p:cNvSpPr/>
            <p:nvPr/>
          </p:nvSpPr>
          <p:spPr>
            <a:xfrm>
              <a:off x="5963412" y="40276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96" name="Google Shape;3396;p36"/>
            <p:cNvSpPr/>
            <p:nvPr/>
          </p:nvSpPr>
          <p:spPr>
            <a:xfrm>
              <a:off x="6062726" y="39624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97" name="Google Shape;3397;p36"/>
            <p:cNvSpPr/>
            <p:nvPr/>
          </p:nvSpPr>
          <p:spPr>
            <a:xfrm>
              <a:off x="6062726" y="39624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98" name="Google Shape;3398;p36"/>
            <p:cNvSpPr/>
            <p:nvPr/>
          </p:nvSpPr>
          <p:spPr>
            <a:xfrm>
              <a:off x="6028690" y="43007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99" name="Google Shape;3399;p36"/>
            <p:cNvSpPr/>
            <p:nvPr/>
          </p:nvSpPr>
          <p:spPr>
            <a:xfrm>
              <a:off x="6028690" y="43007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00" name="Google Shape;3400;p36"/>
            <p:cNvSpPr/>
            <p:nvPr/>
          </p:nvSpPr>
          <p:spPr>
            <a:xfrm>
              <a:off x="6025388" y="42834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01" name="Google Shape;3401;p36"/>
            <p:cNvSpPr/>
            <p:nvPr/>
          </p:nvSpPr>
          <p:spPr>
            <a:xfrm>
              <a:off x="6025388" y="42834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3402" name="Google Shape;3402;p36"/>
            <p:cNvCxnSpPr/>
            <p:nvPr/>
          </p:nvCxnSpPr>
          <p:spPr>
            <a:xfrm flipH="1">
              <a:off x="5957697" y="43794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3403" name="Google Shape;3403;p36"/>
            <p:cNvCxnSpPr/>
            <p:nvPr/>
          </p:nvCxnSpPr>
          <p:spPr>
            <a:xfrm rot="10800000">
              <a:off x="5934583" y="44150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3404" name="Google Shape;3404;p36"/>
            <p:cNvCxnSpPr/>
            <p:nvPr/>
          </p:nvCxnSpPr>
          <p:spPr>
            <a:xfrm rot="10800000">
              <a:off x="5946140" y="43938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3405" name="Google Shape;3405;p36"/>
            <p:cNvCxnSpPr/>
            <p:nvPr/>
          </p:nvCxnSpPr>
          <p:spPr>
            <a:xfrm rot="10800000">
              <a:off x="5939409" y="44312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3406" name="Google Shape;3406;p36"/>
            <p:cNvCxnSpPr/>
            <p:nvPr/>
          </p:nvCxnSpPr>
          <p:spPr>
            <a:xfrm rot="10800000">
              <a:off x="5974461" y="43568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3407" name="Google Shape;3407;p36"/>
            <p:cNvCxnSpPr/>
            <p:nvPr/>
          </p:nvCxnSpPr>
          <p:spPr>
            <a:xfrm flipH="1">
              <a:off x="5960491" y="43300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3408" name="Google Shape;3408;p36"/>
            <p:cNvCxnSpPr/>
            <p:nvPr/>
          </p:nvCxnSpPr>
          <p:spPr>
            <a:xfrm flipH="1">
              <a:off x="5949950" y="43670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3409" name="Google Shape;3409;p36"/>
            <p:cNvCxnSpPr/>
            <p:nvPr/>
          </p:nvCxnSpPr>
          <p:spPr>
            <a:xfrm flipH="1">
              <a:off x="5988431" y="4330446"/>
              <a:ext cx="14351" cy="97536"/>
            </a:xfrm>
            <a:prstGeom prst="straightConnector1">
              <a:avLst/>
            </a:prstGeom>
            <a:noFill/>
            <a:ln cap="flat" cmpd="sng" w="12700">
              <a:solidFill>
                <a:srgbClr val="804000"/>
              </a:solidFill>
              <a:prstDash val="solid"/>
              <a:round/>
              <a:headEnd len="sm" w="sm" type="none"/>
              <a:tailEnd len="sm" w="sm" type="none"/>
            </a:ln>
          </p:spPr>
        </p:cxnSp>
        <p:sp>
          <p:nvSpPr>
            <p:cNvPr id="3410" name="Google Shape;3410;p36"/>
            <p:cNvSpPr/>
            <p:nvPr/>
          </p:nvSpPr>
          <p:spPr>
            <a:xfrm>
              <a:off x="5922137" y="40996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11" name="Google Shape;3411;p36"/>
            <p:cNvSpPr/>
            <p:nvPr/>
          </p:nvSpPr>
          <p:spPr>
            <a:xfrm>
              <a:off x="5903468" y="39796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12" name="Google Shape;3412;p36"/>
            <p:cNvSpPr/>
            <p:nvPr/>
          </p:nvSpPr>
          <p:spPr>
            <a:xfrm>
              <a:off x="6042660" y="39902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13" name="Google Shape;3413;p36"/>
            <p:cNvSpPr/>
            <p:nvPr/>
          </p:nvSpPr>
          <p:spPr>
            <a:xfrm>
              <a:off x="6020054" y="42090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14" name="Google Shape;3414;p36"/>
            <p:cNvSpPr/>
            <p:nvPr/>
          </p:nvSpPr>
          <p:spPr>
            <a:xfrm>
              <a:off x="6020054" y="42090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15" name="Google Shape;3415;p36"/>
            <p:cNvSpPr/>
            <p:nvPr/>
          </p:nvSpPr>
          <p:spPr>
            <a:xfrm>
              <a:off x="6018657" y="42426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16" name="Google Shape;3416;p36"/>
            <p:cNvSpPr/>
            <p:nvPr/>
          </p:nvSpPr>
          <p:spPr>
            <a:xfrm>
              <a:off x="6018657" y="42426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17" name="Google Shape;3417;p36"/>
            <p:cNvSpPr/>
            <p:nvPr/>
          </p:nvSpPr>
          <p:spPr>
            <a:xfrm>
              <a:off x="5901944" y="42340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18" name="Google Shape;3418;p36"/>
            <p:cNvSpPr/>
            <p:nvPr/>
          </p:nvSpPr>
          <p:spPr>
            <a:xfrm>
              <a:off x="5867908" y="39945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19" name="Google Shape;3419;p36"/>
            <p:cNvSpPr/>
            <p:nvPr/>
          </p:nvSpPr>
          <p:spPr>
            <a:xfrm>
              <a:off x="5890006" y="40914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20" name="Google Shape;3420;p36"/>
            <p:cNvSpPr/>
            <p:nvPr/>
          </p:nvSpPr>
          <p:spPr>
            <a:xfrm>
              <a:off x="5890006" y="40914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3421" name="Google Shape;3421;p36"/>
          <p:cNvGrpSpPr/>
          <p:nvPr/>
        </p:nvGrpSpPr>
        <p:grpSpPr>
          <a:xfrm rot="6047400">
            <a:off x="4673600" y="3035300"/>
            <a:ext cx="434849" cy="512065"/>
            <a:chOff x="4673600" y="3035300"/>
            <a:chExt cx="434849" cy="512065"/>
          </a:xfrm>
        </p:grpSpPr>
        <p:sp>
          <p:nvSpPr>
            <p:cNvPr id="3422" name="Google Shape;3422;p36"/>
            <p:cNvSpPr/>
            <p:nvPr/>
          </p:nvSpPr>
          <p:spPr>
            <a:xfrm>
              <a:off x="4979416" y="32881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23" name="Google Shape;3423;p36"/>
            <p:cNvSpPr/>
            <p:nvPr/>
          </p:nvSpPr>
          <p:spPr>
            <a:xfrm>
              <a:off x="4979416" y="32881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24" name="Google Shape;3424;p36"/>
            <p:cNvSpPr/>
            <p:nvPr/>
          </p:nvSpPr>
          <p:spPr>
            <a:xfrm>
              <a:off x="5049012" y="30855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25" name="Google Shape;3425;p36"/>
            <p:cNvSpPr/>
            <p:nvPr/>
          </p:nvSpPr>
          <p:spPr>
            <a:xfrm>
              <a:off x="5049012" y="30855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26" name="Google Shape;3426;p36"/>
            <p:cNvSpPr/>
            <p:nvPr/>
          </p:nvSpPr>
          <p:spPr>
            <a:xfrm>
              <a:off x="4673600" y="33040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27" name="Google Shape;3427;p36"/>
            <p:cNvSpPr/>
            <p:nvPr/>
          </p:nvSpPr>
          <p:spPr>
            <a:xfrm>
              <a:off x="4673600" y="33040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28" name="Google Shape;3428;p36"/>
            <p:cNvSpPr/>
            <p:nvPr/>
          </p:nvSpPr>
          <p:spPr>
            <a:xfrm>
              <a:off x="4700016" y="32743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29" name="Google Shape;3429;p36"/>
            <p:cNvSpPr/>
            <p:nvPr/>
          </p:nvSpPr>
          <p:spPr>
            <a:xfrm>
              <a:off x="5013960" y="30833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30" name="Google Shape;3430;p36"/>
            <p:cNvSpPr/>
            <p:nvPr/>
          </p:nvSpPr>
          <p:spPr>
            <a:xfrm>
              <a:off x="5013960" y="30833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31" name="Google Shape;3431;p36"/>
            <p:cNvSpPr/>
            <p:nvPr/>
          </p:nvSpPr>
          <p:spPr>
            <a:xfrm>
              <a:off x="4886706" y="33256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32" name="Google Shape;3432;p36"/>
            <p:cNvSpPr/>
            <p:nvPr/>
          </p:nvSpPr>
          <p:spPr>
            <a:xfrm>
              <a:off x="4886706" y="33256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33" name="Google Shape;3433;p36"/>
            <p:cNvSpPr/>
            <p:nvPr/>
          </p:nvSpPr>
          <p:spPr>
            <a:xfrm>
              <a:off x="4804664" y="32459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34" name="Google Shape;3434;p36"/>
            <p:cNvSpPr/>
            <p:nvPr/>
          </p:nvSpPr>
          <p:spPr>
            <a:xfrm>
              <a:off x="4804664" y="32459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35" name="Google Shape;3435;p36"/>
            <p:cNvSpPr/>
            <p:nvPr/>
          </p:nvSpPr>
          <p:spPr>
            <a:xfrm>
              <a:off x="4934712" y="31005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36" name="Google Shape;3436;p36"/>
            <p:cNvSpPr/>
            <p:nvPr/>
          </p:nvSpPr>
          <p:spPr>
            <a:xfrm>
              <a:off x="4934712" y="31005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37" name="Google Shape;3437;p36"/>
            <p:cNvSpPr/>
            <p:nvPr/>
          </p:nvSpPr>
          <p:spPr>
            <a:xfrm>
              <a:off x="5034026" y="30353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38" name="Google Shape;3438;p36"/>
            <p:cNvSpPr/>
            <p:nvPr/>
          </p:nvSpPr>
          <p:spPr>
            <a:xfrm>
              <a:off x="5034026" y="30353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39" name="Google Shape;3439;p36"/>
            <p:cNvSpPr/>
            <p:nvPr/>
          </p:nvSpPr>
          <p:spPr>
            <a:xfrm>
              <a:off x="4999990" y="33736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40" name="Google Shape;3440;p36"/>
            <p:cNvSpPr/>
            <p:nvPr/>
          </p:nvSpPr>
          <p:spPr>
            <a:xfrm>
              <a:off x="4999990" y="33736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41" name="Google Shape;3441;p36"/>
            <p:cNvSpPr/>
            <p:nvPr/>
          </p:nvSpPr>
          <p:spPr>
            <a:xfrm>
              <a:off x="4996688" y="33563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42" name="Google Shape;3442;p36"/>
            <p:cNvSpPr/>
            <p:nvPr/>
          </p:nvSpPr>
          <p:spPr>
            <a:xfrm>
              <a:off x="4996688" y="33563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3443" name="Google Shape;3443;p36"/>
            <p:cNvCxnSpPr/>
            <p:nvPr/>
          </p:nvCxnSpPr>
          <p:spPr>
            <a:xfrm flipH="1">
              <a:off x="4928997" y="34523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3444" name="Google Shape;3444;p36"/>
            <p:cNvCxnSpPr/>
            <p:nvPr/>
          </p:nvCxnSpPr>
          <p:spPr>
            <a:xfrm rot="10800000">
              <a:off x="4905883" y="34879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3445" name="Google Shape;3445;p36"/>
            <p:cNvCxnSpPr/>
            <p:nvPr/>
          </p:nvCxnSpPr>
          <p:spPr>
            <a:xfrm rot="10800000">
              <a:off x="4917440" y="34667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3446" name="Google Shape;3446;p36"/>
            <p:cNvCxnSpPr/>
            <p:nvPr/>
          </p:nvCxnSpPr>
          <p:spPr>
            <a:xfrm rot="10800000">
              <a:off x="4910709" y="35041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3447" name="Google Shape;3447;p36"/>
            <p:cNvCxnSpPr/>
            <p:nvPr/>
          </p:nvCxnSpPr>
          <p:spPr>
            <a:xfrm rot="10800000">
              <a:off x="4945761" y="34297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3448" name="Google Shape;3448;p36"/>
            <p:cNvCxnSpPr/>
            <p:nvPr/>
          </p:nvCxnSpPr>
          <p:spPr>
            <a:xfrm flipH="1">
              <a:off x="4931791" y="34029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3449" name="Google Shape;3449;p36"/>
            <p:cNvCxnSpPr/>
            <p:nvPr/>
          </p:nvCxnSpPr>
          <p:spPr>
            <a:xfrm flipH="1">
              <a:off x="4921250" y="34399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3450" name="Google Shape;3450;p36"/>
            <p:cNvCxnSpPr/>
            <p:nvPr/>
          </p:nvCxnSpPr>
          <p:spPr>
            <a:xfrm flipH="1">
              <a:off x="4959731" y="3403346"/>
              <a:ext cx="14351" cy="97536"/>
            </a:xfrm>
            <a:prstGeom prst="straightConnector1">
              <a:avLst/>
            </a:prstGeom>
            <a:noFill/>
            <a:ln cap="flat" cmpd="sng" w="12700">
              <a:solidFill>
                <a:srgbClr val="804000"/>
              </a:solidFill>
              <a:prstDash val="solid"/>
              <a:round/>
              <a:headEnd len="sm" w="sm" type="none"/>
              <a:tailEnd len="sm" w="sm" type="none"/>
            </a:ln>
          </p:spPr>
        </p:cxnSp>
        <p:sp>
          <p:nvSpPr>
            <p:cNvPr id="3451" name="Google Shape;3451;p36"/>
            <p:cNvSpPr/>
            <p:nvPr/>
          </p:nvSpPr>
          <p:spPr>
            <a:xfrm>
              <a:off x="4893437" y="31725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52" name="Google Shape;3452;p36"/>
            <p:cNvSpPr/>
            <p:nvPr/>
          </p:nvSpPr>
          <p:spPr>
            <a:xfrm>
              <a:off x="4874768" y="30525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53" name="Google Shape;3453;p36"/>
            <p:cNvSpPr/>
            <p:nvPr/>
          </p:nvSpPr>
          <p:spPr>
            <a:xfrm>
              <a:off x="5013960" y="30631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54" name="Google Shape;3454;p36"/>
            <p:cNvSpPr/>
            <p:nvPr/>
          </p:nvSpPr>
          <p:spPr>
            <a:xfrm>
              <a:off x="4991354" y="32819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55" name="Google Shape;3455;p36"/>
            <p:cNvSpPr/>
            <p:nvPr/>
          </p:nvSpPr>
          <p:spPr>
            <a:xfrm>
              <a:off x="4991354" y="32819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56" name="Google Shape;3456;p36"/>
            <p:cNvSpPr/>
            <p:nvPr/>
          </p:nvSpPr>
          <p:spPr>
            <a:xfrm>
              <a:off x="4989957" y="33155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57" name="Google Shape;3457;p36"/>
            <p:cNvSpPr/>
            <p:nvPr/>
          </p:nvSpPr>
          <p:spPr>
            <a:xfrm>
              <a:off x="4989957" y="33155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58" name="Google Shape;3458;p36"/>
            <p:cNvSpPr/>
            <p:nvPr/>
          </p:nvSpPr>
          <p:spPr>
            <a:xfrm>
              <a:off x="4873244" y="33069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59" name="Google Shape;3459;p36"/>
            <p:cNvSpPr/>
            <p:nvPr/>
          </p:nvSpPr>
          <p:spPr>
            <a:xfrm>
              <a:off x="4839208" y="30674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8"/>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60" name="Google Shape;3460;p36"/>
            <p:cNvSpPr/>
            <p:nvPr/>
          </p:nvSpPr>
          <p:spPr>
            <a:xfrm>
              <a:off x="4861306" y="3164332"/>
              <a:ext cx="137288" cy="115698"/>
            </a:xfrm>
            <a:custGeom>
              <a:rect b="b" l="l" r="r" t="t"/>
              <a:pathLst>
                <a:path extrusionOk="0" h="115698" w="137288">
                  <a:moveTo>
                    <a:pt x="15875" y="22098"/>
                  </a:moveTo>
                  <a:lnTo>
                    <a:pt x="29718" y="11049"/>
                  </a:lnTo>
                  <a:lnTo>
                    <a:pt x="47498" y="3937"/>
                  </a:lnTo>
                  <a:lnTo>
                    <a:pt x="61468" y="1017"/>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61" name="Google Shape;3461;p36"/>
            <p:cNvSpPr/>
            <p:nvPr/>
          </p:nvSpPr>
          <p:spPr>
            <a:xfrm>
              <a:off x="4861306" y="3164332"/>
              <a:ext cx="137288" cy="115698"/>
            </a:xfrm>
            <a:custGeom>
              <a:rect b="b" l="l" r="r" t="t"/>
              <a:pathLst>
                <a:path extrusionOk="0" h="115698" w="137288">
                  <a:moveTo>
                    <a:pt x="15875" y="22098"/>
                  </a:moveTo>
                  <a:lnTo>
                    <a:pt x="29718" y="11049"/>
                  </a:lnTo>
                  <a:lnTo>
                    <a:pt x="47498" y="3937"/>
                  </a:lnTo>
                  <a:lnTo>
                    <a:pt x="61468" y="1017"/>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sp>
        <p:nvSpPr>
          <p:cNvPr id="3462" name="Google Shape;3462;p36"/>
          <p:cNvSpPr/>
          <p:nvPr/>
        </p:nvSpPr>
        <p:spPr>
          <a:xfrm>
            <a:off x="4343400" y="1181100"/>
            <a:ext cx="1130300" cy="11557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nvGrpSpPr>
          <p:cNvPr id="3463" name="Google Shape;3463;p36"/>
          <p:cNvGrpSpPr/>
          <p:nvPr/>
        </p:nvGrpSpPr>
        <p:grpSpPr>
          <a:xfrm>
            <a:off x="4495800" y="1231900"/>
            <a:ext cx="807593" cy="735966"/>
            <a:chOff x="4495800" y="1231900"/>
            <a:chExt cx="807593" cy="735966"/>
          </a:xfrm>
        </p:grpSpPr>
        <p:sp>
          <p:nvSpPr>
            <p:cNvPr id="3464" name="Google Shape;3464;p36"/>
            <p:cNvSpPr/>
            <p:nvPr/>
          </p:nvSpPr>
          <p:spPr>
            <a:xfrm>
              <a:off x="4559300" y="1231900"/>
              <a:ext cx="680594" cy="735966"/>
            </a:xfrm>
            <a:custGeom>
              <a:rect b="b" l="l" r="r" t="t"/>
              <a:pathLst>
                <a:path extrusionOk="0" h="735966" w="680594">
                  <a:moveTo>
                    <a:pt x="680593" y="735203"/>
                  </a:moveTo>
                  <a:lnTo>
                    <a:pt x="0" y="735965"/>
                  </a:lnTo>
                  <a:lnTo>
                    <a:pt x="340614" y="0"/>
                  </a:lnTo>
                  <a:close/>
                </a:path>
              </a:pathLst>
            </a:cu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65" name="Google Shape;3465;p36"/>
            <p:cNvSpPr txBox="1"/>
            <p:nvPr/>
          </p:nvSpPr>
          <p:spPr>
            <a:xfrm>
              <a:off x="4495800" y="1231900"/>
              <a:ext cx="80759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Times"/>
                  <a:ea typeface="Times"/>
                  <a:cs typeface="Times"/>
                  <a:sym typeface="Times"/>
                </a:rPr>
                <a:t> </a:t>
              </a:r>
              <a:endParaRPr/>
            </a:p>
          </p:txBody>
        </p:sp>
      </p:grpSp>
      <p:sp>
        <p:nvSpPr>
          <p:cNvPr id="3466" name="Google Shape;3466;p36"/>
          <p:cNvSpPr txBox="1"/>
          <p:nvPr/>
        </p:nvSpPr>
        <p:spPr>
          <a:xfrm>
            <a:off x="2552700" y="2451100"/>
            <a:ext cx="22098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Times"/>
                <a:ea typeface="Times"/>
                <a:cs typeface="Times"/>
                <a:sym typeface="Times"/>
              </a:rPr>
              <a:t>Wing D</a:t>
            </a:r>
            <a:endParaRPr/>
          </a:p>
        </p:txBody>
      </p:sp>
      <p:sp>
        <p:nvSpPr>
          <p:cNvPr id="3467" name="Google Shape;3467;p36"/>
          <p:cNvSpPr txBox="1"/>
          <p:nvPr/>
        </p:nvSpPr>
        <p:spPr>
          <a:xfrm>
            <a:off x="1727200" y="4165600"/>
            <a:ext cx="11938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Times"/>
                <a:ea typeface="Times"/>
                <a:cs typeface="Times"/>
                <a:sym typeface="Times"/>
              </a:rPr>
              <a:t>SS</a:t>
            </a:r>
            <a:endParaRPr/>
          </a:p>
        </p:txBody>
      </p:sp>
      <p:sp>
        <p:nvSpPr>
          <p:cNvPr id="3468" name="Google Shape;3468;p36"/>
          <p:cNvSpPr txBox="1"/>
          <p:nvPr/>
        </p:nvSpPr>
        <p:spPr>
          <a:xfrm>
            <a:off x="4521200" y="4495800"/>
            <a:ext cx="11938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Times"/>
                <a:ea typeface="Times"/>
                <a:cs typeface="Times"/>
                <a:sym typeface="Times"/>
              </a:rPr>
              <a:t>SS</a:t>
            </a:r>
            <a:endParaRPr/>
          </a:p>
        </p:txBody>
      </p:sp>
      <p:sp>
        <p:nvSpPr>
          <p:cNvPr id="3469" name="Google Shape;3469;p36"/>
          <p:cNvSpPr txBox="1"/>
          <p:nvPr/>
        </p:nvSpPr>
        <p:spPr>
          <a:xfrm>
            <a:off x="3022600" y="3441700"/>
            <a:ext cx="162560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000000"/>
                </a:solidFill>
                <a:latin typeface="Times"/>
                <a:ea typeface="Times"/>
                <a:cs typeface="Times"/>
                <a:sym typeface="Times"/>
              </a:rPr>
              <a:t>Crease  Defenders</a:t>
            </a:r>
            <a:endParaRPr/>
          </a:p>
        </p:txBody>
      </p:sp>
      <p:grpSp>
        <p:nvGrpSpPr>
          <p:cNvPr id="3470" name="Google Shape;3470;p36"/>
          <p:cNvGrpSpPr/>
          <p:nvPr/>
        </p:nvGrpSpPr>
        <p:grpSpPr>
          <a:xfrm rot="6047400">
            <a:off x="2628900" y="2921000"/>
            <a:ext cx="434849" cy="512065"/>
            <a:chOff x="2628900" y="2921000"/>
            <a:chExt cx="434849" cy="512065"/>
          </a:xfrm>
        </p:grpSpPr>
        <p:sp>
          <p:nvSpPr>
            <p:cNvPr id="3471" name="Google Shape;3471;p36"/>
            <p:cNvSpPr/>
            <p:nvPr/>
          </p:nvSpPr>
          <p:spPr>
            <a:xfrm>
              <a:off x="2934716" y="31738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72" name="Google Shape;3472;p36"/>
            <p:cNvSpPr/>
            <p:nvPr/>
          </p:nvSpPr>
          <p:spPr>
            <a:xfrm>
              <a:off x="2934716" y="31738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73" name="Google Shape;3473;p36"/>
            <p:cNvSpPr/>
            <p:nvPr/>
          </p:nvSpPr>
          <p:spPr>
            <a:xfrm>
              <a:off x="3004312" y="29712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74" name="Google Shape;3474;p36"/>
            <p:cNvSpPr/>
            <p:nvPr/>
          </p:nvSpPr>
          <p:spPr>
            <a:xfrm>
              <a:off x="3004312" y="29712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75" name="Google Shape;3475;p36"/>
            <p:cNvSpPr/>
            <p:nvPr/>
          </p:nvSpPr>
          <p:spPr>
            <a:xfrm>
              <a:off x="2628900" y="31897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76" name="Google Shape;3476;p36"/>
            <p:cNvSpPr/>
            <p:nvPr/>
          </p:nvSpPr>
          <p:spPr>
            <a:xfrm>
              <a:off x="2628900" y="31897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77" name="Google Shape;3477;p36"/>
            <p:cNvSpPr/>
            <p:nvPr/>
          </p:nvSpPr>
          <p:spPr>
            <a:xfrm>
              <a:off x="2655316" y="31600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78" name="Google Shape;3478;p36"/>
            <p:cNvSpPr/>
            <p:nvPr/>
          </p:nvSpPr>
          <p:spPr>
            <a:xfrm>
              <a:off x="2969260" y="29690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79" name="Google Shape;3479;p36"/>
            <p:cNvSpPr/>
            <p:nvPr/>
          </p:nvSpPr>
          <p:spPr>
            <a:xfrm>
              <a:off x="2969260" y="29690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80" name="Google Shape;3480;p36"/>
            <p:cNvSpPr/>
            <p:nvPr/>
          </p:nvSpPr>
          <p:spPr>
            <a:xfrm>
              <a:off x="2842006" y="32113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81" name="Google Shape;3481;p36"/>
            <p:cNvSpPr/>
            <p:nvPr/>
          </p:nvSpPr>
          <p:spPr>
            <a:xfrm>
              <a:off x="2842006" y="32113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82" name="Google Shape;3482;p36"/>
            <p:cNvSpPr/>
            <p:nvPr/>
          </p:nvSpPr>
          <p:spPr>
            <a:xfrm>
              <a:off x="2759964" y="31316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83" name="Google Shape;3483;p36"/>
            <p:cNvSpPr/>
            <p:nvPr/>
          </p:nvSpPr>
          <p:spPr>
            <a:xfrm>
              <a:off x="2759964" y="31316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84" name="Google Shape;3484;p36"/>
            <p:cNvSpPr/>
            <p:nvPr/>
          </p:nvSpPr>
          <p:spPr>
            <a:xfrm>
              <a:off x="2890012" y="29862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85" name="Google Shape;3485;p36"/>
            <p:cNvSpPr/>
            <p:nvPr/>
          </p:nvSpPr>
          <p:spPr>
            <a:xfrm>
              <a:off x="2890012" y="29862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86" name="Google Shape;3486;p36"/>
            <p:cNvSpPr/>
            <p:nvPr/>
          </p:nvSpPr>
          <p:spPr>
            <a:xfrm>
              <a:off x="2989326" y="29210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87" name="Google Shape;3487;p36"/>
            <p:cNvSpPr/>
            <p:nvPr/>
          </p:nvSpPr>
          <p:spPr>
            <a:xfrm>
              <a:off x="2989326" y="29210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88" name="Google Shape;3488;p36"/>
            <p:cNvSpPr/>
            <p:nvPr/>
          </p:nvSpPr>
          <p:spPr>
            <a:xfrm>
              <a:off x="2955290" y="32593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89" name="Google Shape;3489;p36"/>
            <p:cNvSpPr/>
            <p:nvPr/>
          </p:nvSpPr>
          <p:spPr>
            <a:xfrm>
              <a:off x="2955290" y="32593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90" name="Google Shape;3490;p36"/>
            <p:cNvSpPr/>
            <p:nvPr/>
          </p:nvSpPr>
          <p:spPr>
            <a:xfrm>
              <a:off x="2951988" y="3242056"/>
              <a:ext cx="39752" cy="21592"/>
            </a:xfrm>
            <a:custGeom>
              <a:rect b="b" l="l" r="r" t="t"/>
              <a:pathLst>
                <a:path extrusionOk="0" h="21592" w="39752">
                  <a:moveTo>
                    <a:pt x="0" y="14351"/>
                  </a:moveTo>
                  <a:lnTo>
                    <a:pt x="18161" y="0"/>
                  </a:lnTo>
                  <a:lnTo>
                    <a:pt x="29210" y="1016"/>
                  </a:lnTo>
                  <a:lnTo>
                    <a:pt x="39751" y="3810"/>
                  </a:lnTo>
                  <a:lnTo>
                    <a:pt x="18161" y="8128"/>
                  </a:lnTo>
                  <a:lnTo>
                    <a:pt x="381" y="21591"/>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91" name="Google Shape;3491;p36"/>
            <p:cNvSpPr/>
            <p:nvPr/>
          </p:nvSpPr>
          <p:spPr>
            <a:xfrm>
              <a:off x="2951988" y="3242056"/>
              <a:ext cx="39752" cy="21592"/>
            </a:xfrm>
            <a:custGeom>
              <a:rect b="b" l="l" r="r" t="t"/>
              <a:pathLst>
                <a:path extrusionOk="0" h="21592" w="39752">
                  <a:moveTo>
                    <a:pt x="0" y="14351"/>
                  </a:moveTo>
                  <a:lnTo>
                    <a:pt x="18161" y="0"/>
                  </a:lnTo>
                  <a:lnTo>
                    <a:pt x="29210" y="1016"/>
                  </a:lnTo>
                  <a:lnTo>
                    <a:pt x="39751" y="3810"/>
                  </a:lnTo>
                  <a:lnTo>
                    <a:pt x="18161" y="8128"/>
                  </a:lnTo>
                  <a:lnTo>
                    <a:pt x="381" y="21591"/>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3492" name="Google Shape;3492;p36"/>
            <p:cNvCxnSpPr/>
            <p:nvPr/>
          </p:nvCxnSpPr>
          <p:spPr>
            <a:xfrm flipH="1">
              <a:off x="2884297" y="33380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3493" name="Google Shape;3493;p36"/>
            <p:cNvCxnSpPr/>
            <p:nvPr/>
          </p:nvCxnSpPr>
          <p:spPr>
            <a:xfrm rot="10800000">
              <a:off x="2861183" y="33736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3494" name="Google Shape;3494;p36"/>
            <p:cNvCxnSpPr/>
            <p:nvPr/>
          </p:nvCxnSpPr>
          <p:spPr>
            <a:xfrm rot="10800000">
              <a:off x="2872740" y="33524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3495" name="Google Shape;3495;p36"/>
            <p:cNvCxnSpPr/>
            <p:nvPr/>
          </p:nvCxnSpPr>
          <p:spPr>
            <a:xfrm rot="10800000">
              <a:off x="2866009" y="33898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3496" name="Google Shape;3496;p36"/>
            <p:cNvCxnSpPr/>
            <p:nvPr/>
          </p:nvCxnSpPr>
          <p:spPr>
            <a:xfrm rot="10800000">
              <a:off x="2901061" y="33154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3497" name="Google Shape;3497;p36"/>
            <p:cNvCxnSpPr/>
            <p:nvPr/>
          </p:nvCxnSpPr>
          <p:spPr>
            <a:xfrm flipH="1">
              <a:off x="2887091" y="32886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3498" name="Google Shape;3498;p36"/>
            <p:cNvCxnSpPr/>
            <p:nvPr/>
          </p:nvCxnSpPr>
          <p:spPr>
            <a:xfrm flipH="1">
              <a:off x="2876550" y="33256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3499" name="Google Shape;3499;p36"/>
            <p:cNvCxnSpPr/>
            <p:nvPr/>
          </p:nvCxnSpPr>
          <p:spPr>
            <a:xfrm flipH="1">
              <a:off x="2915031" y="3289046"/>
              <a:ext cx="14351" cy="97536"/>
            </a:xfrm>
            <a:prstGeom prst="straightConnector1">
              <a:avLst/>
            </a:prstGeom>
            <a:noFill/>
            <a:ln cap="flat" cmpd="sng" w="12700">
              <a:solidFill>
                <a:srgbClr val="804000"/>
              </a:solidFill>
              <a:prstDash val="solid"/>
              <a:round/>
              <a:headEnd len="sm" w="sm" type="none"/>
              <a:tailEnd len="sm" w="sm" type="none"/>
            </a:ln>
          </p:spPr>
        </p:cxnSp>
        <p:sp>
          <p:nvSpPr>
            <p:cNvPr id="3500" name="Google Shape;3500;p36"/>
            <p:cNvSpPr/>
            <p:nvPr/>
          </p:nvSpPr>
          <p:spPr>
            <a:xfrm>
              <a:off x="2848737" y="30582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01" name="Google Shape;3501;p36"/>
            <p:cNvSpPr/>
            <p:nvPr/>
          </p:nvSpPr>
          <p:spPr>
            <a:xfrm>
              <a:off x="2830068" y="29382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02" name="Google Shape;3502;p36"/>
            <p:cNvSpPr/>
            <p:nvPr/>
          </p:nvSpPr>
          <p:spPr>
            <a:xfrm>
              <a:off x="2969260" y="29488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03" name="Google Shape;3503;p36"/>
            <p:cNvSpPr/>
            <p:nvPr/>
          </p:nvSpPr>
          <p:spPr>
            <a:xfrm>
              <a:off x="2946654" y="31676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04" name="Google Shape;3504;p36"/>
            <p:cNvSpPr/>
            <p:nvPr/>
          </p:nvSpPr>
          <p:spPr>
            <a:xfrm>
              <a:off x="2946654" y="31676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05" name="Google Shape;3505;p36"/>
            <p:cNvSpPr/>
            <p:nvPr/>
          </p:nvSpPr>
          <p:spPr>
            <a:xfrm>
              <a:off x="2945257" y="32012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06" name="Google Shape;3506;p36"/>
            <p:cNvSpPr/>
            <p:nvPr/>
          </p:nvSpPr>
          <p:spPr>
            <a:xfrm>
              <a:off x="2945257" y="32012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07" name="Google Shape;3507;p36"/>
            <p:cNvSpPr/>
            <p:nvPr/>
          </p:nvSpPr>
          <p:spPr>
            <a:xfrm>
              <a:off x="2828544" y="31926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08" name="Google Shape;3508;p36"/>
            <p:cNvSpPr/>
            <p:nvPr/>
          </p:nvSpPr>
          <p:spPr>
            <a:xfrm>
              <a:off x="2794508" y="29531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9"/>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09" name="Google Shape;3509;p36"/>
            <p:cNvSpPr/>
            <p:nvPr/>
          </p:nvSpPr>
          <p:spPr>
            <a:xfrm>
              <a:off x="2816606" y="3050032"/>
              <a:ext cx="137288" cy="115698"/>
            </a:xfrm>
            <a:custGeom>
              <a:rect b="b" l="l" r="r" t="t"/>
              <a:pathLst>
                <a:path extrusionOk="0" h="115698" w="137288">
                  <a:moveTo>
                    <a:pt x="15875" y="22098"/>
                  </a:moveTo>
                  <a:lnTo>
                    <a:pt x="29718" y="11049"/>
                  </a:lnTo>
                  <a:lnTo>
                    <a:pt x="47498" y="3937"/>
                  </a:lnTo>
                  <a:lnTo>
                    <a:pt x="61468" y="1018"/>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10" name="Google Shape;3510;p36"/>
            <p:cNvSpPr/>
            <p:nvPr/>
          </p:nvSpPr>
          <p:spPr>
            <a:xfrm>
              <a:off x="2816606" y="3050032"/>
              <a:ext cx="137288" cy="115698"/>
            </a:xfrm>
            <a:custGeom>
              <a:rect b="b" l="l" r="r" t="t"/>
              <a:pathLst>
                <a:path extrusionOk="0" h="115698" w="137288">
                  <a:moveTo>
                    <a:pt x="15875" y="22098"/>
                  </a:moveTo>
                  <a:lnTo>
                    <a:pt x="29718" y="11049"/>
                  </a:lnTo>
                  <a:lnTo>
                    <a:pt x="47498" y="3937"/>
                  </a:lnTo>
                  <a:lnTo>
                    <a:pt x="61468" y="1018"/>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3511" name="Google Shape;3511;p36"/>
          <p:cNvGrpSpPr/>
          <p:nvPr/>
        </p:nvGrpSpPr>
        <p:grpSpPr>
          <a:xfrm rot="6047400">
            <a:off x="1143000" y="2717800"/>
            <a:ext cx="434849" cy="512065"/>
            <a:chOff x="1143000" y="2717800"/>
            <a:chExt cx="434849" cy="512065"/>
          </a:xfrm>
        </p:grpSpPr>
        <p:sp>
          <p:nvSpPr>
            <p:cNvPr id="3512" name="Google Shape;3512;p36"/>
            <p:cNvSpPr/>
            <p:nvPr/>
          </p:nvSpPr>
          <p:spPr>
            <a:xfrm>
              <a:off x="1448816" y="29706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13" name="Google Shape;3513;p36"/>
            <p:cNvSpPr/>
            <p:nvPr/>
          </p:nvSpPr>
          <p:spPr>
            <a:xfrm>
              <a:off x="1448816" y="29706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14" name="Google Shape;3514;p36"/>
            <p:cNvSpPr/>
            <p:nvPr/>
          </p:nvSpPr>
          <p:spPr>
            <a:xfrm>
              <a:off x="1518412" y="27680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15" name="Google Shape;3515;p36"/>
            <p:cNvSpPr/>
            <p:nvPr/>
          </p:nvSpPr>
          <p:spPr>
            <a:xfrm>
              <a:off x="1518412" y="27680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16" name="Google Shape;3516;p36"/>
            <p:cNvSpPr/>
            <p:nvPr/>
          </p:nvSpPr>
          <p:spPr>
            <a:xfrm>
              <a:off x="1143000" y="29865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17" name="Google Shape;3517;p36"/>
            <p:cNvSpPr/>
            <p:nvPr/>
          </p:nvSpPr>
          <p:spPr>
            <a:xfrm>
              <a:off x="1143000" y="29865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18" name="Google Shape;3518;p36"/>
            <p:cNvSpPr/>
            <p:nvPr/>
          </p:nvSpPr>
          <p:spPr>
            <a:xfrm>
              <a:off x="1169416" y="29568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19" name="Google Shape;3519;p36"/>
            <p:cNvSpPr/>
            <p:nvPr/>
          </p:nvSpPr>
          <p:spPr>
            <a:xfrm>
              <a:off x="1483360" y="27658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20" name="Google Shape;3520;p36"/>
            <p:cNvSpPr/>
            <p:nvPr/>
          </p:nvSpPr>
          <p:spPr>
            <a:xfrm>
              <a:off x="1483360" y="27658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21" name="Google Shape;3521;p36"/>
            <p:cNvSpPr/>
            <p:nvPr/>
          </p:nvSpPr>
          <p:spPr>
            <a:xfrm>
              <a:off x="1356106" y="30081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22" name="Google Shape;3522;p36"/>
            <p:cNvSpPr/>
            <p:nvPr/>
          </p:nvSpPr>
          <p:spPr>
            <a:xfrm>
              <a:off x="1356106" y="30081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23" name="Google Shape;3523;p36"/>
            <p:cNvSpPr/>
            <p:nvPr/>
          </p:nvSpPr>
          <p:spPr>
            <a:xfrm>
              <a:off x="1274064" y="29284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24" name="Google Shape;3524;p36"/>
            <p:cNvSpPr/>
            <p:nvPr/>
          </p:nvSpPr>
          <p:spPr>
            <a:xfrm>
              <a:off x="1274064" y="29284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25" name="Google Shape;3525;p36"/>
            <p:cNvSpPr/>
            <p:nvPr/>
          </p:nvSpPr>
          <p:spPr>
            <a:xfrm>
              <a:off x="1404112" y="27830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26" name="Google Shape;3526;p36"/>
            <p:cNvSpPr/>
            <p:nvPr/>
          </p:nvSpPr>
          <p:spPr>
            <a:xfrm>
              <a:off x="1404112" y="27830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27" name="Google Shape;3527;p36"/>
            <p:cNvSpPr/>
            <p:nvPr/>
          </p:nvSpPr>
          <p:spPr>
            <a:xfrm>
              <a:off x="1503426" y="27178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28" name="Google Shape;3528;p36"/>
            <p:cNvSpPr/>
            <p:nvPr/>
          </p:nvSpPr>
          <p:spPr>
            <a:xfrm>
              <a:off x="1503426" y="27178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29" name="Google Shape;3529;p36"/>
            <p:cNvSpPr/>
            <p:nvPr/>
          </p:nvSpPr>
          <p:spPr>
            <a:xfrm>
              <a:off x="1469390" y="30561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30" name="Google Shape;3530;p36"/>
            <p:cNvSpPr/>
            <p:nvPr/>
          </p:nvSpPr>
          <p:spPr>
            <a:xfrm>
              <a:off x="1469390" y="30561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31" name="Google Shape;3531;p36"/>
            <p:cNvSpPr/>
            <p:nvPr/>
          </p:nvSpPr>
          <p:spPr>
            <a:xfrm>
              <a:off x="1466088" y="30388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32" name="Google Shape;3532;p36"/>
            <p:cNvSpPr/>
            <p:nvPr/>
          </p:nvSpPr>
          <p:spPr>
            <a:xfrm>
              <a:off x="1466088" y="30388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3533" name="Google Shape;3533;p36"/>
            <p:cNvCxnSpPr/>
            <p:nvPr/>
          </p:nvCxnSpPr>
          <p:spPr>
            <a:xfrm flipH="1">
              <a:off x="1398397" y="31348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3534" name="Google Shape;3534;p36"/>
            <p:cNvCxnSpPr/>
            <p:nvPr/>
          </p:nvCxnSpPr>
          <p:spPr>
            <a:xfrm rot="10800000">
              <a:off x="1375283" y="31704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3535" name="Google Shape;3535;p36"/>
            <p:cNvCxnSpPr/>
            <p:nvPr/>
          </p:nvCxnSpPr>
          <p:spPr>
            <a:xfrm rot="10800000">
              <a:off x="1386840" y="31492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3536" name="Google Shape;3536;p36"/>
            <p:cNvCxnSpPr/>
            <p:nvPr/>
          </p:nvCxnSpPr>
          <p:spPr>
            <a:xfrm rot="10800000">
              <a:off x="1380109" y="31866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3537" name="Google Shape;3537;p36"/>
            <p:cNvCxnSpPr/>
            <p:nvPr/>
          </p:nvCxnSpPr>
          <p:spPr>
            <a:xfrm rot="10800000">
              <a:off x="1415161" y="31122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3538" name="Google Shape;3538;p36"/>
            <p:cNvCxnSpPr/>
            <p:nvPr/>
          </p:nvCxnSpPr>
          <p:spPr>
            <a:xfrm flipH="1">
              <a:off x="1401191" y="30854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3539" name="Google Shape;3539;p36"/>
            <p:cNvCxnSpPr/>
            <p:nvPr/>
          </p:nvCxnSpPr>
          <p:spPr>
            <a:xfrm flipH="1">
              <a:off x="1390650" y="31224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3540" name="Google Shape;3540;p36"/>
            <p:cNvCxnSpPr/>
            <p:nvPr/>
          </p:nvCxnSpPr>
          <p:spPr>
            <a:xfrm flipH="1">
              <a:off x="1429131" y="3085846"/>
              <a:ext cx="14351" cy="97536"/>
            </a:xfrm>
            <a:prstGeom prst="straightConnector1">
              <a:avLst/>
            </a:prstGeom>
            <a:noFill/>
            <a:ln cap="flat" cmpd="sng" w="12700">
              <a:solidFill>
                <a:srgbClr val="804000"/>
              </a:solidFill>
              <a:prstDash val="solid"/>
              <a:round/>
              <a:headEnd len="sm" w="sm" type="none"/>
              <a:tailEnd len="sm" w="sm" type="none"/>
            </a:ln>
          </p:spPr>
        </p:cxnSp>
        <p:sp>
          <p:nvSpPr>
            <p:cNvPr id="3541" name="Google Shape;3541;p36"/>
            <p:cNvSpPr/>
            <p:nvPr/>
          </p:nvSpPr>
          <p:spPr>
            <a:xfrm>
              <a:off x="1362837" y="28550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42" name="Google Shape;3542;p36"/>
            <p:cNvSpPr/>
            <p:nvPr/>
          </p:nvSpPr>
          <p:spPr>
            <a:xfrm>
              <a:off x="1344168" y="27350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43" name="Google Shape;3543;p36"/>
            <p:cNvSpPr/>
            <p:nvPr/>
          </p:nvSpPr>
          <p:spPr>
            <a:xfrm>
              <a:off x="1483360" y="27456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44" name="Google Shape;3544;p36"/>
            <p:cNvSpPr/>
            <p:nvPr/>
          </p:nvSpPr>
          <p:spPr>
            <a:xfrm>
              <a:off x="1460754" y="29644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45" name="Google Shape;3545;p36"/>
            <p:cNvSpPr/>
            <p:nvPr/>
          </p:nvSpPr>
          <p:spPr>
            <a:xfrm>
              <a:off x="1460754" y="29644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46" name="Google Shape;3546;p36"/>
            <p:cNvSpPr/>
            <p:nvPr/>
          </p:nvSpPr>
          <p:spPr>
            <a:xfrm>
              <a:off x="1459357" y="29980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47" name="Google Shape;3547;p36"/>
            <p:cNvSpPr/>
            <p:nvPr/>
          </p:nvSpPr>
          <p:spPr>
            <a:xfrm>
              <a:off x="1459357" y="29980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48" name="Google Shape;3548;p36"/>
            <p:cNvSpPr/>
            <p:nvPr/>
          </p:nvSpPr>
          <p:spPr>
            <a:xfrm>
              <a:off x="1342644" y="29894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49" name="Google Shape;3549;p36"/>
            <p:cNvSpPr/>
            <p:nvPr/>
          </p:nvSpPr>
          <p:spPr>
            <a:xfrm>
              <a:off x="1308608" y="27499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50" name="Google Shape;3550;p36"/>
            <p:cNvSpPr/>
            <p:nvPr/>
          </p:nvSpPr>
          <p:spPr>
            <a:xfrm>
              <a:off x="1330706" y="28468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51" name="Google Shape;3551;p36"/>
            <p:cNvSpPr/>
            <p:nvPr/>
          </p:nvSpPr>
          <p:spPr>
            <a:xfrm>
              <a:off x="1330706" y="28468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3552" name="Google Shape;3552;p36"/>
          <p:cNvGrpSpPr/>
          <p:nvPr/>
        </p:nvGrpSpPr>
        <p:grpSpPr>
          <a:xfrm rot="6047400">
            <a:off x="3314700" y="825500"/>
            <a:ext cx="434849" cy="512065"/>
            <a:chOff x="3314700" y="825500"/>
            <a:chExt cx="434849" cy="512065"/>
          </a:xfrm>
        </p:grpSpPr>
        <p:sp>
          <p:nvSpPr>
            <p:cNvPr id="3553" name="Google Shape;3553;p36"/>
            <p:cNvSpPr/>
            <p:nvPr/>
          </p:nvSpPr>
          <p:spPr>
            <a:xfrm>
              <a:off x="3620516" y="10783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54" name="Google Shape;3554;p36"/>
            <p:cNvSpPr/>
            <p:nvPr/>
          </p:nvSpPr>
          <p:spPr>
            <a:xfrm>
              <a:off x="3620516" y="10783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55" name="Google Shape;3555;p36"/>
            <p:cNvSpPr/>
            <p:nvPr/>
          </p:nvSpPr>
          <p:spPr>
            <a:xfrm>
              <a:off x="3690112" y="8757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56" name="Google Shape;3556;p36"/>
            <p:cNvSpPr/>
            <p:nvPr/>
          </p:nvSpPr>
          <p:spPr>
            <a:xfrm>
              <a:off x="3690112" y="8757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57" name="Google Shape;3557;p36"/>
            <p:cNvSpPr/>
            <p:nvPr/>
          </p:nvSpPr>
          <p:spPr>
            <a:xfrm>
              <a:off x="3314700" y="10942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58" name="Google Shape;3558;p36"/>
            <p:cNvSpPr/>
            <p:nvPr/>
          </p:nvSpPr>
          <p:spPr>
            <a:xfrm>
              <a:off x="3314700" y="10942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59" name="Google Shape;3559;p36"/>
            <p:cNvSpPr/>
            <p:nvPr/>
          </p:nvSpPr>
          <p:spPr>
            <a:xfrm>
              <a:off x="3341116" y="10645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60" name="Google Shape;3560;p36"/>
            <p:cNvSpPr/>
            <p:nvPr/>
          </p:nvSpPr>
          <p:spPr>
            <a:xfrm>
              <a:off x="3655060" y="8735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61" name="Google Shape;3561;p36"/>
            <p:cNvSpPr/>
            <p:nvPr/>
          </p:nvSpPr>
          <p:spPr>
            <a:xfrm>
              <a:off x="3655060" y="8735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62" name="Google Shape;3562;p36"/>
            <p:cNvSpPr/>
            <p:nvPr/>
          </p:nvSpPr>
          <p:spPr>
            <a:xfrm>
              <a:off x="3527806" y="11158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63" name="Google Shape;3563;p36"/>
            <p:cNvSpPr/>
            <p:nvPr/>
          </p:nvSpPr>
          <p:spPr>
            <a:xfrm>
              <a:off x="3527806" y="11158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64" name="Google Shape;3564;p36"/>
            <p:cNvSpPr/>
            <p:nvPr/>
          </p:nvSpPr>
          <p:spPr>
            <a:xfrm>
              <a:off x="3445764" y="10361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65" name="Google Shape;3565;p36"/>
            <p:cNvSpPr/>
            <p:nvPr/>
          </p:nvSpPr>
          <p:spPr>
            <a:xfrm>
              <a:off x="3445764" y="10361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66" name="Google Shape;3566;p36"/>
            <p:cNvSpPr/>
            <p:nvPr/>
          </p:nvSpPr>
          <p:spPr>
            <a:xfrm>
              <a:off x="3575812" y="8907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67" name="Google Shape;3567;p36"/>
            <p:cNvSpPr/>
            <p:nvPr/>
          </p:nvSpPr>
          <p:spPr>
            <a:xfrm>
              <a:off x="3575812" y="8907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68" name="Google Shape;3568;p36"/>
            <p:cNvSpPr/>
            <p:nvPr/>
          </p:nvSpPr>
          <p:spPr>
            <a:xfrm>
              <a:off x="3675126" y="8255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69" name="Google Shape;3569;p36"/>
            <p:cNvSpPr/>
            <p:nvPr/>
          </p:nvSpPr>
          <p:spPr>
            <a:xfrm>
              <a:off x="3675126" y="8255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70" name="Google Shape;3570;p36"/>
            <p:cNvSpPr/>
            <p:nvPr/>
          </p:nvSpPr>
          <p:spPr>
            <a:xfrm>
              <a:off x="3641090" y="11638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71" name="Google Shape;3571;p36"/>
            <p:cNvSpPr/>
            <p:nvPr/>
          </p:nvSpPr>
          <p:spPr>
            <a:xfrm>
              <a:off x="3641090" y="11638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72" name="Google Shape;3572;p36"/>
            <p:cNvSpPr/>
            <p:nvPr/>
          </p:nvSpPr>
          <p:spPr>
            <a:xfrm>
              <a:off x="3637788" y="11465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73" name="Google Shape;3573;p36"/>
            <p:cNvSpPr/>
            <p:nvPr/>
          </p:nvSpPr>
          <p:spPr>
            <a:xfrm>
              <a:off x="3637788" y="11465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3574" name="Google Shape;3574;p36"/>
            <p:cNvCxnSpPr/>
            <p:nvPr/>
          </p:nvCxnSpPr>
          <p:spPr>
            <a:xfrm flipH="1">
              <a:off x="3570097" y="12425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3575" name="Google Shape;3575;p36"/>
            <p:cNvCxnSpPr/>
            <p:nvPr/>
          </p:nvCxnSpPr>
          <p:spPr>
            <a:xfrm rot="10800000">
              <a:off x="3546983" y="12781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3576" name="Google Shape;3576;p36"/>
            <p:cNvCxnSpPr/>
            <p:nvPr/>
          </p:nvCxnSpPr>
          <p:spPr>
            <a:xfrm rot="10800000">
              <a:off x="3558540" y="12569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3577" name="Google Shape;3577;p36"/>
            <p:cNvCxnSpPr/>
            <p:nvPr/>
          </p:nvCxnSpPr>
          <p:spPr>
            <a:xfrm rot="10800000">
              <a:off x="3551809" y="12943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3578" name="Google Shape;3578;p36"/>
            <p:cNvCxnSpPr/>
            <p:nvPr/>
          </p:nvCxnSpPr>
          <p:spPr>
            <a:xfrm rot="10800000">
              <a:off x="3586861" y="12199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3579" name="Google Shape;3579;p36"/>
            <p:cNvCxnSpPr/>
            <p:nvPr/>
          </p:nvCxnSpPr>
          <p:spPr>
            <a:xfrm flipH="1">
              <a:off x="3572891" y="11931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3580" name="Google Shape;3580;p36"/>
            <p:cNvCxnSpPr/>
            <p:nvPr/>
          </p:nvCxnSpPr>
          <p:spPr>
            <a:xfrm flipH="1">
              <a:off x="3562350" y="12301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3581" name="Google Shape;3581;p36"/>
            <p:cNvCxnSpPr/>
            <p:nvPr/>
          </p:nvCxnSpPr>
          <p:spPr>
            <a:xfrm flipH="1">
              <a:off x="3600831" y="1193546"/>
              <a:ext cx="14351" cy="97536"/>
            </a:xfrm>
            <a:prstGeom prst="straightConnector1">
              <a:avLst/>
            </a:prstGeom>
            <a:noFill/>
            <a:ln cap="flat" cmpd="sng" w="12700">
              <a:solidFill>
                <a:srgbClr val="804000"/>
              </a:solidFill>
              <a:prstDash val="solid"/>
              <a:round/>
              <a:headEnd len="sm" w="sm" type="none"/>
              <a:tailEnd len="sm" w="sm" type="none"/>
            </a:ln>
          </p:spPr>
        </p:cxnSp>
        <p:sp>
          <p:nvSpPr>
            <p:cNvPr id="3582" name="Google Shape;3582;p36"/>
            <p:cNvSpPr/>
            <p:nvPr/>
          </p:nvSpPr>
          <p:spPr>
            <a:xfrm>
              <a:off x="3534537" y="9627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83" name="Google Shape;3583;p36"/>
            <p:cNvSpPr/>
            <p:nvPr/>
          </p:nvSpPr>
          <p:spPr>
            <a:xfrm>
              <a:off x="3515868" y="8427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84" name="Google Shape;3584;p36"/>
            <p:cNvSpPr/>
            <p:nvPr/>
          </p:nvSpPr>
          <p:spPr>
            <a:xfrm>
              <a:off x="3655060" y="8533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85" name="Google Shape;3585;p36"/>
            <p:cNvSpPr/>
            <p:nvPr/>
          </p:nvSpPr>
          <p:spPr>
            <a:xfrm>
              <a:off x="3632454" y="10721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86" name="Google Shape;3586;p36"/>
            <p:cNvSpPr/>
            <p:nvPr/>
          </p:nvSpPr>
          <p:spPr>
            <a:xfrm>
              <a:off x="3632454" y="10721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87" name="Google Shape;3587;p36"/>
            <p:cNvSpPr/>
            <p:nvPr/>
          </p:nvSpPr>
          <p:spPr>
            <a:xfrm>
              <a:off x="3631057" y="11057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88" name="Google Shape;3588;p36"/>
            <p:cNvSpPr/>
            <p:nvPr/>
          </p:nvSpPr>
          <p:spPr>
            <a:xfrm>
              <a:off x="3631057" y="11057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89" name="Google Shape;3589;p36"/>
            <p:cNvSpPr/>
            <p:nvPr/>
          </p:nvSpPr>
          <p:spPr>
            <a:xfrm>
              <a:off x="3514344" y="10971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90" name="Google Shape;3590;p36"/>
            <p:cNvSpPr/>
            <p:nvPr/>
          </p:nvSpPr>
          <p:spPr>
            <a:xfrm>
              <a:off x="3480308" y="8576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91" name="Google Shape;3591;p36"/>
            <p:cNvSpPr/>
            <p:nvPr/>
          </p:nvSpPr>
          <p:spPr>
            <a:xfrm>
              <a:off x="3502406" y="9545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92" name="Google Shape;3592;p36"/>
            <p:cNvSpPr/>
            <p:nvPr/>
          </p:nvSpPr>
          <p:spPr>
            <a:xfrm>
              <a:off x="3502406" y="9545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3593" name="Google Shape;3593;p36"/>
          <p:cNvGrpSpPr/>
          <p:nvPr/>
        </p:nvGrpSpPr>
        <p:grpSpPr>
          <a:xfrm rot="-5743268">
            <a:off x="3225800" y="4673600"/>
            <a:ext cx="434848" cy="512065"/>
            <a:chOff x="3225800" y="4673600"/>
            <a:chExt cx="434848" cy="512065"/>
          </a:xfrm>
        </p:grpSpPr>
        <p:sp>
          <p:nvSpPr>
            <p:cNvPr id="3594" name="Google Shape;3594;p36"/>
            <p:cNvSpPr/>
            <p:nvPr/>
          </p:nvSpPr>
          <p:spPr>
            <a:xfrm>
              <a:off x="3531615" y="4926457"/>
              <a:ext cx="25910" cy="49912"/>
            </a:xfrm>
            <a:custGeom>
              <a:rect b="b" l="l" r="r" t="t"/>
              <a:pathLst>
                <a:path extrusionOk="0" h="49912" w="25910">
                  <a:moveTo>
                    <a:pt x="9018" y="49911"/>
                  </a:moveTo>
                  <a:lnTo>
                    <a:pt x="8129" y="15367"/>
                  </a:lnTo>
                  <a:lnTo>
                    <a:pt x="0" y="13970"/>
                  </a:lnTo>
                  <a:lnTo>
                    <a:pt x="25909" y="0"/>
                  </a:lnTo>
                  <a:lnTo>
                    <a:pt x="25909"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95" name="Google Shape;3595;p36"/>
            <p:cNvSpPr/>
            <p:nvPr/>
          </p:nvSpPr>
          <p:spPr>
            <a:xfrm>
              <a:off x="3531615" y="4926457"/>
              <a:ext cx="25910" cy="49912"/>
            </a:xfrm>
            <a:custGeom>
              <a:rect b="b" l="l" r="r" t="t"/>
              <a:pathLst>
                <a:path extrusionOk="0" h="49912" w="25910">
                  <a:moveTo>
                    <a:pt x="9018" y="49911"/>
                  </a:moveTo>
                  <a:lnTo>
                    <a:pt x="8129" y="15367"/>
                  </a:lnTo>
                  <a:lnTo>
                    <a:pt x="0" y="13970"/>
                  </a:lnTo>
                  <a:lnTo>
                    <a:pt x="25909" y="0"/>
                  </a:lnTo>
                  <a:lnTo>
                    <a:pt x="25909"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96" name="Google Shape;3596;p36"/>
            <p:cNvSpPr/>
            <p:nvPr/>
          </p:nvSpPr>
          <p:spPr>
            <a:xfrm>
              <a:off x="3601212" y="4723892"/>
              <a:ext cx="59436" cy="56643"/>
            </a:xfrm>
            <a:custGeom>
              <a:rect b="b" l="l" r="r" t="t"/>
              <a:pathLst>
                <a:path extrusionOk="0" h="56643" w="59436">
                  <a:moveTo>
                    <a:pt x="16256" y="56642"/>
                  </a:moveTo>
                  <a:lnTo>
                    <a:pt x="5715" y="26035"/>
                  </a:lnTo>
                  <a:lnTo>
                    <a:pt x="0" y="7747"/>
                  </a:lnTo>
                  <a:lnTo>
                    <a:pt x="7620" y="4318"/>
                  </a:lnTo>
                  <a:lnTo>
                    <a:pt x="17272" y="2032"/>
                  </a:lnTo>
                  <a:lnTo>
                    <a:pt x="26797" y="508"/>
                  </a:lnTo>
                  <a:lnTo>
                    <a:pt x="40259" y="0"/>
                  </a:lnTo>
                  <a:lnTo>
                    <a:pt x="50291" y="2413"/>
                  </a:lnTo>
                  <a:lnTo>
                    <a:pt x="51308" y="2921"/>
                  </a:lnTo>
                  <a:lnTo>
                    <a:pt x="51308" y="3429"/>
                  </a:lnTo>
                  <a:lnTo>
                    <a:pt x="53721" y="4318"/>
                  </a:lnTo>
                  <a:lnTo>
                    <a:pt x="56134" y="7239"/>
                  </a:lnTo>
                  <a:lnTo>
                    <a:pt x="57531" y="8636"/>
                  </a:lnTo>
                  <a:lnTo>
                    <a:pt x="58039" y="9652"/>
                  </a:lnTo>
                  <a:lnTo>
                    <a:pt x="58039" y="10160"/>
                  </a:lnTo>
                  <a:lnTo>
                    <a:pt x="59435" y="14986"/>
                  </a:lnTo>
                  <a:lnTo>
                    <a:pt x="58928" y="16383"/>
                  </a:lnTo>
                  <a:lnTo>
                    <a:pt x="58928" y="19304"/>
                  </a:lnTo>
                  <a:lnTo>
                    <a:pt x="58547" y="21717"/>
                  </a:lnTo>
                  <a:lnTo>
                    <a:pt x="58039" y="21717"/>
                  </a:lnTo>
                  <a:lnTo>
                    <a:pt x="57531" y="23622"/>
                  </a:lnTo>
                  <a:lnTo>
                    <a:pt x="57022" y="24003"/>
                  </a:lnTo>
                  <a:lnTo>
                    <a:pt x="53213" y="30734"/>
                  </a:lnTo>
                  <a:lnTo>
                    <a:pt x="41275" y="42799"/>
                  </a:lnTo>
                  <a:lnTo>
                    <a:pt x="38353"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97" name="Google Shape;3597;p36"/>
            <p:cNvSpPr/>
            <p:nvPr/>
          </p:nvSpPr>
          <p:spPr>
            <a:xfrm>
              <a:off x="3601212" y="4723892"/>
              <a:ext cx="59436" cy="56643"/>
            </a:xfrm>
            <a:custGeom>
              <a:rect b="b" l="l" r="r" t="t"/>
              <a:pathLst>
                <a:path extrusionOk="0" h="56643" w="59436">
                  <a:moveTo>
                    <a:pt x="16256" y="56642"/>
                  </a:moveTo>
                  <a:lnTo>
                    <a:pt x="5715" y="26035"/>
                  </a:lnTo>
                  <a:lnTo>
                    <a:pt x="0" y="7747"/>
                  </a:lnTo>
                  <a:lnTo>
                    <a:pt x="7620" y="4318"/>
                  </a:lnTo>
                  <a:lnTo>
                    <a:pt x="17272" y="2032"/>
                  </a:lnTo>
                  <a:lnTo>
                    <a:pt x="26797" y="508"/>
                  </a:lnTo>
                  <a:lnTo>
                    <a:pt x="40259" y="0"/>
                  </a:lnTo>
                  <a:lnTo>
                    <a:pt x="50291" y="2413"/>
                  </a:lnTo>
                  <a:lnTo>
                    <a:pt x="51308" y="2921"/>
                  </a:lnTo>
                  <a:lnTo>
                    <a:pt x="51308" y="3429"/>
                  </a:lnTo>
                  <a:lnTo>
                    <a:pt x="53721" y="4318"/>
                  </a:lnTo>
                  <a:lnTo>
                    <a:pt x="56134" y="7239"/>
                  </a:lnTo>
                  <a:lnTo>
                    <a:pt x="57531" y="8636"/>
                  </a:lnTo>
                  <a:lnTo>
                    <a:pt x="58039" y="9652"/>
                  </a:lnTo>
                  <a:lnTo>
                    <a:pt x="58039" y="10160"/>
                  </a:lnTo>
                  <a:lnTo>
                    <a:pt x="59435" y="14986"/>
                  </a:lnTo>
                  <a:lnTo>
                    <a:pt x="58928" y="16383"/>
                  </a:lnTo>
                  <a:lnTo>
                    <a:pt x="58928" y="19304"/>
                  </a:lnTo>
                  <a:lnTo>
                    <a:pt x="58547" y="21717"/>
                  </a:lnTo>
                  <a:lnTo>
                    <a:pt x="58039" y="21717"/>
                  </a:lnTo>
                  <a:lnTo>
                    <a:pt x="57531" y="23622"/>
                  </a:lnTo>
                  <a:lnTo>
                    <a:pt x="57022" y="24003"/>
                  </a:lnTo>
                  <a:lnTo>
                    <a:pt x="53213" y="30734"/>
                  </a:lnTo>
                  <a:lnTo>
                    <a:pt x="41275" y="42799"/>
                  </a:lnTo>
                  <a:lnTo>
                    <a:pt x="38353"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98" name="Google Shape;3598;p36"/>
            <p:cNvSpPr/>
            <p:nvPr/>
          </p:nvSpPr>
          <p:spPr>
            <a:xfrm>
              <a:off x="3225800" y="4942332"/>
              <a:ext cx="39879" cy="49022"/>
            </a:xfrm>
            <a:custGeom>
              <a:rect b="b" l="l" r="r" t="t"/>
              <a:pathLst>
                <a:path extrusionOk="0" h="49022" w="39879">
                  <a:moveTo>
                    <a:pt x="18288" y="0"/>
                  </a:moveTo>
                  <a:lnTo>
                    <a:pt x="31622" y="5715"/>
                  </a:lnTo>
                  <a:lnTo>
                    <a:pt x="39370" y="12065"/>
                  </a:lnTo>
                  <a:lnTo>
                    <a:pt x="39878" y="35052"/>
                  </a:lnTo>
                  <a:lnTo>
                    <a:pt x="25908" y="47117"/>
                  </a:lnTo>
                  <a:lnTo>
                    <a:pt x="8636" y="49021"/>
                  </a:lnTo>
                  <a:lnTo>
                    <a:pt x="0" y="29337"/>
                  </a:lnTo>
                  <a:lnTo>
                    <a:pt x="1396"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99" name="Google Shape;3599;p36"/>
            <p:cNvSpPr/>
            <p:nvPr/>
          </p:nvSpPr>
          <p:spPr>
            <a:xfrm>
              <a:off x="3225800" y="4942332"/>
              <a:ext cx="39879" cy="49022"/>
            </a:xfrm>
            <a:custGeom>
              <a:rect b="b" l="l" r="r" t="t"/>
              <a:pathLst>
                <a:path extrusionOk="0" h="49022" w="39879">
                  <a:moveTo>
                    <a:pt x="18288" y="0"/>
                  </a:moveTo>
                  <a:lnTo>
                    <a:pt x="31622" y="5715"/>
                  </a:lnTo>
                  <a:lnTo>
                    <a:pt x="39370" y="12065"/>
                  </a:lnTo>
                  <a:lnTo>
                    <a:pt x="39878" y="35052"/>
                  </a:lnTo>
                  <a:lnTo>
                    <a:pt x="25908" y="47117"/>
                  </a:lnTo>
                  <a:lnTo>
                    <a:pt x="8636" y="49021"/>
                  </a:lnTo>
                  <a:lnTo>
                    <a:pt x="0" y="29337"/>
                  </a:lnTo>
                  <a:lnTo>
                    <a:pt x="1396"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00" name="Google Shape;3600;p36"/>
            <p:cNvSpPr/>
            <p:nvPr/>
          </p:nvSpPr>
          <p:spPr>
            <a:xfrm>
              <a:off x="3252215" y="4912614"/>
              <a:ext cx="117604" cy="66168"/>
            </a:xfrm>
            <a:custGeom>
              <a:rect b="b" l="l" r="r" t="t"/>
              <a:pathLst>
                <a:path extrusionOk="0" h="66168" w="117604">
                  <a:moveTo>
                    <a:pt x="112777" y="0"/>
                  </a:moveTo>
                  <a:lnTo>
                    <a:pt x="117603" y="61468"/>
                  </a:lnTo>
                  <a:lnTo>
                    <a:pt x="104649" y="65278"/>
                  </a:lnTo>
                  <a:lnTo>
                    <a:pt x="93600" y="66167"/>
                  </a:lnTo>
                  <a:lnTo>
                    <a:pt x="73915" y="65278"/>
                  </a:lnTo>
                  <a:lnTo>
                    <a:pt x="9144" y="65278"/>
                  </a:lnTo>
                  <a:lnTo>
                    <a:pt x="0" y="51308"/>
                  </a:lnTo>
                  <a:lnTo>
                    <a:pt x="2413" y="39370"/>
                  </a:lnTo>
                  <a:lnTo>
                    <a:pt x="32640" y="28829"/>
                  </a:lnTo>
                  <a:lnTo>
                    <a:pt x="54230" y="18669"/>
                  </a:lnTo>
                  <a:lnTo>
                    <a:pt x="64263" y="14859"/>
                  </a:lnTo>
                  <a:lnTo>
                    <a:pt x="82043"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01" name="Google Shape;3601;p36"/>
            <p:cNvSpPr/>
            <p:nvPr/>
          </p:nvSpPr>
          <p:spPr>
            <a:xfrm>
              <a:off x="3566159" y="4721606"/>
              <a:ext cx="81536" cy="88266"/>
            </a:xfrm>
            <a:custGeom>
              <a:rect b="b" l="l" r="r" t="t"/>
              <a:pathLst>
                <a:path extrusionOk="0" h="88266" w="81536">
                  <a:moveTo>
                    <a:pt x="54737" y="0"/>
                  </a:moveTo>
                  <a:lnTo>
                    <a:pt x="65660" y="1905"/>
                  </a:lnTo>
                  <a:lnTo>
                    <a:pt x="73406" y="8128"/>
                  </a:lnTo>
                  <a:lnTo>
                    <a:pt x="81027" y="19558"/>
                  </a:lnTo>
                  <a:lnTo>
                    <a:pt x="81535" y="30226"/>
                  </a:lnTo>
                  <a:lnTo>
                    <a:pt x="78233" y="38354"/>
                  </a:lnTo>
                  <a:lnTo>
                    <a:pt x="71502" y="45974"/>
                  </a:lnTo>
                  <a:lnTo>
                    <a:pt x="60453" y="55118"/>
                  </a:lnTo>
                  <a:lnTo>
                    <a:pt x="48896" y="63246"/>
                  </a:lnTo>
                  <a:lnTo>
                    <a:pt x="35434" y="72897"/>
                  </a:lnTo>
                  <a:lnTo>
                    <a:pt x="1906" y="88265"/>
                  </a:lnTo>
                  <a:lnTo>
                    <a:pt x="0" y="13843"/>
                  </a:lnTo>
                  <a:lnTo>
                    <a:pt x="30227"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02" name="Google Shape;3602;p36"/>
            <p:cNvSpPr/>
            <p:nvPr/>
          </p:nvSpPr>
          <p:spPr>
            <a:xfrm>
              <a:off x="3566159" y="4721606"/>
              <a:ext cx="81536" cy="88266"/>
            </a:xfrm>
            <a:custGeom>
              <a:rect b="b" l="l" r="r" t="t"/>
              <a:pathLst>
                <a:path extrusionOk="0" h="88266" w="81536">
                  <a:moveTo>
                    <a:pt x="54737" y="0"/>
                  </a:moveTo>
                  <a:lnTo>
                    <a:pt x="65660" y="1905"/>
                  </a:lnTo>
                  <a:lnTo>
                    <a:pt x="73406" y="8128"/>
                  </a:lnTo>
                  <a:lnTo>
                    <a:pt x="81027" y="19558"/>
                  </a:lnTo>
                  <a:lnTo>
                    <a:pt x="81535" y="30226"/>
                  </a:lnTo>
                  <a:lnTo>
                    <a:pt x="78233" y="38354"/>
                  </a:lnTo>
                  <a:lnTo>
                    <a:pt x="71502" y="45974"/>
                  </a:lnTo>
                  <a:lnTo>
                    <a:pt x="60453" y="55118"/>
                  </a:lnTo>
                  <a:lnTo>
                    <a:pt x="48896" y="63246"/>
                  </a:lnTo>
                  <a:lnTo>
                    <a:pt x="35434" y="72897"/>
                  </a:lnTo>
                  <a:lnTo>
                    <a:pt x="1906" y="88265"/>
                  </a:lnTo>
                  <a:lnTo>
                    <a:pt x="0" y="13843"/>
                  </a:lnTo>
                  <a:lnTo>
                    <a:pt x="30227"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03" name="Google Shape;3603;p36"/>
            <p:cNvSpPr/>
            <p:nvPr/>
          </p:nvSpPr>
          <p:spPr>
            <a:xfrm>
              <a:off x="3438906" y="4963922"/>
              <a:ext cx="14479" cy="7240"/>
            </a:xfrm>
            <a:custGeom>
              <a:rect b="b" l="l" r="r" t="t"/>
              <a:pathLst>
                <a:path extrusionOk="0" h="7240" w="14479">
                  <a:moveTo>
                    <a:pt x="0" y="7239"/>
                  </a:moveTo>
                  <a:lnTo>
                    <a:pt x="3428" y="3810"/>
                  </a:lnTo>
                  <a:lnTo>
                    <a:pt x="3428"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04" name="Google Shape;3604;p36"/>
            <p:cNvSpPr/>
            <p:nvPr/>
          </p:nvSpPr>
          <p:spPr>
            <a:xfrm>
              <a:off x="3438906" y="4963922"/>
              <a:ext cx="14479" cy="7240"/>
            </a:xfrm>
            <a:custGeom>
              <a:rect b="b" l="l" r="r" t="t"/>
              <a:pathLst>
                <a:path extrusionOk="0" h="7240" w="14479">
                  <a:moveTo>
                    <a:pt x="0" y="7239"/>
                  </a:moveTo>
                  <a:lnTo>
                    <a:pt x="3428" y="3810"/>
                  </a:lnTo>
                  <a:lnTo>
                    <a:pt x="3428"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05" name="Google Shape;3605;p36"/>
            <p:cNvSpPr/>
            <p:nvPr/>
          </p:nvSpPr>
          <p:spPr>
            <a:xfrm>
              <a:off x="3356864" y="4884293"/>
              <a:ext cx="83058" cy="98807"/>
            </a:xfrm>
            <a:custGeom>
              <a:rect b="b" l="l" r="r" t="t"/>
              <a:pathLst>
                <a:path extrusionOk="0" h="98807" w="83058">
                  <a:moveTo>
                    <a:pt x="57150" y="0"/>
                  </a:moveTo>
                  <a:lnTo>
                    <a:pt x="83057" y="90678"/>
                  </a:lnTo>
                  <a:lnTo>
                    <a:pt x="20193" y="98806"/>
                  </a:lnTo>
                  <a:lnTo>
                    <a:pt x="9144" y="79629"/>
                  </a:lnTo>
                  <a:lnTo>
                    <a:pt x="3810" y="63372"/>
                  </a:lnTo>
                  <a:lnTo>
                    <a:pt x="0" y="42164"/>
                  </a:lnTo>
                  <a:lnTo>
                    <a:pt x="5714" y="2209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06" name="Google Shape;3606;p36"/>
            <p:cNvSpPr/>
            <p:nvPr/>
          </p:nvSpPr>
          <p:spPr>
            <a:xfrm>
              <a:off x="3356864" y="4884293"/>
              <a:ext cx="83058" cy="98807"/>
            </a:xfrm>
            <a:custGeom>
              <a:rect b="b" l="l" r="r" t="t"/>
              <a:pathLst>
                <a:path extrusionOk="0" h="98807" w="83058">
                  <a:moveTo>
                    <a:pt x="57150" y="0"/>
                  </a:moveTo>
                  <a:lnTo>
                    <a:pt x="83057" y="90678"/>
                  </a:lnTo>
                  <a:lnTo>
                    <a:pt x="20193" y="98806"/>
                  </a:lnTo>
                  <a:lnTo>
                    <a:pt x="9144" y="79629"/>
                  </a:lnTo>
                  <a:lnTo>
                    <a:pt x="3810" y="63372"/>
                  </a:lnTo>
                  <a:lnTo>
                    <a:pt x="0" y="42164"/>
                  </a:lnTo>
                  <a:lnTo>
                    <a:pt x="5714" y="2209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07" name="Google Shape;3607;p36"/>
            <p:cNvSpPr/>
            <p:nvPr/>
          </p:nvSpPr>
          <p:spPr>
            <a:xfrm>
              <a:off x="3486912" y="47388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08" name="Google Shape;3608;p36"/>
            <p:cNvSpPr/>
            <p:nvPr/>
          </p:nvSpPr>
          <p:spPr>
            <a:xfrm>
              <a:off x="3486912" y="47388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09" name="Google Shape;3609;p36"/>
            <p:cNvSpPr/>
            <p:nvPr/>
          </p:nvSpPr>
          <p:spPr>
            <a:xfrm>
              <a:off x="3586226" y="4673600"/>
              <a:ext cx="62484" cy="143003"/>
            </a:xfrm>
            <a:custGeom>
              <a:rect b="b" l="l" r="r" t="t"/>
              <a:pathLst>
                <a:path extrusionOk="0" h="143003" w="62484">
                  <a:moveTo>
                    <a:pt x="33655" y="22478"/>
                  </a:moveTo>
                  <a:lnTo>
                    <a:pt x="25527" y="16256"/>
                  </a:lnTo>
                  <a:lnTo>
                    <a:pt x="29845" y="3302"/>
                  </a:lnTo>
                  <a:lnTo>
                    <a:pt x="49021" y="0"/>
                  </a:lnTo>
                  <a:lnTo>
                    <a:pt x="62483" y="11938"/>
                  </a:lnTo>
                  <a:lnTo>
                    <a:pt x="57658" y="24384"/>
                  </a:lnTo>
                  <a:lnTo>
                    <a:pt x="48514" y="27813"/>
                  </a:lnTo>
                  <a:lnTo>
                    <a:pt x="16891" y="139572"/>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10" name="Google Shape;3610;p36"/>
            <p:cNvSpPr/>
            <p:nvPr/>
          </p:nvSpPr>
          <p:spPr>
            <a:xfrm>
              <a:off x="3586226" y="4673600"/>
              <a:ext cx="62484" cy="143003"/>
            </a:xfrm>
            <a:custGeom>
              <a:rect b="b" l="l" r="r" t="t"/>
              <a:pathLst>
                <a:path extrusionOk="0" h="143003" w="62484">
                  <a:moveTo>
                    <a:pt x="33655" y="22478"/>
                  </a:moveTo>
                  <a:lnTo>
                    <a:pt x="25527" y="16256"/>
                  </a:lnTo>
                  <a:lnTo>
                    <a:pt x="29845" y="3302"/>
                  </a:lnTo>
                  <a:lnTo>
                    <a:pt x="49021" y="0"/>
                  </a:lnTo>
                  <a:lnTo>
                    <a:pt x="62483" y="11938"/>
                  </a:lnTo>
                  <a:lnTo>
                    <a:pt x="57658" y="24384"/>
                  </a:lnTo>
                  <a:lnTo>
                    <a:pt x="48514" y="27813"/>
                  </a:lnTo>
                  <a:lnTo>
                    <a:pt x="16891" y="139572"/>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11" name="Google Shape;3611;p36"/>
            <p:cNvSpPr/>
            <p:nvPr/>
          </p:nvSpPr>
          <p:spPr>
            <a:xfrm>
              <a:off x="3552190" y="5011928"/>
              <a:ext cx="36450" cy="27814"/>
            </a:xfrm>
            <a:custGeom>
              <a:rect b="b" l="l" r="r" t="t"/>
              <a:pathLst>
                <a:path extrusionOk="0" h="27814" w="36450">
                  <a:moveTo>
                    <a:pt x="0" y="0"/>
                  </a:moveTo>
                  <a:lnTo>
                    <a:pt x="8636" y="3429"/>
                  </a:lnTo>
                  <a:lnTo>
                    <a:pt x="24511" y="13462"/>
                  </a:lnTo>
                  <a:lnTo>
                    <a:pt x="36449" y="27813"/>
                  </a:lnTo>
                  <a:lnTo>
                    <a:pt x="8636" y="8636"/>
                  </a:lnTo>
                  <a:lnTo>
                    <a:pt x="507"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12" name="Google Shape;3612;p36"/>
            <p:cNvSpPr/>
            <p:nvPr/>
          </p:nvSpPr>
          <p:spPr>
            <a:xfrm>
              <a:off x="3552190" y="5011928"/>
              <a:ext cx="36450" cy="27814"/>
            </a:xfrm>
            <a:custGeom>
              <a:rect b="b" l="l" r="r" t="t"/>
              <a:pathLst>
                <a:path extrusionOk="0" h="27814" w="36450">
                  <a:moveTo>
                    <a:pt x="0" y="0"/>
                  </a:moveTo>
                  <a:lnTo>
                    <a:pt x="8636" y="3429"/>
                  </a:lnTo>
                  <a:lnTo>
                    <a:pt x="24511" y="13462"/>
                  </a:lnTo>
                  <a:lnTo>
                    <a:pt x="36449" y="27813"/>
                  </a:lnTo>
                  <a:lnTo>
                    <a:pt x="8636" y="8636"/>
                  </a:lnTo>
                  <a:lnTo>
                    <a:pt x="507"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13" name="Google Shape;3613;p36"/>
            <p:cNvSpPr/>
            <p:nvPr/>
          </p:nvSpPr>
          <p:spPr>
            <a:xfrm>
              <a:off x="3548888" y="4994656"/>
              <a:ext cx="39752" cy="21591"/>
            </a:xfrm>
            <a:custGeom>
              <a:rect b="b" l="l" r="r" t="t"/>
              <a:pathLst>
                <a:path extrusionOk="0" h="21591" w="39752">
                  <a:moveTo>
                    <a:pt x="0" y="14351"/>
                  </a:moveTo>
                  <a:lnTo>
                    <a:pt x="18161" y="0"/>
                  </a:lnTo>
                  <a:lnTo>
                    <a:pt x="29209" y="1016"/>
                  </a:lnTo>
                  <a:lnTo>
                    <a:pt x="39751" y="3809"/>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14" name="Google Shape;3614;p36"/>
            <p:cNvSpPr/>
            <p:nvPr/>
          </p:nvSpPr>
          <p:spPr>
            <a:xfrm>
              <a:off x="3548888" y="4994656"/>
              <a:ext cx="39752" cy="21591"/>
            </a:xfrm>
            <a:custGeom>
              <a:rect b="b" l="l" r="r" t="t"/>
              <a:pathLst>
                <a:path extrusionOk="0" h="21591" w="39752">
                  <a:moveTo>
                    <a:pt x="0" y="14351"/>
                  </a:moveTo>
                  <a:lnTo>
                    <a:pt x="18161" y="0"/>
                  </a:lnTo>
                  <a:lnTo>
                    <a:pt x="29209" y="1016"/>
                  </a:lnTo>
                  <a:lnTo>
                    <a:pt x="39751" y="3809"/>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3615" name="Google Shape;3615;p36"/>
            <p:cNvCxnSpPr/>
            <p:nvPr/>
          </p:nvCxnSpPr>
          <p:spPr>
            <a:xfrm flipH="1">
              <a:off x="3481196" y="5090668"/>
              <a:ext cx="48896" cy="3809"/>
            </a:xfrm>
            <a:prstGeom prst="straightConnector1">
              <a:avLst/>
            </a:prstGeom>
            <a:noFill/>
            <a:ln cap="flat" cmpd="sng" w="12700">
              <a:solidFill>
                <a:srgbClr val="804000"/>
              </a:solidFill>
              <a:prstDash val="solid"/>
              <a:round/>
              <a:headEnd len="sm" w="sm" type="none"/>
              <a:tailEnd len="sm" w="sm" type="none"/>
            </a:ln>
          </p:spPr>
        </p:cxnSp>
        <p:cxnSp>
          <p:nvCxnSpPr>
            <p:cNvPr id="3616" name="Google Shape;3616;p36"/>
            <p:cNvCxnSpPr/>
            <p:nvPr/>
          </p:nvCxnSpPr>
          <p:spPr>
            <a:xfrm rot="10800000">
              <a:off x="3458083" y="51262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3617" name="Google Shape;3617;p36"/>
            <p:cNvCxnSpPr/>
            <p:nvPr/>
          </p:nvCxnSpPr>
          <p:spPr>
            <a:xfrm rot="10800000">
              <a:off x="3469640" y="51050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3618" name="Google Shape;3618;p36"/>
            <p:cNvCxnSpPr/>
            <p:nvPr/>
          </p:nvCxnSpPr>
          <p:spPr>
            <a:xfrm rot="10800000">
              <a:off x="3462909" y="5142484"/>
              <a:ext cx="48513" cy="7239"/>
            </a:xfrm>
            <a:prstGeom prst="straightConnector1">
              <a:avLst/>
            </a:prstGeom>
            <a:noFill/>
            <a:ln cap="flat" cmpd="sng" w="12700">
              <a:solidFill>
                <a:srgbClr val="804000"/>
              </a:solidFill>
              <a:prstDash val="solid"/>
              <a:round/>
              <a:headEnd len="sm" w="sm" type="none"/>
              <a:tailEnd len="sm" w="sm" type="none"/>
            </a:ln>
          </p:spPr>
        </p:cxnSp>
        <p:cxnSp>
          <p:nvCxnSpPr>
            <p:cNvPr id="3619" name="Google Shape;3619;p36"/>
            <p:cNvCxnSpPr/>
            <p:nvPr/>
          </p:nvCxnSpPr>
          <p:spPr>
            <a:xfrm rot="10800000">
              <a:off x="3497961" y="50680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3620" name="Google Shape;3620;p36"/>
            <p:cNvCxnSpPr/>
            <p:nvPr/>
          </p:nvCxnSpPr>
          <p:spPr>
            <a:xfrm flipH="1">
              <a:off x="3483990" y="5041265"/>
              <a:ext cx="31243" cy="123825"/>
            </a:xfrm>
            <a:prstGeom prst="straightConnector1">
              <a:avLst/>
            </a:prstGeom>
            <a:noFill/>
            <a:ln cap="flat" cmpd="sng" w="12700">
              <a:solidFill>
                <a:srgbClr val="804000"/>
              </a:solidFill>
              <a:prstDash val="solid"/>
              <a:round/>
              <a:headEnd len="sm" w="sm" type="none"/>
              <a:tailEnd len="sm" w="sm" type="none"/>
            </a:ln>
          </p:spPr>
        </p:cxnSp>
        <p:cxnSp>
          <p:nvCxnSpPr>
            <p:cNvPr id="3621" name="Google Shape;3621;p36"/>
            <p:cNvCxnSpPr/>
            <p:nvPr/>
          </p:nvCxnSpPr>
          <p:spPr>
            <a:xfrm flipH="1">
              <a:off x="3473450" y="50782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3622" name="Google Shape;3622;p36"/>
            <p:cNvCxnSpPr/>
            <p:nvPr/>
          </p:nvCxnSpPr>
          <p:spPr>
            <a:xfrm flipH="1">
              <a:off x="3511931" y="5041646"/>
              <a:ext cx="14351" cy="97536"/>
            </a:xfrm>
            <a:prstGeom prst="straightConnector1">
              <a:avLst/>
            </a:prstGeom>
            <a:noFill/>
            <a:ln cap="flat" cmpd="sng" w="12700">
              <a:solidFill>
                <a:srgbClr val="804000"/>
              </a:solidFill>
              <a:prstDash val="solid"/>
              <a:round/>
              <a:headEnd len="sm" w="sm" type="none"/>
              <a:tailEnd len="sm" w="sm" type="none"/>
            </a:ln>
          </p:spPr>
        </p:cxnSp>
        <p:sp>
          <p:nvSpPr>
            <p:cNvPr id="3623" name="Google Shape;3623;p36"/>
            <p:cNvSpPr/>
            <p:nvPr/>
          </p:nvSpPr>
          <p:spPr>
            <a:xfrm>
              <a:off x="3445637" y="4810887"/>
              <a:ext cx="157989" cy="374778"/>
            </a:xfrm>
            <a:custGeom>
              <a:rect b="b" l="l" r="r" t="t"/>
              <a:pathLst>
                <a:path extrusionOk="0" h="374778" w="157989">
                  <a:moveTo>
                    <a:pt x="157988" y="0"/>
                  </a:moveTo>
                  <a:lnTo>
                    <a:pt x="103251" y="196215"/>
                  </a:lnTo>
                  <a:lnTo>
                    <a:pt x="111887" y="220218"/>
                  </a:lnTo>
                  <a:lnTo>
                    <a:pt x="116205" y="236601"/>
                  </a:lnTo>
                  <a:lnTo>
                    <a:pt x="99822" y="281685"/>
                  </a:lnTo>
                  <a:lnTo>
                    <a:pt x="98933" y="301371"/>
                  </a:lnTo>
                  <a:lnTo>
                    <a:pt x="96520" y="325374"/>
                  </a:lnTo>
                  <a:lnTo>
                    <a:pt x="82550" y="349885"/>
                  </a:lnTo>
                  <a:lnTo>
                    <a:pt x="64262" y="366649"/>
                  </a:lnTo>
                  <a:lnTo>
                    <a:pt x="37465" y="374777"/>
                  </a:lnTo>
                  <a:lnTo>
                    <a:pt x="10033" y="355091"/>
                  </a:lnTo>
                  <a:lnTo>
                    <a:pt x="0" y="332613"/>
                  </a:lnTo>
                  <a:lnTo>
                    <a:pt x="1397" y="306197"/>
                  </a:lnTo>
                  <a:lnTo>
                    <a:pt x="25908" y="277368"/>
                  </a:lnTo>
                  <a:lnTo>
                    <a:pt x="41275" y="251968"/>
                  </a:lnTo>
                  <a:lnTo>
                    <a:pt x="55245" y="224155"/>
                  </a:lnTo>
                  <a:lnTo>
                    <a:pt x="72516" y="212598"/>
                  </a:lnTo>
                  <a:lnTo>
                    <a:pt x="89789" y="199644"/>
                  </a:lnTo>
                  <a:lnTo>
                    <a:pt x="94107" y="211582"/>
                  </a:lnTo>
                  <a:lnTo>
                    <a:pt x="76834" y="220218"/>
                  </a:lnTo>
                  <a:lnTo>
                    <a:pt x="63372" y="231775"/>
                  </a:lnTo>
                  <a:lnTo>
                    <a:pt x="49022" y="257175"/>
                  </a:lnTo>
                  <a:lnTo>
                    <a:pt x="34035" y="281177"/>
                  </a:lnTo>
                  <a:lnTo>
                    <a:pt x="9652" y="311023"/>
                  </a:lnTo>
                  <a:lnTo>
                    <a:pt x="9652" y="329184"/>
                  </a:lnTo>
                  <a:lnTo>
                    <a:pt x="18288" y="346964"/>
                  </a:lnTo>
                  <a:lnTo>
                    <a:pt x="37465" y="362839"/>
                  </a:lnTo>
                  <a:lnTo>
                    <a:pt x="58039" y="358013"/>
                  </a:lnTo>
                  <a:lnTo>
                    <a:pt x="75819" y="344043"/>
                  </a:lnTo>
                  <a:lnTo>
                    <a:pt x="87884" y="319659"/>
                  </a:lnTo>
                  <a:lnTo>
                    <a:pt x="89789" y="297052"/>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24" name="Google Shape;3624;p36"/>
            <p:cNvSpPr/>
            <p:nvPr/>
          </p:nvSpPr>
          <p:spPr>
            <a:xfrm>
              <a:off x="3426968" y="4690872"/>
              <a:ext cx="159767" cy="80138"/>
            </a:xfrm>
            <a:custGeom>
              <a:rect b="b" l="l" r="r" t="t"/>
              <a:pathLst>
                <a:path extrusionOk="0" h="80138" w="159767">
                  <a:moveTo>
                    <a:pt x="59435" y="75311"/>
                  </a:moveTo>
                  <a:lnTo>
                    <a:pt x="45974" y="80137"/>
                  </a:lnTo>
                  <a:lnTo>
                    <a:pt x="0" y="21971"/>
                  </a:lnTo>
                  <a:lnTo>
                    <a:pt x="19685" y="9017"/>
                  </a:lnTo>
                  <a:lnTo>
                    <a:pt x="35941" y="889"/>
                  </a:lnTo>
                  <a:lnTo>
                    <a:pt x="55118" y="0"/>
                  </a:lnTo>
                  <a:lnTo>
                    <a:pt x="76708" y="2794"/>
                  </a:lnTo>
                  <a:lnTo>
                    <a:pt x="101727" y="6731"/>
                  </a:lnTo>
                  <a:lnTo>
                    <a:pt x="135254" y="15367"/>
                  </a:lnTo>
                  <a:lnTo>
                    <a:pt x="159766" y="22987"/>
                  </a:lnTo>
                  <a:lnTo>
                    <a:pt x="152653" y="54737"/>
                  </a:lnTo>
                  <a:lnTo>
                    <a:pt x="108966" y="56642"/>
                  </a:lnTo>
                  <a:lnTo>
                    <a:pt x="82931" y="590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25" name="Google Shape;3625;p36"/>
            <p:cNvSpPr/>
            <p:nvPr/>
          </p:nvSpPr>
          <p:spPr>
            <a:xfrm>
              <a:off x="3566159" y="4701413"/>
              <a:ext cx="77218" cy="65787"/>
            </a:xfrm>
            <a:custGeom>
              <a:rect b="b" l="l" r="r" t="t"/>
              <a:pathLst>
                <a:path extrusionOk="0" h="65787" w="77218">
                  <a:moveTo>
                    <a:pt x="0" y="50419"/>
                  </a:moveTo>
                  <a:lnTo>
                    <a:pt x="3811" y="0"/>
                  </a:lnTo>
                  <a:lnTo>
                    <a:pt x="34544" y="11938"/>
                  </a:lnTo>
                  <a:lnTo>
                    <a:pt x="48896" y="7112"/>
                  </a:lnTo>
                  <a:lnTo>
                    <a:pt x="65279" y="8636"/>
                  </a:lnTo>
                  <a:lnTo>
                    <a:pt x="77217" y="22479"/>
                  </a:lnTo>
                  <a:lnTo>
                    <a:pt x="77217" y="50419"/>
                  </a:lnTo>
                  <a:lnTo>
                    <a:pt x="55119" y="65786"/>
                  </a:lnTo>
                  <a:lnTo>
                    <a:pt x="50419" y="54737"/>
                  </a:lnTo>
                  <a:lnTo>
                    <a:pt x="36450" y="54737"/>
                  </a:lnTo>
                  <a:lnTo>
                    <a:pt x="31624" y="61468"/>
                  </a:lnTo>
                  <a:lnTo>
                    <a:pt x="24893"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26" name="Google Shape;3626;p36"/>
            <p:cNvSpPr/>
            <p:nvPr/>
          </p:nvSpPr>
          <p:spPr>
            <a:xfrm>
              <a:off x="3543553" y="4920234"/>
              <a:ext cx="37975" cy="57151"/>
            </a:xfrm>
            <a:custGeom>
              <a:rect b="b" l="l" r="r" t="t"/>
              <a:pathLst>
                <a:path extrusionOk="0" h="57151" w="37975">
                  <a:moveTo>
                    <a:pt x="1398" y="41783"/>
                  </a:moveTo>
                  <a:lnTo>
                    <a:pt x="0" y="25908"/>
                  </a:lnTo>
                  <a:lnTo>
                    <a:pt x="6224" y="10160"/>
                  </a:lnTo>
                  <a:lnTo>
                    <a:pt x="13971" y="0"/>
                  </a:lnTo>
                  <a:lnTo>
                    <a:pt x="28830" y="1524"/>
                  </a:lnTo>
                  <a:lnTo>
                    <a:pt x="37974" y="16383"/>
                  </a:lnTo>
                  <a:lnTo>
                    <a:pt x="29718" y="48006"/>
                  </a:lnTo>
                  <a:lnTo>
                    <a:pt x="16765"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27" name="Google Shape;3627;p36"/>
            <p:cNvSpPr/>
            <p:nvPr/>
          </p:nvSpPr>
          <p:spPr>
            <a:xfrm>
              <a:off x="3543553" y="4920234"/>
              <a:ext cx="37975" cy="57151"/>
            </a:xfrm>
            <a:custGeom>
              <a:rect b="b" l="l" r="r" t="t"/>
              <a:pathLst>
                <a:path extrusionOk="0" h="57151" w="37975">
                  <a:moveTo>
                    <a:pt x="1398" y="41783"/>
                  </a:moveTo>
                  <a:lnTo>
                    <a:pt x="0" y="25908"/>
                  </a:lnTo>
                  <a:lnTo>
                    <a:pt x="6224" y="10160"/>
                  </a:lnTo>
                  <a:lnTo>
                    <a:pt x="13971" y="0"/>
                  </a:lnTo>
                  <a:lnTo>
                    <a:pt x="28830" y="1524"/>
                  </a:lnTo>
                  <a:lnTo>
                    <a:pt x="37974" y="16383"/>
                  </a:lnTo>
                  <a:lnTo>
                    <a:pt x="29718" y="48006"/>
                  </a:lnTo>
                  <a:lnTo>
                    <a:pt x="16765"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28" name="Google Shape;3628;p36"/>
            <p:cNvSpPr/>
            <p:nvPr/>
          </p:nvSpPr>
          <p:spPr>
            <a:xfrm>
              <a:off x="3542157" y="4953889"/>
              <a:ext cx="26797" cy="27814"/>
            </a:xfrm>
            <a:custGeom>
              <a:rect b="b" l="l" r="r" t="t"/>
              <a:pathLst>
                <a:path extrusionOk="0" h="27814" w="26797">
                  <a:moveTo>
                    <a:pt x="0" y="25400"/>
                  </a:moveTo>
                  <a:lnTo>
                    <a:pt x="1396" y="8636"/>
                  </a:lnTo>
                  <a:lnTo>
                    <a:pt x="16764" y="0"/>
                  </a:lnTo>
                  <a:lnTo>
                    <a:pt x="26796"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29" name="Google Shape;3629;p36"/>
            <p:cNvSpPr/>
            <p:nvPr/>
          </p:nvSpPr>
          <p:spPr>
            <a:xfrm>
              <a:off x="3542157" y="4953889"/>
              <a:ext cx="26797" cy="27814"/>
            </a:xfrm>
            <a:custGeom>
              <a:rect b="b" l="l" r="r" t="t"/>
              <a:pathLst>
                <a:path extrusionOk="0" h="27814" w="26797">
                  <a:moveTo>
                    <a:pt x="0" y="25400"/>
                  </a:moveTo>
                  <a:lnTo>
                    <a:pt x="1396" y="8636"/>
                  </a:lnTo>
                  <a:lnTo>
                    <a:pt x="16764" y="0"/>
                  </a:lnTo>
                  <a:lnTo>
                    <a:pt x="26796"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30" name="Google Shape;3630;p36"/>
            <p:cNvSpPr/>
            <p:nvPr/>
          </p:nvSpPr>
          <p:spPr>
            <a:xfrm>
              <a:off x="3425444" y="49452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31" name="Google Shape;3631;p36"/>
            <p:cNvSpPr/>
            <p:nvPr/>
          </p:nvSpPr>
          <p:spPr>
            <a:xfrm>
              <a:off x="3391408" y="4705731"/>
              <a:ext cx="153163" cy="319659"/>
            </a:xfrm>
            <a:custGeom>
              <a:rect b="b" l="l" r="r" t="t"/>
              <a:pathLst>
                <a:path extrusionOk="0" h="319659" w="153163">
                  <a:moveTo>
                    <a:pt x="31623" y="7620"/>
                  </a:moveTo>
                  <a:lnTo>
                    <a:pt x="57150" y="0"/>
                  </a:lnTo>
                  <a:lnTo>
                    <a:pt x="78232" y="4318"/>
                  </a:lnTo>
                  <a:lnTo>
                    <a:pt x="94107" y="20193"/>
                  </a:lnTo>
                  <a:lnTo>
                    <a:pt x="105156" y="51308"/>
                  </a:lnTo>
                  <a:lnTo>
                    <a:pt x="115188" y="86868"/>
                  </a:lnTo>
                  <a:lnTo>
                    <a:pt x="125222" y="116078"/>
                  </a:lnTo>
                  <a:lnTo>
                    <a:pt x="144018" y="186690"/>
                  </a:lnTo>
                  <a:lnTo>
                    <a:pt x="148844" y="223139"/>
                  </a:lnTo>
                  <a:lnTo>
                    <a:pt x="153162" y="264033"/>
                  </a:lnTo>
                  <a:lnTo>
                    <a:pt x="143001" y="297561"/>
                  </a:lnTo>
                  <a:lnTo>
                    <a:pt x="118491" y="316357"/>
                  </a:lnTo>
                  <a:lnTo>
                    <a:pt x="95504" y="319658"/>
                  </a:lnTo>
                  <a:lnTo>
                    <a:pt x="72517" y="301371"/>
                  </a:lnTo>
                  <a:lnTo>
                    <a:pt x="56642" y="282194"/>
                  </a:lnTo>
                  <a:lnTo>
                    <a:pt x="39878" y="250952"/>
                  </a:lnTo>
                  <a:lnTo>
                    <a:pt x="22987" y="205866"/>
                  </a:lnTo>
                  <a:lnTo>
                    <a:pt x="7620" y="154558"/>
                  </a:lnTo>
                  <a:lnTo>
                    <a:pt x="0" y="94996"/>
                  </a:lnTo>
                  <a:lnTo>
                    <a:pt x="2413" y="62865"/>
                  </a:lnTo>
                  <a:lnTo>
                    <a:pt x="9651" y="39878"/>
                  </a:lnTo>
                  <a:lnTo>
                    <a:pt x="20193" y="20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32" name="Google Shape;3632;p36"/>
            <p:cNvSpPr/>
            <p:nvPr/>
          </p:nvSpPr>
          <p:spPr>
            <a:xfrm>
              <a:off x="3413506" y="4802632"/>
              <a:ext cx="137288" cy="115697"/>
            </a:xfrm>
            <a:custGeom>
              <a:rect b="b" l="l" r="r" t="t"/>
              <a:pathLst>
                <a:path extrusionOk="0" h="115697" w="137288">
                  <a:moveTo>
                    <a:pt x="15875" y="22098"/>
                  </a:moveTo>
                  <a:lnTo>
                    <a:pt x="29718" y="11049"/>
                  </a:lnTo>
                  <a:lnTo>
                    <a:pt x="47497" y="3937"/>
                  </a:lnTo>
                  <a:lnTo>
                    <a:pt x="61468" y="1015"/>
                  </a:lnTo>
                  <a:lnTo>
                    <a:pt x="74422" y="0"/>
                  </a:lnTo>
                  <a:lnTo>
                    <a:pt x="87757" y="1524"/>
                  </a:lnTo>
                  <a:lnTo>
                    <a:pt x="105537" y="8255"/>
                  </a:lnTo>
                  <a:lnTo>
                    <a:pt x="117602" y="16382"/>
                  </a:lnTo>
                  <a:lnTo>
                    <a:pt x="123825" y="21208"/>
                  </a:lnTo>
                  <a:lnTo>
                    <a:pt x="128651" y="27432"/>
                  </a:lnTo>
                  <a:lnTo>
                    <a:pt x="134874" y="39370"/>
                  </a:lnTo>
                  <a:lnTo>
                    <a:pt x="136778" y="48006"/>
                  </a:lnTo>
                  <a:lnTo>
                    <a:pt x="137287" y="57150"/>
                  </a:lnTo>
                  <a:lnTo>
                    <a:pt x="135763" y="65786"/>
                  </a:lnTo>
                  <a:lnTo>
                    <a:pt x="132461" y="75438"/>
                  </a:lnTo>
                  <a:lnTo>
                    <a:pt x="125730" y="87883"/>
                  </a:lnTo>
                  <a:lnTo>
                    <a:pt x="116078" y="97028"/>
                  </a:lnTo>
                  <a:lnTo>
                    <a:pt x="106045" y="104140"/>
                  </a:lnTo>
                  <a:lnTo>
                    <a:pt x="94107" y="109982"/>
                  </a:lnTo>
                  <a:lnTo>
                    <a:pt x="83947" y="112776"/>
                  </a:lnTo>
                  <a:lnTo>
                    <a:pt x="75819" y="115189"/>
                  </a:lnTo>
                  <a:lnTo>
                    <a:pt x="63372" y="115696"/>
                  </a:lnTo>
                  <a:lnTo>
                    <a:pt x="52832" y="114807"/>
                  </a:lnTo>
                  <a:lnTo>
                    <a:pt x="42164" y="112395"/>
                  </a:lnTo>
                  <a:lnTo>
                    <a:pt x="34544" y="110870"/>
                  </a:lnTo>
                  <a:lnTo>
                    <a:pt x="25400" y="105156"/>
                  </a:lnTo>
                  <a:lnTo>
                    <a:pt x="18161" y="99821"/>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33" name="Google Shape;3633;p36"/>
            <p:cNvSpPr/>
            <p:nvPr/>
          </p:nvSpPr>
          <p:spPr>
            <a:xfrm>
              <a:off x="3413506" y="4802632"/>
              <a:ext cx="137288" cy="115697"/>
            </a:xfrm>
            <a:custGeom>
              <a:rect b="b" l="l" r="r" t="t"/>
              <a:pathLst>
                <a:path extrusionOk="0" h="115697" w="137288">
                  <a:moveTo>
                    <a:pt x="15875" y="22098"/>
                  </a:moveTo>
                  <a:lnTo>
                    <a:pt x="29718" y="11049"/>
                  </a:lnTo>
                  <a:lnTo>
                    <a:pt x="47497" y="3937"/>
                  </a:lnTo>
                  <a:lnTo>
                    <a:pt x="61468" y="1015"/>
                  </a:lnTo>
                  <a:lnTo>
                    <a:pt x="74422" y="0"/>
                  </a:lnTo>
                  <a:lnTo>
                    <a:pt x="87757" y="1524"/>
                  </a:lnTo>
                  <a:lnTo>
                    <a:pt x="105537" y="8255"/>
                  </a:lnTo>
                  <a:lnTo>
                    <a:pt x="117602" y="16382"/>
                  </a:lnTo>
                  <a:lnTo>
                    <a:pt x="123825" y="21208"/>
                  </a:lnTo>
                  <a:lnTo>
                    <a:pt x="128651" y="27432"/>
                  </a:lnTo>
                  <a:lnTo>
                    <a:pt x="134874" y="39370"/>
                  </a:lnTo>
                  <a:lnTo>
                    <a:pt x="136778" y="48006"/>
                  </a:lnTo>
                  <a:lnTo>
                    <a:pt x="137287" y="57150"/>
                  </a:lnTo>
                  <a:lnTo>
                    <a:pt x="135763" y="65786"/>
                  </a:lnTo>
                  <a:lnTo>
                    <a:pt x="132461" y="75438"/>
                  </a:lnTo>
                  <a:lnTo>
                    <a:pt x="125730" y="87883"/>
                  </a:lnTo>
                  <a:lnTo>
                    <a:pt x="116078" y="97028"/>
                  </a:lnTo>
                  <a:lnTo>
                    <a:pt x="106045" y="104140"/>
                  </a:lnTo>
                  <a:lnTo>
                    <a:pt x="94107" y="109982"/>
                  </a:lnTo>
                  <a:lnTo>
                    <a:pt x="83947" y="112776"/>
                  </a:lnTo>
                  <a:lnTo>
                    <a:pt x="75819" y="115189"/>
                  </a:lnTo>
                  <a:lnTo>
                    <a:pt x="63372" y="115696"/>
                  </a:lnTo>
                  <a:lnTo>
                    <a:pt x="52832" y="114807"/>
                  </a:lnTo>
                  <a:lnTo>
                    <a:pt x="42164" y="112395"/>
                  </a:lnTo>
                  <a:lnTo>
                    <a:pt x="34544" y="110870"/>
                  </a:lnTo>
                  <a:lnTo>
                    <a:pt x="25400" y="105156"/>
                  </a:lnTo>
                  <a:lnTo>
                    <a:pt x="18161" y="99821"/>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3634" name="Google Shape;3634;p36"/>
          <p:cNvGrpSpPr/>
          <p:nvPr/>
        </p:nvGrpSpPr>
        <p:grpSpPr>
          <a:xfrm rot="10046003">
            <a:off x="5549900" y="3098800"/>
            <a:ext cx="434848" cy="512065"/>
            <a:chOff x="5549900" y="3098800"/>
            <a:chExt cx="434848" cy="512065"/>
          </a:xfrm>
        </p:grpSpPr>
        <p:sp>
          <p:nvSpPr>
            <p:cNvPr id="3635" name="Google Shape;3635;p36"/>
            <p:cNvSpPr/>
            <p:nvPr/>
          </p:nvSpPr>
          <p:spPr>
            <a:xfrm>
              <a:off x="5855715" y="33516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36" name="Google Shape;3636;p36"/>
            <p:cNvSpPr/>
            <p:nvPr/>
          </p:nvSpPr>
          <p:spPr>
            <a:xfrm>
              <a:off x="5855715" y="33516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37" name="Google Shape;3637;p36"/>
            <p:cNvSpPr/>
            <p:nvPr/>
          </p:nvSpPr>
          <p:spPr>
            <a:xfrm>
              <a:off x="5925312" y="3149092"/>
              <a:ext cx="59436" cy="56643"/>
            </a:xfrm>
            <a:custGeom>
              <a:rect b="b" l="l" r="r" t="t"/>
              <a:pathLst>
                <a:path extrusionOk="0" h="56643" w="59436">
                  <a:moveTo>
                    <a:pt x="16256" y="56642"/>
                  </a:moveTo>
                  <a:lnTo>
                    <a:pt x="5715" y="26035"/>
                  </a:lnTo>
                  <a:lnTo>
                    <a:pt x="0" y="7747"/>
                  </a:lnTo>
                  <a:lnTo>
                    <a:pt x="7620" y="4317"/>
                  </a:lnTo>
                  <a:lnTo>
                    <a:pt x="17272" y="2032"/>
                  </a:lnTo>
                  <a:lnTo>
                    <a:pt x="26797" y="508"/>
                  </a:lnTo>
                  <a:lnTo>
                    <a:pt x="40259" y="0"/>
                  </a:lnTo>
                  <a:lnTo>
                    <a:pt x="50291" y="2413"/>
                  </a:lnTo>
                  <a:lnTo>
                    <a:pt x="51308" y="2921"/>
                  </a:lnTo>
                  <a:lnTo>
                    <a:pt x="51308" y="3429"/>
                  </a:lnTo>
                  <a:lnTo>
                    <a:pt x="53721" y="4317"/>
                  </a:lnTo>
                  <a:lnTo>
                    <a:pt x="56134" y="7239"/>
                  </a:lnTo>
                  <a:lnTo>
                    <a:pt x="57531" y="8636"/>
                  </a:lnTo>
                  <a:lnTo>
                    <a:pt x="58039" y="9652"/>
                  </a:lnTo>
                  <a:lnTo>
                    <a:pt x="58039" y="10160"/>
                  </a:lnTo>
                  <a:lnTo>
                    <a:pt x="59435" y="14986"/>
                  </a:lnTo>
                  <a:lnTo>
                    <a:pt x="58928" y="16383"/>
                  </a:lnTo>
                  <a:lnTo>
                    <a:pt x="58928" y="19304"/>
                  </a:lnTo>
                  <a:lnTo>
                    <a:pt x="58547" y="21717"/>
                  </a:lnTo>
                  <a:lnTo>
                    <a:pt x="58039" y="21717"/>
                  </a:lnTo>
                  <a:lnTo>
                    <a:pt x="57531" y="23622"/>
                  </a:lnTo>
                  <a:lnTo>
                    <a:pt x="57022" y="24003"/>
                  </a:lnTo>
                  <a:lnTo>
                    <a:pt x="53213" y="30734"/>
                  </a:lnTo>
                  <a:lnTo>
                    <a:pt x="41275" y="42798"/>
                  </a:lnTo>
                  <a:lnTo>
                    <a:pt x="38353" y="44196"/>
                  </a:lnTo>
                  <a:lnTo>
                    <a:pt x="37846" y="44704"/>
                  </a:lnTo>
                  <a:lnTo>
                    <a:pt x="30607" y="49529"/>
                  </a:lnTo>
                  <a:lnTo>
                    <a:pt x="21082" y="54355"/>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38" name="Google Shape;3638;p36"/>
            <p:cNvSpPr/>
            <p:nvPr/>
          </p:nvSpPr>
          <p:spPr>
            <a:xfrm>
              <a:off x="5925312" y="3149092"/>
              <a:ext cx="59436" cy="56643"/>
            </a:xfrm>
            <a:custGeom>
              <a:rect b="b" l="l" r="r" t="t"/>
              <a:pathLst>
                <a:path extrusionOk="0" h="56643" w="59436">
                  <a:moveTo>
                    <a:pt x="16256" y="56642"/>
                  </a:moveTo>
                  <a:lnTo>
                    <a:pt x="5715" y="26035"/>
                  </a:lnTo>
                  <a:lnTo>
                    <a:pt x="0" y="7747"/>
                  </a:lnTo>
                  <a:lnTo>
                    <a:pt x="7620" y="4317"/>
                  </a:lnTo>
                  <a:lnTo>
                    <a:pt x="17272" y="2032"/>
                  </a:lnTo>
                  <a:lnTo>
                    <a:pt x="26797" y="508"/>
                  </a:lnTo>
                  <a:lnTo>
                    <a:pt x="40259" y="0"/>
                  </a:lnTo>
                  <a:lnTo>
                    <a:pt x="50291" y="2413"/>
                  </a:lnTo>
                  <a:lnTo>
                    <a:pt x="51308" y="2921"/>
                  </a:lnTo>
                  <a:lnTo>
                    <a:pt x="51308" y="3429"/>
                  </a:lnTo>
                  <a:lnTo>
                    <a:pt x="53721" y="4317"/>
                  </a:lnTo>
                  <a:lnTo>
                    <a:pt x="56134" y="7239"/>
                  </a:lnTo>
                  <a:lnTo>
                    <a:pt x="57531" y="8636"/>
                  </a:lnTo>
                  <a:lnTo>
                    <a:pt x="58039" y="9652"/>
                  </a:lnTo>
                  <a:lnTo>
                    <a:pt x="58039" y="10160"/>
                  </a:lnTo>
                  <a:lnTo>
                    <a:pt x="59435" y="14986"/>
                  </a:lnTo>
                  <a:lnTo>
                    <a:pt x="58928" y="16383"/>
                  </a:lnTo>
                  <a:lnTo>
                    <a:pt x="58928" y="19304"/>
                  </a:lnTo>
                  <a:lnTo>
                    <a:pt x="58547" y="21717"/>
                  </a:lnTo>
                  <a:lnTo>
                    <a:pt x="58039" y="21717"/>
                  </a:lnTo>
                  <a:lnTo>
                    <a:pt x="57531" y="23622"/>
                  </a:lnTo>
                  <a:lnTo>
                    <a:pt x="57022" y="24003"/>
                  </a:lnTo>
                  <a:lnTo>
                    <a:pt x="53213" y="30734"/>
                  </a:lnTo>
                  <a:lnTo>
                    <a:pt x="41275" y="42798"/>
                  </a:lnTo>
                  <a:lnTo>
                    <a:pt x="38353" y="44196"/>
                  </a:lnTo>
                  <a:lnTo>
                    <a:pt x="37846" y="44704"/>
                  </a:lnTo>
                  <a:lnTo>
                    <a:pt x="30607" y="49529"/>
                  </a:lnTo>
                  <a:lnTo>
                    <a:pt x="21082" y="5435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39" name="Google Shape;3639;p36"/>
            <p:cNvSpPr/>
            <p:nvPr/>
          </p:nvSpPr>
          <p:spPr>
            <a:xfrm>
              <a:off x="5549900" y="3367532"/>
              <a:ext cx="39879" cy="49022"/>
            </a:xfrm>
            <a:custGeom>
              <a:rect b="b" l="l" r="r" t="t"/>
              <a:pathLst>
                <a:path extrusionOk="0" h="49022" w="39879">
                  <a:moveTo>
                    <a:pt x="18288" y="0"/>
                  </a:moveTo>
                  <a:lnTo>
                    <a:pt x="31622" y="5714"/>
                  </a:lnTo>
                  <a:lnTo>
                    <a:pt x="39370" y="12064"/>
                  </a:lnTo>
                  <a:lnTo>
                    <a:pt x="39878" y="35052"/>
                  </a:lnTo>
                  <a:lnTo>
                    <a:pt x="25908" y="47117"/>
                  </a:lnTo>
                  <a:lnTo>
                    <a:pt x="8636" y="49021"/>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40" name="Google Shape;3640;p36"/>
            <p:cNvSpPr/>
            <p:nvPr/>
          </p:nvSpPr>
          <p:spPr>
            <a:xfrm>
              <a:off x="5549900" y="3367532"/>
              <a:ext cx="39879" cy="49022"/>
            </a:xfrm>
            <a:custGeom>
              <a:rect b="b" l="l" r="r" t="t"/>
              <a:pathLst>
                <a:path extrusionOk="0" h="49022" w="39879">
                  <a:moveTo>
                    <a:pt x="18288" y="0"/>
                  </a:moveTo>
                  <a:lnTo>
                    <a:pt x="31622" y="5714"/>
                  </a:lnTo>
                  <a:lnTo>
                    <a:pt x="39370" y="12064"/>
                  </a:lnTo>
                  <a:lnTo>
                    <a:pt x="39878" y="35052"/>
                  </a:lnTo>
                  <a:lnTo>
                    <a:pt x="25908" y="47117"/>
                  </a:lnTo>
                  <a:lnTo>
                    <a:pt x="8636" y="49021"/>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41" name="Google Shape;3641;p36"/>
            <p:cNvSpPr/>
            <p:nvPr/>
          </p:nvSpPr>
          <p:spPr>
            <a:xfrm>
              <a:off x="5576315" y="33378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7"/>
                  </a:lnTo>
                  <a:lnTo>
                    <a:pt x="2413" y="39370"/>
                  </a:lnTo>
                  <a:lnTo>
                    <a:pt x="32639" y="28829"/>
                  </a:lnTo>
                  <a:lnTo>
                    <a:pt x="54229" y="18669"/>
                  </a:lnTo>
                  <a:lnTo>
                    <a:pt x="64262" y="14858"/>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42" name="Google Shape;3642;p36"/>
            <p:cNvSpPr/>
            <p:nvPr/>
          </p:nvSpPr>
          <p:spPr>
            <a:xfrm>
              <a:off x="5890259" y="3146806"/>
              <a:ext cx="81536" cy="88266"/>
            </a:xfrm>
            <a:custGeom>
              <a:rect b="b" l="l" r="r" t="t"/>
              <a:pathLst>
                <a:path extrusionOk="0" h="88266" w="81536">
                  <a:moveTo>
                    <a:pt x="54737" y="0"/>
                  </a:moveTo>
                  <a:lnTo>
                    <a:pt x="65660" y="1905"/>
                  </a:lnTo>
                  <a:lnTo>
                    <a:pt x="73406" y="8128"/>
                  </a:lnTo>
                  <a:lnTo>
                    <a:pt x="81027" y="19558"/>
                  </a:lnTo>
                  <a:lnTo>
                    <a:pt x="81535" y="30226"/>
                  </a:lnTo>
                  <a:lnTo>
                    <a:pt x="78233" y="38353"/>
                  </a:lnTo>
                  <a:lnTo>
                    <a:pt x="71502" y="45974"/>
                  </a:lnTo>
                  <a:lnTo>
                    <a:pt x="60453" y="55118"/>
                  </a:lnTo>
                  <a:lnTo>
                    <a:pt x="48896" y="63246"/>
                  </a:lnTo>
                  <a:lnTo>
                    <a:pt x="35434" y="72897"/>
                  </a:lnTo>
                  <a:lnTo>
                    <a:pt x="1906" y="88265"/>
                  </a:lnTo>
                  <a:lnTo>
                    <a:pt x="0" y="13843"/>
                  </a:lnTo>
                  <a:lnTo>
                    <a:pt x="30227"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43" name="Google Shape;3643;p36"/>
            <p:cNvSpPr/>
            <p:nvPr/>
          </p:nvSpPr>
          <p:spPr>
            <a:xfrm>
              <a:off x="5890259" y="3146806"/>
              <a:ext cx="81536" cy="88266"/>
            </a:xfrm>
            <a:custGeom>
              <a:rect b="b" l="l" r="r" t="t"/>
              <a:pathLst>
                <a:path extrusionOk="0" h="88266" w="81536">
                  <a:moveTo>
                    <a:pt x="54737" y="0"/>
                  </a:moveTo>
                  <a:lnTo>
                    <a:pt x="65660" y="1905"/>
                  </a:lnTo>
                  <a:lnTo>
                    <a:pt x="73406" y="8128"/>
                  </a:lnTo>
                  <a:lnTo>
                    <a:pt x="81027" y="19558"/>
                  </a:lnTo>
                  <a:lnTo>
                    <a:pt x="81535" y="30226"/>
                  </a:lnTo>
                  <a:lnTo>
                    <a:pt x="78233" y="38353"/>
                  </a:lnTo>
                  <a:lnTo>
                    <a:pt x="71502" y="45974"/>
                  </a:lnTo>
                  <a:lnTo>
                    <a:pt x="60453" y="55118"/>
                  </a:lnTo>
                  <a:lnTo>
                    <a:pt x="48896" y="63246"/>
                  </a:lnTo>
                  <a:lnTo>
                    <a:pt x="35434" y="72897"/>
                  </a:lnTo>
                  <a:lnTo>
                    <a:pt x="1906" y="88265"/>
                  </a:lnTo>
                  <a:lnTo>
                    <a:pt x="0" y="13843"/>
                  </a:lnTo>
                  <a:lnTo>
                    <a:pt x="30227"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44" name="Google Shape;3644;p36"/>
            <p:cNvSpPr/>
            <p:nvPr/>
          </p:nvSpPr>
          <p:spPr>
            <a:xfrm>
              <a:off x="5763005" y="3389121"/>
              <a:ext cx="14479" cy="7241"/>
            </a:xfrm>
            <a:custGeom>
              <a:rect b="b" l="l" r="r" t="t"/>
              <a:pathLst>
                <a:path extrusionOk="0" h="7241" w="14479">
                  <a:moveTo>
                    <a:pt x="0" y="7240"/>
                  </a:moveTo>
                  <a:lnTo>
                    <a:pt x="3429" y="3811"/>
                  </a:lnTo>
                  <a:lnTo>
                    <a:pt x="3429" y="3430"/>
                  </a:lnTo>
                  <a:lnTo>
                    <a:pt x="7747" y="0"/>
                  </a:lnTo>
                  <a:lnTo>
                    <a:pt x="11557" y="0"/>
                  </a:lnTo>
                  <a:lnTo>
                    <a:pt x="14478" y="509"/>
                  </a:lnTo>
                  <a:lnTo>
                    <a:pt x="11049" y="509"/>
                  </a:lnTo>
                  <a:lnTo>
                    <a:pt x="8128" y="1017"/>
                  </a:lnTo>
                  <a:lnTo>
                    <a:pt x="6731" y="1906"/>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45" name="Google Shape;3645;p36"/>
            <p:cNvSpPr/>
            <p:nvPr/>
          </p:nvSpPr>
          <p:spPr>
            <a:xfrm>
              <a:off x="5763005" y="3389121"/>
              <a:ext cx="14479" cy="7241"/>
            </a:xfrm>
            <a:custGeom>
              <a:rect b="b" l="l" r="r" t="t"/>
              <a:pathLst>
                <a:path extrusionOk="0" h="7241" w="14479">
                  <a:moveTo>
                    <a:pt x="0" y="7240"/>
                  </a:moveTo>
                  <a:lnTo>
                    <a:pt x="3429" y="3811"/>
                  </a:lnTo>
                  <a:lnTo>
                    <a:pt x="3429" y="3430"/>
                  </a:lnTo>
                  <a:lnTo>
                    <a:pt x="7747" y="0"/>
                  </a:lnTo>
                  <a:lnTo>
                    <a:pt x="11557" y="0"/>
                  </a:lnTo>
                  <a:lnTo>
                    <a:pt x="14478" y="509"/>
                  </a:lnTo>
                  <a:lnTo>
                    <a:pt x="11049" y="509"/>
                  </a:lnTo>
                  <a:lnTo>
                    <a:pt x="8128" y="1017"/>
                  </a:lnTo>
                  <a:lnTo>
                    <a:pt x="6731" y="190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46" name="Google Shape;3646;p36"/>
            <p:cNvSpPr/>
            <p:nvPr/>
          </p:nvSpPr>
          <p:spPr>
            <a:xfrm>
              <a:off x="5680964" y="3309493"/>
              <a:ext cx="83058" cy="98807"/>
            </a:xfrm>
            <a:custGeom>
              <a:rect b="b" l="l" r="r" t="t"/>
              <a:pathLst>
                <a:path extrusionOk="0" h="98807" w="83058">
                  <a:moveTo>
                    <a:pt x="57150" y="0"/>
                  </a:moveTo>
                  <a:lnTo>
                    <a:pt x="83057" y="90678"/>
                  </a:lnTo>
                  <a:lnTo>
                    <a:pt x="20193" y="98806"/>
                  </a:lnTo>
                  <a:lnTo>
                    <a:pt x="9144" y="79628"/>
                  </a:lnTo>
                  <a:lnTo>
                    <a:pt x="3810" y="63372"/>
                  </a:lnTo>
                  <a:lnTo>
                    <a:pt x="0" y="42164"/>
                  </a:lnTo>
                  <a:lnTo>
                    <a:pt x="5714" y="2209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47" name="Google Shape;3647;p36"/>
            <p:cNvSpPr/>
            <p:nvPr/>
          </p:nvSpPr>
          <p:spPr>
            <a:xfrm>
              <a:off x="5680964" y="3309493"/>
              <a:ext cx="83058" cy="98807"/>
            </a:xfrm>
            <a:custGeom>
              <a:rect b="b" l="l" r="r" t="t"/>
              <a:pathLst>
                <a:path extrusionOk="0" h="98807" w="83058">
                  <a:moveTo>
                    <a:pt x="57150" y="0"/>
                  </a:moveTo>
                  <a:lnTo>
                    <a:pt x="83057" y="90678"/>
                  </a:lnTo>
                  <a:lnTo>
                    <a:pt x="20193" y="98806"/>
                  </a:lnTo>
                  <a:lnTo>
                    <a:pt x="9144" y="79628"/>
                  </a:lnTo>
                  <a:lnTo>
                    <a:pt x="3810" y="63372"/>
                  </a:lnTo>
                  <a:lnTo>
                    <a:pt x="0" y="42164"/>
                  </a:lnTo>
                  <a:lnTo>
                    <a:pt x="5714" y="2209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48" name="Google Shape;3648;p36"/>
            <p:cNvSpPr/>
            <p:nvPr/>
          </p:nvSpPr>
          <p:spPr>
            <a:xfrm>
              <a:off x="5811012" y="3164078"/>
              <a:ext cx="115698" cy="106045"/>
            </a:xfrm>
            <a:custGeom>
              <a:rect b="b" l="l" r="r" t="t"/>
              <a:pathLst>
                <a:path extrusionOk="0" h="106045" w="115698">
                  <a:moveTo>
                    <a:pt x="93091" y="0"/>
                  </a:moveTo>
                  <a:lnTo>
                    <a:pt x="109982" y="21081"/>
                  </a:lnTo>
                  <a:lnTo>
                    <a:pt x="115697" y="42672"/>
                  </a:lnTo>
                  <a:lnTo>
                    <a:pt x="109474" y="65659"/>
                  </a:lnTo>
                  <a:lnTo>
                    <a:pt x="35052" y="106044"/>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49" name="Google Shape;3649;p36"/>
            <p:cNvSpPr/>
            <p:nvPr/>
          </p:nvSpPr>
          <p:spPr>
            <a:xfrm>
              <a:off x="5811012" y="3164078"/>
              <a:ext cx="115698" cy="106045"/>
            </a:xfrm>
            <a:custGeom>
              <a:rect b="b" l="l" r="r" t="t"/>
              <a:pathLst>
                <a:path extrusionOk="0" h="106045" w="115698">
                  <a:moveTo>
                    <a:pt x="93091" y="0"/>
                  </a:moveTo>
                  <a:lnTo>
                    <a:pt x="109982" y="21081"/>
                  </a:lnTo>
                  <a:lnTo>
                    <a:pt x="115697" y="42672"/>
                  </a:lnTo>
                  <a:lnTo>
                    <a:pt x="109474" y="65659"/>
                  </a:lnTo>
                  <a:lnTo>
                    <a:pt x="35052" y="106044"/>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50" name="Google Shape;3650;p36"/>
            <p:cNvSpPr/>
            <p:nvPr/>
          </p:nvSpPr>
          <p:spPr>
            <a:xfrm>
              <a:off x="5910326" y="3098800"/>
              <a:ext cx="62484" cy="143003"/>
            </a:xfrm>
            <a:custGeom>
              <a:rect b="b" l="l" r="r" t="t"/>
              <a:pathLst>
                <a:path extrusionOk="0" h="143003" w="62484">
                  <a:moveTo>
                    <a:pt x="33655" y="22478"/>
                  </a:moveTo>
                  <a:lnTo>
                    <a:pt x="25527" y="16256"/>
                  </a:lnTo>
                  <a:lnTo>
                    <a:pt x="29845" y="3302"/>
                  </a:lnTo>
                  <a:lnTo>
                    <a:pt x="49021" y="0"/>
                  </a:lnTo>
                  <a:lnTo>
                    <a:pt x="62483" y="11938"/>
                  </a:lnTo>
                  <a:lnTo>
                    <a:pt x="57658" y="24384"/>
                  </a:lnTo>
                  <a:lnTo>
                    <a:pt x="48514" y="27813"/>
                  </a:lnTo>
                  <a:lnTo>
                    <a:pt x="16891" y="139572"/>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51" name="Google Shape;3651;p36"/>
            <p:cNvSpPr/>
            <p:nvPr/>
          </p:nvSpPr>
          <p:spPr>
            <a:xfrm>
              <a:off x="5910326" y="3098800"/>
              <a:ext cx="62484" cy="143003"/>
            </a:xfrm>
            <a:custGeom>
              <a:rect b="b" l="l" r="r" t="t"/>
              <a:pathLst>
                <a:path extrusionOk="0" h="143003" w="62484">
                  <a:moveTo>
                    <a:pt x="33655" y="22478"/>
                  </a:moveTo>
                  <a:lnTo>
                    <a:pt x="25527" y="16256"/>
                  </a:lnTo>
                  <a:lnTo>
                    <a:pt x="29845" y="3302"/>
                  </a:lnTo>
                  <a:lnTo>
                    <a:pt x="49021" y="0"/>
                  </a:lnTo>
                  <a:lnTo>
                    <a:pt x="62483" y="11938"/>
                  </a:lnTo>
                  <a:lnTo>
                    <a:pt x="57658" y="24384"/>
                  </a:lnTo>
                  <a:lnTo>
                    <a:pt x="48514" y="27813"/>
                  </a:lnTo>
                  <a:lnTo>
                    <a:pt x="16891" y="139572"/>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52" name="Google Shape;3652;p36"/>
            <p:cNvSpPr/>
            <p:nvPr/>
          </p:nvSpPr>
          <p:spPr>
            <a:xfrm>
              <a:off x="5876290" y="3437128"/>
              <a:ext cx="36450" cy="27813"/>
            </a:xfrm>
            <a:custGeom>
              <a:rect b="b" l="l" r="r" t="t"/>
              <a:pathLst>
                <a:path extrusionOk="0" h="27813" w="36450">
                  <a:moveTo>
                    <a:pt x="0" y="0"/>
                  </a:moveTo>
                  <a:lnTo>
                    <a:pt x="8636" y="3429"/>
                  </a:lnTo>
                  <a:lnTo>
                    <a:pt x="24511" y="13462"/>
                  </a:lnTo>
                  <a:lnTo>
                    <a:pt x="36449" y="27812"/>
                  </a:lnTo>
                  <a:lnTo>
                    <a:pt x="8636" y="8636"/>
                  </a:lnTo>
                  <a:lnTo>
                    <a:pt x="507"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53" name="Google Shape;3653;p36"/>
            <p:cNvSpPr/>
            <p:nvPr/>
          </p:nvSpPr>
          <p:spPr>
            <a:xfrm>
              <a:off x="5876290" y="3437128"/>
              <a:ext cx="36450" cy="27813"/>
            </a:xfrm>
            <a:custGeom>
              <a:rect b="b" l="l" r="r" t="t"/>
              <a:pathLst>
                <a:path extrusionOk="0" h="27813" w="36450">
                  <a:moveTo>
                    <a:pt x="0" y="0"/>
                  </a:moveTo>
                  <a:lnTo>
                    <a:pt x="8636" y="3429"/>
                  </a:lnTo>
                  <a:lnTo>
                    <a:pt x="24511" y="13462"/>
                  </a:lnTo>
                  <a:lnTo>
                    <a:pt x="36449" y="27812"/>
                  </a:lnTo>
                  <a:lnTo>
                    <a:pt x="8636" y="8636"/>
                  </a:lnTo>
                  <a:lnTo>
                    <a:pt x="507"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54" name="Google Shape;3654;p36"/>
            <p:cNvSpPr/>
            <p:nvPr/>
          </p:nvSpPr>
          <p:spPr>
            <a:xfrm>
              <a:off x="5872988" y="3419856"/>
              <a:ext cx="39752" cy="21591"/>
            </a:xfrm>
            <a:custGeom>
              <a:rect b="b" l="l" r="r" t="t"/>
              <a:pathLst>
                <a:path extrusionOk="0" h="21591" w="39752">
                  <a:moveTo>
                    <a:pt x="0" y="14351"/>
                  </a:moveTo>
                  <a:lnTo>
                    <a:pt x="18161" y="0"/>
                  </a:lnTo>
                  <a:lnTo>
                    <a:pt x="29209" y="1015"/>
                  </a:lnTo>
                  <a:lnTo>
                    <a:pt x="39751" y="3809"/>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55" name="Google Shape;3655;p36"/>
            <p:cNvSpPr/>
            <p:nvPr/>
          </p:nvSpPr>
          <p:spPr>
            <a:xfrm>
              <a:off x="5872988" y="3419856"/>
              <a:ext cx="39752" cy="21591"/>
            </a:xfrm>
            <a:custGeom>
              <a:rect b="b" l="l" r="r" t="t"/>
              <a:pathLst>
                <a:path extrusionOk="0" h="21591" w="39752">
                  <a:moveTo>
                    <a:pt x="0" y="14351"/>
                  </a:moveTo>
                  <a:lnTo>
                    <a:pt x="18161" y="0"/>
                  </a:lnTo>
                  <a:lnTo>
                    <a:pt x="29209" y="1015"/>
                  </a:lnTo>
                  <a:lnTo>
                    <a:pt x="39751" y="3809"/>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3656" name="Google Shape;3656;p36"/>
            <p:cNvCxnSpPr/>
            <p:nvPr/>
          </p:nvCxnSpPr>
          <p:spPr>
            <a:xfrm flipH="1">
              <a:off x="5805296" y="3515868"/>
              <a:ext cx="48896" cy="3810"/>
            </a:xfrm>
            <a:prstGeom prst="straightConnector1">
              <a:avLst/>
            </a:prstGeom>
            <a:noFill/>
            <a:ln cap="flat" cmpd="sng" w="12700">
              <a:solidFill>
                <a:srgbClr val="804000"/>
              </a:solidFill>
              <a:prstDash val="solid"/>
              <a:round/>
              <a:headEnd len="sm" w="sm" type="none"/>
              <a:tailEnd len="sm" w="sm" type="none"/>
            </a:ln>
          </p:spPr>
        </p:cxnSp>
        <p:cxnSp>
          <p:nvCxnSpPr>
            <p:cNvPr id="3657" name="Google Shape;3657;p36"/>
            <p:cNvCxnSpPr/>
            <p:nvPr/>
          </p:nvCxnSpPr>
          <p:spPr>
            <a:xfrm rot="10800000">
              <a:off x="5782182" y="3551428"/>
              <a:ext cx="65278" cy="2412"/>
            </a:xfrm>
            <a:prstGeom prst="straightConnector1">
              <a:avLst/>
            </a:prstGeom>
            <a:noFill/>
            <a:ln cap="flat" cmpd="sng" w="12700">
              <a:solidFill>
                <a:srgbClr val="804000"/>
              </a:solidFill>
              <a:prstDash val="solid"/>
              <a:round/>
              <a:headEnd len="sm" w="sm" type="none"/>
              <a:tailEnd len="sm" w="sm" type="none"/>
            </a:ln>
          </p:spPr>
        </p:cxnSp>
        <p:cxnSp>
          <p:nvCxnSpPr>
            <p:cNvPr id="3658" name="Google Shape;3658;p36"/>
            <p:cNvCxnSpPr/>
            <p:nvPr/>
          </p:nvCxnSpPr>
          <p:spPr>
            <a:xfrm rot="10800000">
              <a:off x="5793740" y="35302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3659" name="Google Shape;3659;p36"/>
            <p:cNvCxnSpPr/>
            <p:nvPr/>
          </p:nvCxnSpPr>
          <p:spPr>
            <a:xfrm rot="10800000">
              <a:off x="5787008" y="3567684"/>
              <a:ext cx="48514" cy="7238"/>
            </a:xfrm>
            <a:prstGeom prst="straightConnector1">
              <a:avLst/>
            </a:prstGeom>
            <a:noFill/>
            <a:ln cap="flat" cmpd="sng" w="12700">
              <a:solidFill>
                <a:srgbClr val="804000"/>
              </a:solidFill>
              <a:prstDash val="solid"/>
              <a:round/>
              <a:headEnd len="sm" w="sm" type="none"/>
              <a:tailEnd len="sm" w="sm" type="none"/>
            </a:ln>
          </p:spPr>
        </p:cxnSp>
        <p:cxnSp>
          <p:nvCxnSpPr>
            <p:cNvPr id="3660" name="Google Shape;3660;p36"/>
            <p:cNvCxnSpPr/>
            <p:nvPr/>
          </p:nvCxnSpPr>
          <p:spPr>
            <a:xfrm rot="10800000">
              <a:off x="5822061" y="34932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3661" name="Google Shape;3661;p36"/>
            <p:cNvCxnSpPr/>
            <p:nvPr/>
          </p:nvCxnSpPr>
          <p:spPr>
            <a:xfrm flipH="1">
              <a:off x="5808090" y="34664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3662" name="Google Shape;3662;p36"/>
            <p:cNvCxnSpPr/>
            <p:nvPr/>
          </p:nvCxnSpPr>
          <p:spPr>
            <a:xfrm flipH="1">
              <a:off x="5797550" y="3503421"/>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3663" name="Google Shape;3663;p36"/>
            <p:cNvCxnSpPr/>
            <p:nvPr/>
          </p:nvCxnSpPr>
          <p:spPr>
            <a:xfrm flipH="1">
              <a:off x="5836030" y="3466846"/>
              <a:ext cx="14351" cy="97536"/>
            </a:xfrm>
            <a:prstGeom prst="straightConnector1">
              <a:avLst/>
            </a:prstGeom>
            <a:noFill/>
            <a:ln cap="flat" cmpd="sng" w="12700">
              <a:solidFill>
                <a:srgbClr val="804000"/>
              </a:solidFill>
              <a:prstDash val="solid"/>
              <a:round/>
              <a:headEnd len="sm" w="sm" type="none"/>
              <a:tailEnd len="sm" w="sm" type="none"/>
            </a:ln>
          </p:spPr>
        </p:cxnSp>
        <p:sp>
          <p:nvSpPr>
            <p:cNvPr id="3664" name="Google Shape;3664;p36"/>
            <p:cNvSpPr/>
            <p:nvPr/>
          </p:nvSpPr>
          <p:spPr>
            <a:xfrm>
              <a:off x="5769737" y="3236087"/>
              <a:ext cx="157989" cy="374778"/>
            </a:xfrm>
            <a:custGeom>
              <a:rect b="b" l="l" r="r" t="t"/>
              <a:pathLst>
                <a:path extrusionOk="0" h="374778" w="157989">
                  <a:moveTo>
                    <a:pt x="157988" y="0"/>
                  </a:moveTo>
                  <a:lnTo>
                    <a:pt x="103251" y="196215"/>
                  </a:lnTo>
                  <a:lnTo>
                    <a:pt x="111887" y="220218"/>
                  </a:lnTo>
                  <a:lnTo>
                    <a:pt x="116205" y="236601"/>
                  </a:lnTo>
                  <a:lnTo>
                    <a:pt x="99822" y="281685"/>
                  </a:lnTo>
                  <a:lnTo>
                    <a:pt x="98933" y="301371"/>
                  </a:lnTo>
                  <a:lnTo>
                    <a:pt x="96520" y="325374"/>
                  </a:lnTo>
                  <a:lnTo>
                    <a:pt x="82550" y="349884"/>
                  </a:lnTo>
                  <a:lnTo>
                    <a:pt x="64262" y="366649"/>
                  </a:lnTo>
                  <a:lnTo>
                    <a:pt x="37465" y="374777"/>
                  </a:lnTo>
                  <a:lnTo>
                    <a:pt x="10033" y="355091"/>
                  </a:lnTo>
                  <a:lnTo>
                    <a:pt x="0" y="332613"/>
                  </a:lnTo>
                  <a:lnTo>
                    <a:pt x="1397" y="306197"/>
                  </a:lnTo>
                  <a:lnTo>
                    <a:pt x="25908" y="277368"/>
                  </a:lnTo>
                  <a:lnTo>
                    <a:pt x="41275" y="251968"/>
                  </a:lnTo>
                  <a:lnTo>
                    <a:pt x="55245" y="224155"/>
                  </a:lnTo>
                  <a:lnTo>
                    <a:pt x="72516" y="212597"/>
                  </a:lnTo>
                  <a:lnTo>
                    <a:pt x="89789" y="199644"/>
                  </a:lnTo>
                  <a:lnTo>
                    <a:pt x="94107" y="211582"/>
                  </a:lnTo>
                  <a:lnTo>
                    <a:pt x="76834" y="220218"/>
                  </a:lnTo>
                  <a:lnTo>
                    <a:pt x="63372" y="231775"/>
                  </a:lnTo>
                  <a:lnTo>
                    <a:pt x="49022" y="257175"/>
                  </a:lnTo>
                  <a:lnTo>
                    <a:pt x="34035" y="281178"/>
                  </a:lnTo>
                  <a:lnTo>
                    <a:pt x="9652" y="311022"/>
                  </a:lnTo>
                  <a:lnTo>
                    <a:pt x="9652" y="329184"/>
                  </a:lnTo>
                  <a:lnTo>
                    <a:pt x="18288" y="346964"/>
                  </a:lnTo>
                  <a:lnTo>
                    <a:pt x="37465" y="362839"/>
                  </a:lnTo>
                  <a:lnTo>
                    <a:pt x="58039" y="358013"/>
                  </a:lnTo>
                  <a:lnTo>
                    <a:pt x="75819" y="344043"/>
                  </a:lnTo>
                  <a:lnTo>
                    <a:pt x="87884" y="319659"/>
                  </a:lnTo>
                  <a:lnTo>
                    <a:pt x="89789" y="297053"/>
                  </a:lnTo>
                  <a:lnTo>
                    <a:pt x="92583" y="275971"/>
                  </a:lnTo>
                  <a:lnTo>
                    <a:pt x="106045" y="237997"/>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65" name="Google Shape;3665;p36"/>
            <p:cNvSpPr/>
            <p:nvPr/>
          </p:nvSpPr>
          <p:spPr>
            <a:xfrm>
              <a:off x="5751067" y="3116071"/>
              <a:ext cx="159767" cy="80139"/>
            </a:xfrm>
            <a:custGeom>
              <a:rect b="b" l="l" r="r" t="t"/>
              <a:pathLst>
                <a:path extrusionOk="0" h="80139" w="159767">
                  <a:moveTo>
                    <a:pt x="59436" y="75312"/>
                  </a:moveTo>
                  <a:lnTo>
                    <a:pt x="45974" y="80138"/>
                  </a:lnTo>
                  <a:lnTo>
                    <a:pt x="0" y="21972"/>
                  </a:lnTo>
                  <a:lnTo>
                    <a:pt x="19685" y="9018"/>
                  </a:lnTo>
                  <a:lnTo>
                    <a:pt x="35941" y="890"/>
                  </a:lnTo>
                  <a:lnTo>
                    <a:pt x="55118" y="0"/>
                  </a:lnTo>
                  <a:lnTo>
                    <a:pt x="76708" y="2794"/>
                  </a:lnTo>
                  <a:lnTo>
                    <a:pt x="101727" y="6732"/>
                  </a:lnTo>
                  <a:lnTo>
                    <a:pt x="135255" y="15368"/>
                  </a:lnTo>
                  <a:lnTo>
                    <a:pt x="159766" y="22988"/>
                  </a:lnTo>
                  <a:lnTo>
                    <a:pt x="152654" y="54738"/>
                  </a:lnTo>
                  <a:lnTo>
                    <a:pt x="108966" y="56643"/>
                  </a:lnTo>
                  <a:lnTo>
                    <a:pt x="82931" y="59056"/>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66" name="Google Shape;3666;p36"/>
            <p:cNvSpPr/>
            <p:nvPr/>
          </p:nvSpPr>
          <p:spPr>
            <a:xfrm>
              <a:off x="5890259" y="3126613"/>
              <a:ext cx="77218" cy="65787"/>
            </a:xfrm>
            <a:custGeom>
              <a:rect b="b" l="l" r="r" t="t"/>
              <a:pathLst>
                <a:path extrusionOk="0" h="65787" w="77218">
                  <a:moveTo>
                    <a:pt x="0" y="50419"/>
                  </a:moveTo>
                  <a:lnTo>
                    <a:pt x="3811" y="0"/>
                  </a:lnTo>
                  <a:lnTo>
                    <a:pt x="34544" y="11938"/>
                  </a:lnTo>
                  <a:lnTo>
                    <a:pt x="48896" y="7112"/>
                  </a:lnTo>
                  <a:lnTo>
                    <a:pt x="65279" y="8636"/>
                  </a:lnTo>
                  <a:lnTo>
                    <a:pt x="77217" y="22479"/>
                  </a:lnTo>
                  <a:lnTo>
                    <a:pt x="77217" y="50419"/>
                  </a:lnTo>
                  <a:lnTo>
                    <a:pt x="55119" y="65786"/>
                  </a:lnTo>
                  <a:lnTo>
                    <a:pt x="50419" y="54737"/>
                  </a:lnTo>
                  <a:lnTo>
                    <a:pt x="36450" y="54737"/>
                  </a:lnTo>
                  <a:lnTo>
                    <a:pt x="31624" y="61468"/>
                  </a:lnTo>
                  <a:lnTo>
                    <a:pt x="24893"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67" name="Google Shape;3667;p36"/>
            <p:cNvSpPr/>
            <p:nvPr/>
          </p:nvSpPr>
          <p:spPr>
            <a:xfrm>
              <a:off x="5867653" y="33454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68" name="Google Shape;3668;p36"/>
            <p:cNvSpPr/>
            <p:nvPr/>
          </p:nvSpPr>
          <p:spPr>
            <a:xfrm>
              <a:off x="5867653" y="33454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69" name="Google Shape;3669;p36"/>
            <p:cNvSpPr/>
            <p:nvPr/>
          </p:nvSpPr>
          <p:spPr>
            <a:xfrm>
              <a:off x="5866256" y="3379089"/>
              <a:ext cx="26798" cy="27814"/>
            </a:xfrm>
            <a:custGeom>
              <a:rect b="b" l="l" r="r" t="t"/>
              <a:pathLst>
                <a:path extrusionOk="0" h="27814" w="26798">
                  <a:moveTo>
                    <a:pt x="0" y="25400"/>
                  </a:moveTo>
                  <a:lnTo>
                    <a:pt x="1397" y="8636"/>
                  </a:lnTo>
                  <a:lnTo>
                    <a:pt x="16764" y="0"/>
                  </a:lnTo>
                  <a:lnTo>
                    <a:pt x="26797" y="3301"/>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70" name="Google Shape;3670;p36"/>
            <p:cNvSpPr/>
            <p:nvPr/>
          </p:nvSpPr>
          <p:spPr>
            <a:xfrm>
              <a:off x="5866256" y="3379089"/>
              <a:ext cx="26798" cy="27814"/>
            </a:xfrm>
            <a:custGeom>
              <a:rect b="b" l="l" r="r" t="t"/>
              <a:pathLst>
                <a:path extrusionOk="0" h="27814" w="26798">
                  <a:moveTo>
                    <a:pt x="0" y="25400"/>
                  </a:moveTo>
                  <a:lnTo>
                    <a:pt x="1397" y="8636"/>
                  </a:lnTo>
                  <a:lnTo>
                    <a:pt x="16764" y="0"/>
                  </a:lnTo>
                  <a:lnTo>
                    <a:pt x="26797" y="3301"/>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71" name="Google Shape;3671;p36"/>
            <p:cNvSpPr/>
            <p:nvPr/>
          </p:nvSpPr>
          <p:spPr>
            <a:xfrm>
              <a:off x="5749543" y="33704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72" name="Google Shape;3672;p36"/>
            <p:cNvSpPr/>
            <p:nvPr/>
          </p:nvSpPr>
          <p:spPr>
            <a:xfrm>
              <a:off x="5715507" y="31309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6"/>
                  </a:lnTo>
                  <a:lnTo>
                    <a:pt x="7620" y="154559"/>
                  </a:lnTo>
                  <a:lnTo>
                    <a:pt x="0" y="94996"/>
                  </a:lnTo>
                  <a:lnTo>
                    <a:pt x="2413" y="62865"/>
                  </a:lnTo>
                  <a:lnTo>
                    <a:pt x="9652" y="39878"/>
                  </a:lnTo>
                  <a:lnTo>
                    <a:pt x="20193" y="20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73" name="Google Shape;3673;p36"/>
            <p:cNvSpPr/>
            <p:nvPr/>
          </p:nvSpPr>
          <p:spPr>
            <a:xfrm>
              <a:off x="5737605" y="3227832"/>
              <a:ext cx="137288" cy="115697"/>
            </a:xfrm>
            <a:custGeom>
              <a:rect b="b" l="l" r="r" t="t"/>
              <a:pathLst>
                <a:path extrusionOk="0" h="115697" w="137288">
                  <a:moveTo>
                    <a:pt x="15875" y="22098"/>
                  </a:moveTo>
                  <a:lnTo>
                    <a:pt x="29718" y="11049"/>
                  </a:lnTo>
                  <a:lnTo>
                    <a:pt x="47498" y="3937"/>
                  </a:lnTo>
                  <a:lnTo>
                    <a:pt x="61468" y="1015"/>
                  </a:lnTo>
                  <a:lnTo>
                    <a:pt x="74422" y="0"/>
                  </a:lnTo>
                  <a:lnTo>
                    <a:pt x="87757" y="1524"/>
                  </a:lnTo>
                  <a:lnTo>
                    <a:pt x="105537" y="8255"/>
                  </a:lnTo>
                  <a:lnTo>
                    <a:pt x="117602" y="16383"/>
                  </a:lnTo>
                  <a:lnTo>
                    <a:pt x="123825" y="21208"/>
                  </a:lnTo>
                  <a:lnTo>
                    <a:pt x="128651" y="27432"/>
                  </a:lnTo>
                  <a:lnTo>
                    <a:pt x="134874" y="39370"/>
                  </a:lnTo>
                  <a:lnTo>
                    <a:pt x="136779" y="48006"/>
                  </a:lnTo>
                  <a:lnTo>
                    <a:pt x="137287" y="57150"/>
                  </a:lnTo>
                  <a:lnTo>
                    <a:pt x="135763" y="65786"/>
                  </a:lnTo>
                  <a:lnTo>
                    <a:pt x="132461" y="75438"/>
                  </a:lnTo>
                  <a:lnTo>
                    <a:pt x="125730" y="87883"/>
                  </a:lnTo>
                  <a:lnTo>
                    <a:pt x="116078" y="97027"/>
                  </a:lnTo>
                  <a:lnTo>
                    <a:pt x="106045" y="104139"/>
                  </a:lnTo>
                  <a:lnTo>
                    <a:pt x="94107" y="109982"/>
                  </a:lnTo>
                  <a:lnTo>
                    <a:pt x="83947" y="112776"/>
                  </a:lnTo>
                  <a:lnTo>
                    <a:pt x="75819" y="115189"/>
                  </a:lnTo>
                  <a:lnTo>
                    <a:pt x="63373" y="115696"/>
                  </a:lnTo>
                  <a:lnTo>
                    <a:pt x="52832" y="114808"/>
                  </a:lnTo>
                  <a:lnTo>
                    <a:pt x="42164" y="112395"/>
                  </a:lnTo>
                  <a:lnTo>
                    <a:pt x="34544" y="110871"/>
                  </a:lnTo>
                  <a:lnTo>
                    <a:pt x="25400" y="105156"/>
                  </a:lnTo>
                  <a:lnTo>
                    <a:pt x="18161" y="99821"/>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74" name="Google Shape;3674;p36"/>
            <p:cNvSpPr/>
            <p:nvPr/>
          </p:nvSpPr>
          <p:spPr>
            <a:xfrm>
              <a:off x="5737605" y="3227832"/>
              <a:ext cx="137288" cy="115697"/>
            </a:xfrm>
            <a:custGeom>
              <a:rect b="b" l="l" r="r" t="t"/>
              <a:pathLst>
                <a:path extrusionOk="0" h="115697" w="137288">
                  <a:moveTo>
                    <a:pt x="15875" y="22098"/>
                  </a:moveTo>
                  <a:lnTo>
                    <a:pt x="29718" y="11049"/>
                  </a:lnTo>
                  <a:lnTo>
                    <a:pt x="47498" y="3937"/>
                  </a:lnTo>
                  <a:lnTo>
                    <a:pt x="61468" y="1015"/>
                  </a:lnTo>
                  <a:lnTo>
                    <a:pt x="74422" y="0"/>
                  </a:lnTo>
                  <a:lnTo>
                    <a:pt x="87757" y="1524"/>
                  </a:lnTo>
                  <a:lnTo>
                    <a:pt x="105537" y="8255"/>
                  </a:lnTo>
                  <a:lnTo>
                    <a:pt x="117602" y="16383"/>
                  </a:lnTo>
                  <a:lnTo>
                    <a:pt x="123825" y="21208"/>
                  </a:lnTo>
                  <a:lnTo>
                    <a:pt x="128651" y="27432"/>
                  </a:lnTo>
                  <a:lnTo>
                    <a:pt x="134874" y="39370"/>
                  </a:lnTo>
                  <a:lnTo>
                    <a:pt x="136779" y="48006"/>
                  </a:lnTo>
                  <a:lnTo>
                    <a:pt x="137287" y="57150"/>
                  </a:lnTo>
                  <a:lnTo>
                    <a:pt x="135763" y="65786"/>
                  </a:lnTo>
                  <a:lnTo>
                    <a:pt x="132461" y="75438"/>
                  </a:lnTo>
                  <a:lnTo>
                    <a:pt x="125730" y="87883"/>
                  </a:lnTo>
                  <a:lnTo>
                    <a:pt x="116078" y="97027"/>
                  </a:lnTo>
                  <a:lnTo>
                    <a:pt x="106045" y="104139"/>
                  </a:lnTo>
                  <a:lnTo>
                    <a:pt x="94107" y="109982"/>
                  </a:lnTo>
                  <a:lnTo>
                    <a:pt x="83947" y="112776"/>
                  </a:lnTo>
                  <a:lnTo>
                    <a:pt x="75819" y="115189"/>
                  </a:lnTo>
                  <a:lnTo>
                    <a:pt x="63373" y="115696"/>
                  </a:lnTo>
                  <a:lnTo>
                    <a:pt x="52832" y="114808"/>
                  </a:lnTo>
                  <a:lnTo>
                    <a:pt x="42164" y="112395"/>
                  </a:lnTo>
                  <a:lnTo>
                    <a:pt x="34544" y="110871"/>
                  </a:lnTo>
                  <a:lnTo>
                    <a:pt x="25400" y="105156"/>
                  </a:lnTo>
                  <a:lnTo>
                    <a:pt x="18161" y="99821"/>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3675" name="Google Shape;3675;p36"/>
          <p:cNvGrpSpPr/>
          <p:nvPr/>
        </p:nvGrpSpPr>
        <p:grpSpPr>
          <a:xfrm rot="6047400">
            <a:off x="3632200" y="2933700"/>
            <a:ext cx="434849" cy="512065"/>
            <a:chOff x="3632200" y="2933700"/>
            <a:chExt cx="434849" cy="512065"/>
          </a:xfrm>
        </p:grpSpPr>
        <p:sp>
          <p:nvSpPr>
            <p:cNvPr id="3676" name="Google Shape;3676;p36"/>
            <p:cNvSpPr/>
            <p:nvPr/>
          </p:nvSpPr>
          <p:spPr>
            <a:xfrm>
              <a:off x="3938016" y="31865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77" name="Google Shape;3677;p36"/>
            <p:cNvSpPr/>
            <p:nvPr/>
          </p:nvSpPr>
          <p:spPr>
            <a:xfrm>
              <a:off x="3938016" y="31865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78" name="Google Shape;3678;p36"/>
            <p:cNvSpPr/>
            <p:nvPr/>
          </p:nvSpPr>
          <p:spPr>
            <a:xfrm>
              <a:off x="4007612" y="29839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79" name="Google Shape;3679;p36"/>
            <p:cNvSpPr/>
            <p:nvPr/>
          </p:nvSpPr>
          <p:spPr>
            <a:xfrm>
              <a:off x="4007612" y="29839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80" name="Google Shape;3680;p36"/>
            <p:cNvSpPr/>
            <p:nvPr/>
          </p:nvSpPr>
          <p:spPr>
            <a:xfrm>
              <a:off x="3632200" y="32024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81" name="Google Shape;3681;p36"/>
            <p:cNvSpPr/>
            <p:nvPr/>
          </p:nvSpPr>
          <p:spPr>
            <a:xfrm>
              <a:off x="3632200" y="32024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82" name="Google Shape;3682;p36"/>
            <p:cNvSpPr/>
            <p:nvPr/>
          </p:nvSpPr>
          <p:spPr>
            <a:xfrm>
              <a:off x="3658616" y="31727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83" name="Google Shape;3683;p36"/>
            <p:cNvSpPr/>
            <p:nvPr/>
          </p:nvSpPr>
          <p:spPr>
            <a:xfrm>
              <a:off x="3972560" y="29817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84" name="Google Shape;3684;p36"/>
            <p:cNvSpPr/>
            <p:nvPr/>
          </p:nvSpPr>
          <p:spPr>
            <a:xfrm>
              <a:off x="3972560" y="29817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85" name="Google Shape;3685;p36"/>
            <p:cNvSpPr/>
            <p:nvPr/>
          </p:nvSpPr>
          <p:spPr>
            <a:xfrm>
              <a:off x="3845306" y="32240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86" name="Google Shape;3686;p36"/>
            <p:cNvSpPr/>
            <p:nvPr/>
          </p:nvSpPr>
          <p:spPr>
            <a:xfrm>
              <a:off x="3845306" y="32240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87" name="Google Shape;3687;p36"/>
            <p:cNvSpPr/>
            <p:nvPr/>
          </p:nvSpPr>
          <p:spPr>
            <a:xfrm>
              <a:off x="3763264" y="31443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88" name="Google Shape;3688;p36"/>
            <p:cNvSpPr/>
            <p:nvPr/>
          </p:nvSpPr>
          <p:spPr>
            <a:xfrm>
              <a:off x="3763264" y="31443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89" name="Google Shape;3689;p36"/>
            <p:cNvSpPr/>
            <p:nvPr/>
          </p:nvSpPr>
          <p:spPr>
            <a:xfrm>
              <a:off x="3893312" y="29989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90" name="Google Shape;3690;p36"/>
            <p:cNvSpPr/>
            <p:nvPr/>
          </p:nvSpPr>
          <p:spPr>
            <a:xfrm>
              <a:off x="3893312" y="29989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91" name="Google Shape;3691;p36"/>
            <p:cNvSpPr/>
            <p:nvPr/>
          </p:nvSpPr>
          <p:spPr>
            <a:xfrm>
              <a:off x="3992626" y="29337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92" name="Google Shape;3692;p36"/>
            <p:cNvSpPr/>
            <p:nvPr/>
          </p:nvSpPr>
          <p:spPr>
            <a:xfrm>
              <a:off x="3992626" y="29337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93" name="Google Shape;3693;p36"/>
            <p:cNvSpPr/>
            <p:nvPr/>
          </p:nvSpPr>
          <p:spPr>
            <a:xfrm>
              <a:off x="3958590" y="32720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94" name="Google Shape;3694;p36"/>
            <p:cNvSpPr/>
            <p:nvPr/>
          </p:nvSpPr>
          <p:spPr>
            <a:xfrm>
              <a:off x="3958590" y="32720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95" name="Google Shape;3695;p36"/>
            <p:cNvSpPr/>
            <p:nvPr/>
          </p:nvSpPr>
          <p:spPr>
            <a:xfrm>
              <a:off x="3955288" y="32547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96" name="Google Shape;3696;p36"/>
            <p:cNvSpPr/>
            <p:nvPr/>
          </p:nvSpPr>
          <p:spPr>
            <a:xfrm>
              <a:off x="3955288" y="32547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3697" name="Google Shape;3697;p36"/>
            <p:cNvCxnSpPr/>
            <p:nvPr/>
          </p:nvCxnSpPr>
          <p:spPr>
            <a:xfrm flipH="1">
              <a:off x="3887597" y="33507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3698" name="Google Shape;3698;p36"/>
            <p:cNvCxnSpPr/>
            <p:nvPr/>
          </p:nvCxnSpPr>
          <p:spPr>
            <a:xfrm rot="10800000">
              <a:off x="3864483" y="33863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3699" name="Google Shape;3699;p36"/>
            <p:cNvCxnSpPr/>
            <p:nvPr/>
          </p:nvCxnSpPr>
          <p:spPr>
            <a:xfrm rot="10800000">
              <a:off x="3876040" y="33651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3700" name="Google Shape;3700;p36"/>
            <p:cNvCxnSpPr/>
            <p:nvPr/>
          </p:nvCxnSpPr>
          <p:spPr>
            <a:xfrm rot="10800000">
              <a:off x="3869309" y="34025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3701" name="Google Shape;3701;p36"/>
            <p:cNvCxnSpPr/>
            <p:nvPr/>
          </p:nvCxnSpPr>
          <p:spPr>
            <a:xfrm rot="10800000">
              <a:off x="3904361" y="33281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3702" name="Google Shape;3702;p36"/>
            <p:cNvCxnSpPr/>
            <p:nvPr/>
          </p:nvCxnSpPr>
          <p:spPr>
            <a:xfrm flipH="1">
              <a:off x="3890391" y="33013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3703" name="Google Shape;3703;p36"/>
            <p:cNvCxnSpPr/>
            <p:nvPr/>
          </p:nvCxnSpPr>
          <p:spPr>
            <a:xfrm flipH="1">
              <a:off x="3879850" y="33383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3704" name="Google Shape;3704;p36"/>
            <p:cNvCxnSpPr/>
            <p:nvPr/>
          </p:nvCxnSpPr>
          <p:spPr>
            <a:xfrm flipH="1">
              <a:off x="3918331" y="3301746"/>
              <a:ext cx="14351" cy="97536"/>
            </a:xfrm>
            <a:prstGeom prst="straightConnector1">
              <a:avLst/>
            </a:prstGeom>
            <a:noFill/>
            <a:ln cap="flat" cmpd="sng" w="12700">
              <a:solidFill>
                <a:srgbClr val="804000"/>
              </a:solidFill>
              <a:prstDash val="solid"/>
              <a:round/>
              <a:headEnd len="sm" w="sm" type="none"/>
              <a:tailEnd len="sm" w="sm" type="none"/>
            </a:ln>
          </p:spPr>
        </p:cxnSp>
        <p:sp>
          <p:nvSpPr>
            <p:cNvPr id="3705" name="Google Shape;3705;p36"/>
            <p:cNvSpPr/>
            <p:nvPr/>
          </p:nvSpPr>
          <p:spPr>
            <a:xfrm>
              <a:off x="3852037" y="30709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06" name="Google Shape;3706;p36"/>
            <p:cNvSpPr/>
            <p:nvPr/>
          </p:nvSpPr>
          <p:spPr>
            <a:xfrm>
              <a:off x="3833368" y="29509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07" name="Google Shape;3707;p36"/>
            <p:cNvSpPr/>
            <p:nvPr/>
          </p:nvSpPr>
          <p:spPr>
            <a:xfrm>
              <a:off x="3972560" y="29615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08" name="Google Shape;3708;p36"/>
            <p:cNvSpPr/>
            <p:nvPr/>
          </p:nvSpPr>
          <p:spPr>
            <a:xfrm>
              <a:off x="3949954" y="31803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09" name="Google Shape;3709;p36"/>
            <p:cNvSpPr/>
            <p:nvPr/>
          </p:nvSpPr>
          <p:spPr>
            <a:xfrm>
              <a:off x="3949954" y="31803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10" name="Google Shape;3710;p36"/>
            <p:cNvSpPr/>
            <p:nvPr/>
          </p:nvSpPr>
          <p:spPr>
            <a:xfrm>
              <a:off x="3948557" y="32139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11" name="Google Shape;3711;p36"/>
            <p:cNvSpPr/>
            <p:nvPr/>
          </p:nvSpPr>
          <p:spPr>
            <a:xfrm>
              <a:off x="3948557" y="32139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12" name="Google Shape;3712;p36"/>
            <p:cNvSpPr/>
            <p:nvPr/>
          </p:nvSpPr>
          <p:spPr>
            <a:xfrm>
              <a:off x="3831844" y="32053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13" name="Google Shape;3713;p36"/>
            <p:cNvSpPr/>
            <p:nvPr/>
          </p:nvSpPr>
          <p:spPr>
            <a:xfrm>
              <a:off x="3797808" y="29658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14" name="Google Shape;3714;p36"/>
            <p:cNvSpPr/>
            <p:nvPr/>
          </p:nvSpPr>
          <p:spPr>
            <a:xfrm>
              <a:off x="3819906" y="30627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15" name="Google Shape;3715;p36"/>
            <p:cNvSpPr/>
            <p:nvPr/>
          </p:nvSpPr>
          <p:spPr>
            <a:xfrm>
              <a:off x="3819906" y="30627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3716" name="Google Shape;3716;p36"/>
          <p:cNvGrpSpPr/>
          <p:nvPr/>
        </p:nvGrpSpPr>
        <p:grpSpPr>
          <a:xfrm rot="-6783239">
            <a:off x="5626099" y="4584700"/>
            <a:ext cx="434849" cy="512065"/>
            <a:chOff x="5626099" y="4584700"/>
            <a:chExt cx="434849" cy="512065"/>
          </a:xfrm>
        </p:grpSpPr>
        <p:sp>
          <p:nvSpPr>
            <p:cNvPr id="3717" name="Google Shape;3717;p36"/>
            <p:cNvSpPr/>
            <p:nvPr/>
          </p:nvSpPr>
          <p:spPr>
            <a:xfrm>
              <a:off x="5931915" y="48375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18" name="Google Shape;3718;p36"/>
            <p:cNvSpPr/>
            <p:nvPr/>
          </p:nvSpPr>
          <p:spPr>
            <a:xfrm>
              <a:off x="5931915" y="48375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19" name="Google Shape;3719;p36"/>
            <p:cNvSpPr/>
            <p:nvPr/>
          </p:nvSpPr>
          <p:spPr>
            <a:xfrm>
              <a:off x="6001511" y="46349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20" name="Google Shape;3720;p36"/>
            <p:cNvSpPr/>
            <p:nvPr/>
          </p:nvSpPr>
          <p:spPr>
            <a:xfrm>
              <a:off x="6001511" y="46349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21" name="Google Shape;3721;p36"/>
            <p:cNvSpPr/>
            <p:nvPr/>
          </p:nvSpPr>
          <p:spPr>
            <a:xfrm>
              <a:off x="5626099" y="48534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22" name="Google Shape;3722;p36"/>
            <p:cNvSpPr/>
            <p:nvPr/>
          </p:nvSpPr>
          <p:spPr>
            <a:xfrm>
              <a:off x="5626099" y="48534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23" name="Google Shape;3723;p36"/>
            <p:cNvSpPr/>
            <p:nvPr/>
          </p:nvSpPr>
          <p:spPr>
            <a:xfrm>
              <a:off x="5652515" y="48237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7"/>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24" name="Google Shape;3724;p36"/>
            <p:cNvSpPr/>
            <p:nvPr/>
          </p:nvSpPr>
          <p:spPr>
            <a:xfrm>
              <a:off x="5966459" y="46327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25" name="Google Shape;3725;p36"/>
            <p:cNvSpPr/>
            <p:nvPr/>
          </p:nvSpPr>
          <p:spPr>
            <a:xfrm>
              <a:off x="5966459" y="46327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26" name="Google Shape;3726;p36"/>
            <p:cNvSpPr/>
            <p:nvPr/>
          </p:nvSpPr>
          <p:spPr>
            <a:xfrm>
              <a:off x="5839205" y="4875021"/>
              <a:ext cx="14479" cy="7241"/>
            </a:xfrm>
            <a:custGeom>
              <a:rect b="b" l="l" r="r" t="t"/>
              <a:pathLst>
                <a:path extrusionOk="0" h="7241" w="14479">
                  <a:moveTo>
                    <a:pt x="0" y="7240"/>
                  </a:moveTo>
                  <a:lnTo>
                    <a:pt x="3429" y="3811"/>
                  </a:lnTo>
                  <a:lnTo>
                    <a:pt x="3429" y="3430"/>
                  </a:lnTo>
                  <a:lnTo>
                    <a:pt x="7747" y="0"/>
                  </a:lnTo>
                  <a:lnTo>
                    <a:pt x="11557" y="0"/>
                  </a:lnTo>
                  <a:lnTo>
                    <a:pt x="14478" y="509"/>
                  </a:lnTo>
                  <a:lnTo>
                    <a:pt x="11049" y="509"/>
                  </a:lnTo>
                  <a:lnTo>
                    <a:pt x="8128" y="1017"/>
                  </a:lnTo>
                  <a:lnTo>
                    <a:pt x="6731" y="1906"/>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27" name="Google Shape;3727;p36"/>
            <p:cNvSpPr/>
            <p:nvPr/>
          </p:nvSpPr>
          <p:spPr>
            <a:xfrm>
              <a:off x="5839205" y="4875021"/>
              <a:ext cx="14479" cy="7241"/>
            </a:xfrm>
            <a:custGeom>
              <a:rect b="b" l="l" r="r" t="t"/>
              <a:pathLst>
                <a:path extrusionOk="0" h="7241" w="14479">
                  <a:moveTo>
                    <a:pt x="0" y="7240"/>
                  </a:moveTo>
                  <a:lnTo>
                    <a:pt x="3429" y="3811"/>
                  </a:lnTo>
                  <a:lnTo>
                    <a:pt x="3429" y="3430"/>
                  </a:lnTo>
                  <a:lnTo>
                    <a:pt x="7747" y="0"/>
                  </a:lnTo>
                  <a:lnTo>
                    <a:pt x="11557" y="0"/>
                  </a:lnTo>
                  <a:lnTo>
                    <a:pt x="14478" y="509"/>
                  </a:lnTo>
                  <a:lnTo>
                    <a:pt x="11049" y="509"/>
                  </a:lnTo>
                  <a:lnTo>
                    <a:pt x="8128" y="1017"/>
                  </a:lnTo>
                  <a:lnTo>
                    <a:pt x="6731" y="190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28" name="Google Shape;3728;p36"/>
            <p:cNvSpPr/>
            <p:nvPr/>
          </p:nvSpPr>
          <p:spPr>
            <a:xfrm>
              <a:off x="5757163" y="47953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29" name="Google Shape;3729;p36"/>
            <p:cNvSpPr/>
            <p:nvPr/>
          </p:nvSpPr>
          <p:spPr>
            <a:xfrm>
              <a:off x="5757163" y="47953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30" name="Google Shape;3730;p36"/>
            <p:cNvSpPr/>
            <p:nvPr/>
          </p:nvSpPr>
          <p:spPr>
            <a:xfrm>
              <a:off x="5887211" y="46499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31" name="Google Shape;3731;p36"/>
            <p:cNvSpPr/>
            <p:nvPr/>
          </p:nvSpPr>
          <p:spPr>
            <a:xfrm>
              <a:off x="5887211" y="46499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32" name="Google Shape;3732;p36"/>
            <p:cNvSpPr/>
            <p:nvPr/>
          </p:nvSpPr>
          <p:spPr>
            <a:xfrm>
              <a:off x="5986525" y="4584700"/>
              <a:ext cx="62485" cy="143002"/>
            </a:xfrm>
            <a:custGeom>
              <a:rect b="b" l="l" r="r" t="t"/>
              <a:pathLst>
                <a:path extrusionOk="0" h="143002" w="62485">
                  <a:moveTo>
                    <a:pt x="33655" y="22478"/>
                  </a:moveTo>
                  <a:lnTo>
                    <a:pt x="25527" y="16256"/>
                  </a:lnTo>
                  <a:lnTo>
                    <a:pt x="29845" y="3301"/>
                  </a:lnTo>
                  <a:lnTo>
                    <a:pt x="49022" y="0"/>
                  </a:lnTo>
                  <a:lnTo>
                    <a:pt x="62484" y="11938"/>
                  </a:lnTo>
                  <a:lnTo>
                    <a:pt x="57658" y="24384"/>
                  </a:lnTo>
                  <a:lnTo>
                    <a:pt x="48514" y="27813"/>
                  </a:lnTo>
                  <a:lnTo>
                    <a:pt x="16891" y="139573"/>
                  </a:lnTo>
                  <a:lnTo>
                    <a:pt x="0" y="143001"/>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33" name="Google Shape;3733;p36"/>
            <p:cNvSpPr/>
            <p:nvPr/>
          </p:nvSpPr>
          <p:spPr>
            <a:xfrm>
              <a:off x="5986525" y="4584700"/>
              <a:ext cx="62485" cy="143002"/>
            </a:xfrm>
            <a:custGeom>
              <a:rect b="b" l="l" r="r" t="t"/>
              <a:pathLst>
                <a:path extrusionOk="0" h="143002" w="62485">
                  <a:moveTo>
                    <a:pt x="33655" y="22478"/>
                  </a:moveTo>
                  <a:lnTo>
                    <a:pt x="25527" y="16256"/>
                  </a:lnTo>
                  <a:lnTo>
                    <a:pt x="29845" y="3301"/>
                  </a:lnTo>
                  <a:lnTo>
                    <a:pt x="49022" y="0"/>
                  </a:lnTo>
                  <a:lnTo>
                    <a:pt x="62484" y="11938"/>
                  </a:lnTo>
                  <a:lnTo>
                    <a:pt x="57658" y="24384"/>
                  </a:lnTo>
                  <a:lnTo>
                    <a:pt x="48514" y="27813"/>
                  </a:lnTo>
                  <a:lnTo>
                    <a:pt x="16891" y="139573"/>
                  </a:lnTo>
                  <a:lnTo>
                    <a:pt x="0" y="143001"/>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34" name="Google Shape;3734;p36"/>
            <p:cNvSpPr/>
            <p:nvPr/>
          </p:nvSpPr>
          <p:spPr>
            <a:xfrm>
              <a:off x="5952489" y="4923028"/>
              <a:ext cx="36450" cy="27813"/>
            </a:xfrm>
            <a:custGeom>
              <a:rect b="b" l="l" r="r" t="t"/>
              <a:pathLst>
                <a:path extrusionOk="0" h="27813" w="36450">
                  <a:moveTo>
                    <a:pt x="0" y="0"/>
                  </a:moveTo>
                  <a:lnTo>
                    <a:pt x="8636" y="3429"/>
                  </a:lnTo>
                  <a:lnTo>
                    <a:pt x="24511" y="13462"/>
                  </a:lnTo>
                  <a:lnTo>
                    <a:pt x="36449" y="27812"/>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35" name="Google Shape;3735;p36"/>
            <p:cNvSpPr/>
            <p:nvPr/>
          </p:nvSpPr>
          <p:spPr>
            <a:xfrm>
              <a:off x="5952489" y="4923028"/>
              <a:ext cx="36450" cy="27813"/>
            </a:xfrm>
            <a:custGeom>
              <a:rect b="b" l="l" r="r" t="t"/>
              <a:pathLst>
                <a:path extrusionOk="0" h="27813" w="36450">
                  <a:moveTo>
                    <a:pt x="0" y="0"/>
                  </a:moveTo>
                  <a:lnTo>
                    <a:pt x="8636" y="3429"/>
                  </a:lnTo>
                  <a:lnTo>
                    <a:pt x="24511" y="13462"/>
                  </a:lnTo>
                  <a:lnTo>
                    <a:pt x="36449" y="27812"/>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36" name="Google Shape;3736;p36"/>
            <p:cNvSpPr/>
            <p:nvPr/>
          </p:nvSpPr>
          <p:spPr>
            <a:xfrm>
              <a:off x="5949187" y="49057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37" name="Google Shape;3737;p36"/>
            <p:cNvSpPr/>
            <p:nvPr/>
          </p:nvSpPr>
          <p:spPr>
            <a:xfrm>
              <a:off x="5949187" y="49057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3738" name="Google Shape;3738;p36"/>
            <p:cNvCxnSpPr/>
            <p:nvPr/>
          </p:nvCxnSpPr>
          <p:spPr>
            <a:xfrm flipH="1">
              <a:off x="5881496" y="50017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3739" name="Google Shape;3739;p36"/>
            <p:cNvCxnSpPr/>
            <p:nvPr/>
          </p:nvCxnSpPr>
          <p:spPr>
            <a:xfrm rot="10800000">
              <a:off x="5858382" y="5037328"/>
              <a:ext cx="65278" cy="2412"/>
            </a:xfrm>
            <a:prstGeom prst="straightConnector1">
              <a:avLst/>
            </a:prstGeom>
            <a:noFill/>
            <a:ln cap="flat" cmpd="sng" w="12700">
              <a:solidFill>
                <a:srgbClr val="804000"/>
              </a:solidFill>
              <a:prstDash val="solid"/>
              <a:round/>
              <a:headEnd len="sm" w="sm" type="none"/>
              <a:tailEnd len="sm" w="sm" type="none"/>
            </a:ln>
          </p:spPr>
        </p:cxnSp>
        <p:cxnSp>
          <p:nvCxnSpPr>
            <p:cNvPr id="3740" name="Google Shape;3740;p36"/>
            <p:cNvCxnSpPr/>
            <p:nvPr/>
          </p:nvCxnSpPr>
          <p:spPr>
            <a:xfrm rot="10800000">
              <a:off x="5869939" y="50161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3741" name="Google Shape;3741;p36"/>
            <p:cNvCxnSpPr/>
            <p:nvPr/>
          </p:nvCxnSpPr>
          <p:spPr>
            <a:xfrm rot="10800000">
              <a:off x="5863208" y="50535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3742" name="Google Shape;3742;p36"/>
            <p:cNvCxnSpPr/>
            <p:nvPr/>
          </p:nvCxnSpPr>
          <p:spPr>
            <a:xfrm rot="10800000">
              <a:off x="5898260" y="49791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3743" name="Google Shape;3743;p36"/>
            <p:cNvCxnSpPr/>
            <p:nvPr/>
          </p:nvCxnSpPr>
          <p:spPr>
            <a:xfrm flipH="1">
              <a:off x="5884290" y="49523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3744" name="Google Shape;3744;p36"/>
            <p:cNvCxnSpPr/>
            <p:nvPr/>
          </p:nvCxnSpPr>
          <p:spPr>
            <a:xfrm flipH="1">
              <a:off x="5873749" y="4989321"/>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3745" name="Google Shape;3745;p36"/>
            <p:cNvCxnSpPr/>
            <p:nvPr/>
          </p:nvCxnSpPr>
          <p:spPr>
            <a:xfrm flipH="1">
              <a:off x="5912231" y="4952746"/>
              <a:ext cx="14351" cy="97536"/>
            </a:xfrm>
            <a:prstGeom prst="straightConnector1">
              <a:avLst/>
            </a:prstGeom>
            <a:noFill/>
            <a:ln cap="flat" cmpd="sng" w="12700">
              <a:solidFill>
                <a:srgbClr val="804000"/>
              </a:solidFill>
              <a:prstDash val="solid"/>
              <a:round/>
              <a:headEnd len="sm" w="sm" type="none"/>
              <a:tailEnd len="sm" w="sm" type="none"/>
            </a:ln>
          </p:spPr>
        </p:cxnSp>
        <p:sp>
          <p:nvSpPr>
            <p:cNvPr id="3746" name="Google Shape;3746;p36"/>
            <p:cNvSpPr/>
            <p:nvPr/>
          </p:nvSpPr>
          <p:spPr>
            <a:xfrm>
              <a:off x="5845936" y="4721987"/>
              <a:ext cx="157989" cy="374778"/>
            </a:xfrm>
            <a:custGeom>
              <a:rect b="b" l="l" r="r" t="t"/>
              <a:pathLst>
                <a:path extrusionOk="0" h="374778" w="157989">
                  <a:moveTo>
                    <a:pt x="157988" y="0"/>
                  </a:moveTo>
                  <a:lnTo>
                    <a:pt x="103251" y="196215"/>
                  </a:lnTo>
                  <a:lnTo>
                    <a:pt x="111887" y="220218"/>
                  </a:lnTo>
                  <a:lnTo>
                    <a:pt x="116205" y="236601"/>
                  </a:lnTo>
                  <a:lnTo>
                    <a:pt x="99822" y="281685"/>
                  </a:lnTo>
                  <a:lnTo>
                    <a:pt x="98933" y="301371"/>
                  </a:lnTo>
                  <a:lnTo>
                    <a:pt x="96520" y="325374"/>
                  </a:lnTo>
                  <a:lnTo>
                    <a:pt x="82550" y="349884"/>
                  </a:lnTo>
                  <a:lnTo>
                    <a:pt x="64262" y="366649"/>
                  </a:lnTo>
                  <a:lnTo>
                    <a:pt x="37465" y="374777"/>
                  </a:lnTo>
                  <a:lnTo>
                    <a:pt x="10033" y="355091"/>
                  </a:lnTo>
                  <a:lnTo>
                    <a:pt x="0" y="332613"/>
                  </a:lnTo>
                  <a:lnTo>
                    <a:pt x="1397" y="306197"/>
                  </a:lnTo>
                  <a:lnTo>
                    <a:pt x="25908" y="277368"/>
                  </a:lnTo>
                  <a:lnTo>
                    <a:pt x="41275" y="251968"/>
                  </a:lnTo>
                  <a:lnTo>
                    <a:pt x="55245" y="224155"/>
                  </a:lnTo>
                  <a:lnTo>
                    <a:pt x="72517" y="212597"/>
                  </a:lnTo>
                  <a:lnTo>
                    <a:pt x="89789" y="199644"/>
                  </a:lnTo>
                  <a:lnTo>
                    <a:pt x="94107" y="211582"/>
                  </a:lnTo>
                  <a:lnTo>
                    <a:pt x="76835" y="220218"/>
                  </a:lnTo>
                  <a:lnTo>
                    <a:pt x="63373" y="231775"/>
                  </a:lnTo>
                  <a:lnTo>
                    <a:pt x="49022" y="257175"/>
                  </a:lnTo>
                  <a:lnTo>
                    <a:pt x="34036" y="281178"/>
                  </a:lnTo>
                  <a:lnTo>
                    <a:pt x="9652" y="311022"/>
                  </a:lnTo>
                  <a:lnTo>
                    <a:pt x="9652" y="329184"/>
                  </a:lnTo>
                  <a:lnTo>
                    <a:pt x="18288" y="346964"/>
                  </a:lnTo>
                  <a:lnTo>
                    <a:pt x="37465" y="362839"/>
                  </a:lnTo>
                  <a:lnTo>
                    <a:pt x="58039" y="358013"/>
                  </a:lnTo>
                  <a:lnTo>
                    <a:pt x="75819" y="344043"/>
                  </a:lnTo>
                  <a:lnTo>
                    <a:pt x="87884" y="319659"/>
                  </a:lnTo>
                  <a:lnTo>
                    <a:pt x="89789" y="297053"/>
                  </a:lnTo>
                  <a:lnTo>
                    <a:pt x="92583" y="275971"/>
                  </a:lnTo>
                  <a:lnTo>
                    <a:pt x="106045" y="237997"/>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47" name="Google Shape;3747;p36"/>
            <p:cNvSpPr/>
            <p:nvPr/>
          </p:nvSpPr>
          <p:spPr>
            <a:xfrm>
              <a:off x="5827267" y="4601971"/>
              <a:ext cx="159767" cy="80138"/>
            </a:xfrm>
            <a:custGeom>
              <a:rect b="b" l="l" r="r" t="t"/>
              <a:pathLst>
                <a:path extrusionOk="0" h="80138" w="159767">
                  <a:moveTo>
                    <a:pt x="59436" y="75311"/>
                  </a:moveTo>
                  <a:lnTo>
                    <a:pt x="45974" y="80137"/>
                  </a:lnTo>
                  <a:lnTo>
                    <a:pt x="0" y="21972"/>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48" name="Google Shape;3748;p36"/>
            <p:cNvSpPr/>
            <p:nvPr/>
          </p:nvSpPr>
          <p:spPr>
            <a:xfrm>
              <a:off x="5966459" y="46125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49" name="Google Shape;3749;p36"/>
            <p:cNvSpPr/>
            <p:nvPr/>
          </p:nvSpPr>
          <p:spPr>
            <a:xfrm>
              <a:off x="5943853" y="4831333"/>
              <a:ext cx="37975" cy="57152"/>
            </a:xfrm>
            <a:custGeom>
              <a:rect b="b" l="l" r="r" t="t"/>
              <a:pathLst>
                <a:path extrusionOk="0" h="57152" w="37975">
                  <a:moveTo>
                    <a:pt x="1398" y="41784"/>
                  </a:moveTo>
                  <a:lnTo>
                    <a:pt x="0" y="25909"/>
                  </a:lnTo>
                  <a:lnTo>
                    <a:pt x="6224" y="10161"/>
                  </a:lnTo>
                  <a:lnTo>
                    <a:pt x="13971" y="0"/>
                  </a:lnTo>
                  <a:lnTo>
                    <a:pt x="28830" y="1524"/>
                  </a:lnTo>
                  <a:lnTo>
                    <a:pt x="37974" y="16384"/>
                  </a:lnTo>
                  <a:lnTo>
                    <a:pt x="29718" y="48006"/>
                  </a:lnTo>
                  <a:lnTo>
                    <a:pt x="16765" y="57151"/>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50" name="Google Shape;3750;p36"/>
            <p:cNvSpPr/>
            <p:nvPr/>
          </p:nvSpPr>
          <p:spPr>
            <a:xfrm>
              <a:off x="5943853" y="4831333"/>
              <a:ext cx="37975" cy="57152"/>
            </a:xfrm>
            <a:custGeom>
              <a:rect b="b" l="l" r="r" t="t"/>
              <a:pathLst>
                <a:path extrusionOk="0" h="57152" w="37975">
                  <a:moveTo>
                    <a:pt x="1398" y="41784"/>
                  </a:moveTo>
                  <a:lnTo>
                    <a:pt x="0" y="25909"/>
                  </a:lnTo>
                  <a:lnTo>
                    <a:pt x="6224" y="10161"/>
                  </a:lnTo>
                  <a:lnTo>
                    <a:pt x="13971" y="0"/>
                  </a:lnTo>
                  <a:lnTo>
                    <a:pt x="28830" y="1524"/>
                  </a:lnTo>
                  <a:lnTo>
                    <a:pt x="37974" y="16384"/>
                  </a:lnTo>
                  <a:lnTo>
                    <a:pt x="29718" y="48006"/>
                  </a:lnTo>
                  <a:lnTo>
                    <a:pt x="16765" y="57151"/>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51" name="Google Shape;3751;p36"/>
            <p:cNvSpPr/>
            <p:nvPr/>
          </p:nvSpPr>
          <p:spPr>
            <a:xfrm>
              <a:off x="5942457" y="4864989"/>
              <a:ext cx="26797" cy="27814"/>
            </a:xfrm>
            <a:custGeom>
              <a:rect b="b" l="l" r="r" t="t"/>
              <a:pathLst>
                <a:path extrusionOk="0" h="27814" w="26797">
                  <a:moveTo>
                    <a:pt x="0" y="25400"/>
                  </a:moveTo>
                  <a:lnTo>
                    <a:pt x="1396" y="8636"/>
                  </a:lnTo>
                  <a:lnTo>
                    <a:pt x="16764" y="0"/>
                  </a:lnTo>
                  <a:lnTo>
                    <a:pt x="26796" y="3301"/>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52" name="Google Shape;3752;p36"/>
            <p:cNvSpPr/>
            <p:nvPr/>
          </p:nvSpPr>
          <p:spPr>
            <a:xfrm>
              <a:off x="5942457" y="4864989"/>
              <a:ext cx="26797" cy="27814"/>
            </a:xfrm>
            <a:custGeom>
              <a:rect b="b" l="l" r="r" t="t"/>
              <a:pathLst>
                <a:path extrusionOk="0" h="27814" w="26797">
                  <a:moveTo>
                    <a:pt x="0" y="25400"/>
                  </a:moveTo>
                  <a:lnTo>
                    <a:pt x="1396" y="8636"/>
                  </a:lnTo>
                  <a:lnTo>
                    <a:pt x="16764" y="0"/>
                  </a:lnTo>
                  <a:lnTo>
                    <a:pt x="26796" y="3301"/>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53" name="Google Shape;3753;p36"/>
            <p:cNvSpPr/>
            <p:nvPr/>
          </p:nvSpPr>
          <p:spPr>
            <a:xfrm>
              <a:off x="5825743" y="48563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54" name="Google Shape;3754;p36"/>
            <p:cNvSpPr/>
            <p:nvPr/>
          </p:nvSpPr>
          <p:spPr>
            <a:xfrm>
              <a:off x="5791707" y="46168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55" name="Google Shape;3755;p36"/>
            <p:cNvSpPr/>
            <p:nvPr/>
          </p:nvSpPr>
          <p:spPr>
            <a:xfrm>
              <a:off x="5813805" y="47137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56" name="Google Shape;3756;p36"/>
            <p:cNvSpPr/>
            <p:nvPr/>
          </p:nvSpPr>
          <p:spPr>
            <a:xfrm>
              <a:off x="5813805" y="47137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cxnSp>
        <p:nvCxnSpPr>
          <p:cNvPr id="3757" name="Google Shape;3757;p36"/>
          <p:cNvCxnSpPr/>
          <p:nvPr/>
        </p:nvCxnSpPr>
        <p:spPr>
          <a:xfrm rot="10800000">
            <a:off x="1828800" y="3162300"/>
            <a:ext cx="673100" cy="38100"/>
          </a:xfrm>
          <a:prstGeom prst="straightConnector1">
            <a:avLst/>
          </a:prstGeom>
          <a:noFill/>
          <a:ln cap="flat" cmpd="sng" w="38100">
            <a:solidFill>
              <a:srgbClr val="000000"/>
            </a:solidFill>
            <a:prstDash val="solid"/>
            <a:round/>
            <a:headEnd len="sm" w="sm" type="none"/>
            <a:tailEnd len="med" w="med" type="triangle"/>
          </a:ln>
        </p:spPr>
      </p:cxnSp>
      <p:sp>
        <p:nvSpPr>
          <p:cNvPr id="3758" name="Google Shape;3758;p36"/>
          <p:cNvSpPr txBox="1"/>
          <p:nvPr/>
        </p:nvSpPr>
        <p:spPr>
          <a:xfrm>
            <a:off x="5486400" y="2870200"/>
            <a:ext cx="22098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Times"/>
                <a:ea typeface="Times"/>
                <a:cs typeface="Times"/>
                <a:sym typeface="Times"/>
              </a:rPr>
              <a:t>Wing D</a:t>
            </a:r>
            <a:endParaRPr/>
          </a:p>
        </p:txBody>
      </p:sp>
      <p:cxnSp>
        <p:nvCxnSpPr>
          <p:cNvPr id="3759" name="Google Shape;3759;p36"/>
          <p:cNvCxnSpPr/>
          <p:nvPr/>
        </p:nvCxnSpPr>
        <p:spPr>
          <a:xfrm flipH="1">
            <a:off x="5511800" y="4495800"/>
            <a:ext cx="508000" cy="76200"/>
          </a:xfrm>
          <a:prstGeom prst="straightConnector1">
            <a:avLst/>
          </a:prstGeom>
          <a:noFill/>
          <a:ln cap="flat" cmpd="sng" w="38100">
            <a:solidFill>
              <a:srgbClr val="000000"/>
            </a:solidFill>
            <a:prstDash val="solid"/>
            <a:round/>
            <a:headEnd len="sm" w="sm" type="none"/>
            <a:tailEnd len="med" w="med" type="triangle"/>
          </a:ln>
        </p:spPr>
      </p:cxnSp>
      <p:sp>
        <p:nvSpPr>
          <p:cNvPr id="3760" name="Google Shape;3760;p36"/>
          <p:cNvSpPr/>
          <p:nvPr/>
        </p:nvSpPr>
        <p:spPr>
          <a:xfrm>
            <a:off x="1308033" y="3201466"/>
            <a:ext cx="84455" cy="84455"/>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3761" name="Google Shape;3761;p36"/>
          <p:cNvCxnSpPr/>
          <p:nvPr/>
        </p:nvCxnSpPr>
        <p:spPr>
          <a:xfrm rot="10800000">
            <a:off x="4368800" y="3302000"/>
            <a:ext cx="215900" cy="25400"/>
          </a:xfrm>
          <a:prstGeom prst="straightConnector1">
            <a:avLst/>
          </a:prstGeom>
          <a:noFill/>
          <a:ln cap="flat" cmpd="sng" w="38100">
            <a:solidFill>
              <a:srgbClr val="000000"/>
            </a:solidFill>
            <a:prstDash val="solid"/>
            <a:round/>
            <a:headEnd len="sm" w="sm" type="none"/>
            <a:tailEnd len="med" w="med" type="triangle"/>
          </a:ln>
        </p:spPr>
      </p:cxnSp>
      <p:cxnSp>
        <p:nvCxnSpPr>
          <p:cNvPr id="3762" name="Google Shape;3762;p36"/>
          <p:cNvCxnSpPr/>
          <p:nvPr/>
        </p:nvCxnSpPr>
        <p:spPr>
          <a:xfrm>
            <a:off x="3124200" y="3251200"/>
            <a:ext cx="177800" cy="12700"/>
          </a:xfrm>
          <a:prstGeom prst="straightConnector1">
            <a:avLst/>
          </a:prstGeom>
          <a:noFill/>
          <a:ln cap="flat" cmpd="sng" w="38100">
            <a:solidFill>
              <a:srgbClr val="000000"/>
            </a:solidFill>
            <a:prstDash val="solid"/>
            <a:round/>
            <a:headEnd len="sm" w="sm" type="none"/>
            <a:tailEnd len="med" w="med" type="triangl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6" name="Shape 3766"/>
        <p:cNvGrpSpPr/>
        <p:nvPr/>
      </p:nvGrpSpPr>
      <p:grpSpPr>
        <a:xfrm>
          <a:off x="0" y="0"/>
          <a:ext cx="0" cy="0"/>
          <a:chOff x="0" y="0"/>
          <a:chExt cx="0" cy="0"/>
        </a:xfrm>
      </p:grpSpPr>
      <p:cxnSp>
        <p:nvCxnSpPr>
          <p:cNvPr id="3767" name="Google Shape;3767;p37"/>
          <p:cNvCxnSpPr/>
          <p:nvPr/>
        </p:nvCxnSpPr>
        <p:spPr>
          <a:xfrm>
            <a:off x="5283200" y="1968500"/>
            <a:ext cx="3898900" cy="0"/>
          </a:xfrm>
          <a:prstGeom prst="straightConnector1">
            <a:avLst/>
          </a:prstGeom>
          <a:noFill/>
          <a:ln cap="flat" cmpd="sng" w="12700">
            <a:solidFill>
              <a:srgbClr val="C0C0C0"/>
            </a:solidFill>
            <a:prstDash val="dash"/>
            <a:round/>
            <a:headEnd len="sm" w="sm" type="none"/>
            <a:tailEnd len="sm" w="sm" type="none"/>
          </a:ln>
        </p:spPr>
      </p:cxnSp>
      <p:cxnSp>
        <p:nvCxnSpPr>
          <p:cNvPr id="3768" name="Google Shape;3768;p37"/>
          <p:cNvCxnSpPr/>
          <p:nvPr/>
        </p:nvCxnSpPr>
        <p:spPr>
          <a:xfrm rot="10800000">
            <a:off x="444500" y="1981200"/>
            <a:ext cx="4064000" cy="0"/>
          </a:xfrm>
          <a:prstGeom prst="straightConnector1">
            <a:avLst/>
          </a:prstGeom>
          <a:noFill/>
          <a:ln cap="flat" cmpd="sng" w="12700">
            <a:solidFill>
              <a:srgbClr val="C0C0C0"/>
            </a:solidFill>
            <a:prstDash val="dash"/>
            <a:round/>
            <a:headEnd len="sm" w="sm" type="none"/>
            <a:tailEnd len="sm" w="sm" type="none"/>
          </a:ln>
        </p:spPr>
      </p:cxnSp>
      <p:cxnSp>
        <p:nvCxnSpPr>
          <p:cNvPr id="3769" name="Google Shape;3769;p37"/>
          <p:cNvCxnSpPr/>
          <p:nvPr/>
        </p:nvCxnSpPr>
        <p:spPr>
          <a:xfrm>
            <a:off x="9220200" y="139700"/>
            <a:ext cx="0" cy="5118100"/>
          </a:xfrm>
          <a:prstGeom prst="straightConnector1">
            <a:avLst/>
          </a:prstGeom>
          <a:noFill/>
          <a:ln cap="flat" cmpd="sng" w="38100">
            <a:solidFill>
              <a:srgbClr val="FFFF00"/>
            </a:solidFill>
            <a:prstDash val="dash"/>
            <a:round/>
            <a:headEnd len="sm" w="sm" type="none"/>
            <a:tailEnd len="sm" w="sm" type="none"/>
          </a:ln>
        </p:spPr>
      </p:cxnSp>
      <p:cxnSp>
        <p:nvCxnSpPr>
          <p:cNvPr id="3770" name="Google Shape;3770;p37"/>
          <p:cNvCxnSpPr/>
          <p:nvPr/>
        </p:nvCxnSpPr>
        <p:spPr>
          <a:xfrm rot="10800000">
            <a:off x="0" y="5245100"/>
            <a:ext cx="10020300" cy="0"/>
          </a:xfrm>
          <a:prstGeom prst="straightConnector1">
            <a:avLst/>
          </a:prstGeom>
          <a:noFill/>
          <a:ln cap="flat" cmpd="sng" w="38100">
            <a:solidFill>
              <a:srgbClr val="FFFF00"/>
            </a:solidFill>
            <a:prstDash val="solid"/>
            <a:round/>
            <a:headEnd len="sm" w="sm" type="none"/>
            <a:tailEnd len="sm" w="sm" type="none"/>
          </a:ln>
        </p:spPr>
      </p:cxnSp>
      <p:cxnSp>
        <p:nvCxnSpPr>
          <p:cNvPr id="3771" name="Google Shape;3771;p37"/>
          <p:cNvCxnSpPr/>
          <p:nvPr/>
        </p:nvCxnSpPr>
        <p:spPr>
          <a:xfrm rot="10800000">
            <a:off x="419100" y="88900"/>
            <a:ext cx="0" cy="5118100"/>
          </a:xfrm>
          <a:prstGeom prst="straightConnector1">
            <a:avLst/>
          </a:prstGeom>
          <a:noFill/>
          <a:ln cap="flat" cmpd="sng" w="38100">
            <a:solidFill>
              <a:srgbClr val="FFFF00"/>
            </a:solidFill>
            <a:prstDash val="dash"/>
            <a:round/>
            <a:headEnd len="sm" w="sm" type="none"/>
            <a:tailEnd len="sm" w="sm" type="none"/>
          </a:ln>
        </p:spPr>
      </p:cxnSp>
      <p:sp>
        <p:nvSpPr>
          <p:cNvPr id="3772" name="Google Shape;3772;p37"/>
          <p:cNvSpPr txBox="1"/>
          <p:nvPr/>
        </p:nvSpPr>
        <p:spPr>
          <a:xfrm>
            <a:off x="444500" y="5994400"/>
            <a:ext cx="8939530" cy="6771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000000"/>
                </a:solidFill>
                <a:latin typeface="Calibri"/>
                <a:ea typeface="Calibri"/>
                <a:cs typeface="Calibri"/>
                <a:sym typeface="Calibri"/>
              </a:rPr>
              <a:t>“Virginia” when two men are below the GLE in either an invert or 2-2-2 set.  Lower middle defenders stay on the crease and wing defenders play their men.  Slide comes from the crease with backside help.</a:t>
            </a:r>
            <a:endParaRPr/>
          </a:p>
          <a:p>
            <a:pPr indent="0" lvl="0" marL="0" marR="0" rtl="0" algn="l">
              <a:spcBef>
                <a:spcPts val="0"/>
              </a:spcBef>
              <a:spcAft>
                <a:spcPts val="0"/>
              </a:spcAft>
              <a:buNone/>
            </a:pPr>
            <a:r>
              <a:t/>
            </a:r>
            <a:endParaRPr sz="1000">
              <a:solidFill>
                <a:srgbClr val="000000"/>
              </a:solidFill>
              <a:latin typeface="Calibri"/>
              <a:ea typeface="Calibri"/>
              <a:cs typeface="Calibri"/>
              <a:sym typeface="Calibri"/>
            </a:endParaRPr>
          </a:p>
        </p:txBody>
      </p:sp>
      <p:sp>
        <p:nvSpPr>
          <p:cNvPr id="3773" name="Google Shape;3773;p37"/>
          <p:cNvSpPr txBox="1"/>
          <p:nvPr/>
        </p:nvSpPr>
        <p:spPr>
          <a:xfrm>
            <a:off x="2044700" y="5372100"/>
            <a:ext cx="58674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Times"/>
                <a:ea typeface="Times"/>
                <a:cs typeface="Times"/>
                <a:sym typeface="Times"/>
              </a:rPr>
              <a:t>Black (Invert of 2-2-2)</a:t>
            </a:r>
            <a:endParaRPr/>
          </a:p>
        </p:txBody>
      </p:sp>
      <p:grpSp>
        <p:nvGrpSpPr>
          <p:cNvPr id="3774" name="Google Shape;3774;p37"/>
          <p:cNvGrpSpPr/>
          <p:nvPr/>
        </p:nvGrpSpPr>
        <p:grpSpPr>
          <a:xfrm rot="6047400">
            <a:off x="3517900" y="1689100"/>
            <a:ext cx="434849" cy="512065"/>
            <a:chOff x="3517900" y="1689100"/>
            <a:chExt cx="434849" cy="512065"/>
          </a:xfrm>
        </p:grpSpPr>
        <p:sp>
          <p:nvSpPr>
            <p:cNvPr id="3775" name="Google Shape;3775;p37"/>
            <p:cNvSpPr/>
            <p:nvPr/>
          </p:nvSpPr>
          <p:spPr>
            <a:xfrm>
              <a:off x="3823716" y="19419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76" name="Google Shape;3776;p37"/>
            <p:cNvSpPr/>
            <p:nvPr/>
          </p:nvSpPr>
          <p:spPr>
            <a:xfrm>
              <a:off x="3823716" y="19419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77" name="Google Shape;3777;p37"/>
            <p:cNvSpPr/>
            <p:nvPr/>
          </p:nvSpPr>
          <p:spPr>
            <a:xfrm>
              <a:off x="3893312" y="17393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78" name="Google Shape;3778;p37"/>
            <p:cNvSpPr/>
            <p:nvPr/>
          </p:nvSpPr>
          <p:spPr>
            <a:xfrm>
              <a:off x="3893312" y="17393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79" name="Google Shape;3779;p37"/>
            <p:cNvSpPr/>
            <p:nvPr/>
          </p:nvSpPr>
          <p:spPr>
            <a:xfrm>
              <a:off x="3517900" y="19578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80" name="Google Shape;3780;p37"/>
            <p:cNvSpPr/>
            <p:nvPr/>
          </p:nvSpPr>
          <p:spPr>
            <a:xfrm>
              <a:off x="3517900" y="19578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81" name="Google Shape;3781;p37"/>
            <p:cNvSpPr/>
            <p:nvPr/>
          </p:nvSpPr>
          <p:spPr>
            <a:xfrm>
              <a:off x="3544316" y="19281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82" name="Google Shape;3782;p37"/>
            <p:cNvSpPr/>
            <p:nvPr/>
          </p:nvSpPr>
          <p:spPr>
            <a:xfrm>
              <a:off x="3858260" y="17371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83" name="Google Shape;3783;p37"/>
            <p:cNvSpPr/>
            <p:nvPr/>
          </p:nvSpPr>
          <p:spPr>
            <a:xfrm>
              <a:off x="3858260" y="17371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84" name="Google Shape;3784;p37"/>
            <p:cNvSpPr/>
            <p:nvPr/>
          </p:nvSpPr>
          <p:spPr>
            <a:xfrm>
              <a:off x="3731006" y="19794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85" name="Google Shape;3785;p37"/>
            <p:cNvSpPr/>
            <p:nvPr/>
          </p:nvSpPr>
          <p:spPr>
            <a:xfrm>
              <a:off x="3731006" y="19794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86" name="Google Shape;3786;p37"/>
            <p:cNvSpPr/>
            <p:nvPr/>
          </p:nvSpPr>
          <p:spPr>
            <a:xfrm>
              <a:off x="3648964" y="18997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87" name="Google Shape;3787;p37"/>
            <p:cNvSpPr/>
            <p:nvPr/>
          </p:nvSpPr>
          <p:spPr>
            <a:xfrm>
              <a:off x="3648964" y="18997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88" name="Google Shape;3788;p37"/>
            <p:cNvSpPr/>
            <p:nvPr/>
          </p:nvSpPr>
          <p:spPr>
            <a:xfrm>
              <a:off x="3779012" y="17543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89" name="Google Shape;3789;p37"/>
            <p:cNvSpPr/>
            <p:nvPr/>
          </p:nvSpPr>
          <p:spPr>
            <a:xfrm>
              <a:off x="3779012" y="17543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90" name="Google Shape;3790;p37"/>
            <p:cNvSpPr/>
            <p:nvPr/>
          </p:nvSpPr>
          <p:spPr>
            <a:xfrm>
              <a:off x="3878326" y="16891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91" name="Google Shape;3791;p37"/>
            <p:cNvSpPr/>
            <p:nvPr/>
          </p:nvSpPr>
          <p:spPr>
            <a:xfrm>
              <a:off x="3878326" y="16891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92" name="Google Shape;3792;p37"/>
            <p:cNvSpPr/>
            <p:nvPr/>
          </p:nvSpPr>
          <p:spPr>
            <a:xfrm>
              <a:off x="3844290" y="20274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93" name="Google Shape;3793;p37"/>
            <p:cNvSpPr/>
            <p:nvPr/>
          </p:nvSpPr>
          <p:spPr>
            <a:xfrm>
              <a:off x="3844290" y="20274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94" name="Google Shape;3794;p37"/>
            <p:cNvSpPr/>
            <p:nvPr/>
          </p:nvSpPr>
          <p:spPr>
            <a:xfrm>
              <a:off x="3840988" y="20101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95" name="Google Shape;3795;p37"/>
            <p:cNvSpPr/>
            <p:nvPr/>
          </p:nvSpPr>
          <p:spPr>
            <a:xfrm>
              <a:off x="3840988" y="20101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3796" name="Google Shape;3796;p37"/>
            <p:cNvCxnSpPr/>
            <p:nvPr/>
          </p:nvCxnSpPr>
          <p:spPr>
            <a:xfrm flipH="1">
              <a:off x="3773297" y="21061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3797" name="Google Shape;3797;p37"/>
            <p:cNvCxnSpPr/>
            <p:nvPr/>
          </p:nvCxnSpPr>
          <p:spPr>
            <a:xfrm rot="10800000">
              <a:off x="3750183" y="21417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3798" name="Google Shape;3798;p37"/>
            <p:cNvCxnSpPr/>
            <p:nvPr/>
          </p:nvCxnSpPr>
          <p:spPr>
            <a:xfrm rot="10800000">
              <a:off x="3761740" y="21205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3799" name="Google Shape;3799;p37"/>
            <p:cNvCxnSpPr/>
            <p:nvPr/>
          </p:nvCxnSpPr>
          <p:spPr>
            <a:xfrm rot="10800000">
              <a:off x="3755009" y="21579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3800" name="Google Shape;3800;p37"/>
            <p:cNvCxnSpPr/>
            <p:nvPr/>
          </p:nvCxnSpPr>
          <p:spPr>
            <a:xfrm rot="10800000">
              <a:off x="3790061" y="20835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3801" name="Google Shape;3801;p37"/>
            <p:cNvCxnSpPr/>
            <p:nvPr/>
          </p:nvCxnSpPr>
          <p:spPr>
            <a:xfrm flipH="1">
              <a:off x="3776091" y="20567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3802" name="Google Shape;3802;p37"/>
            <p:cNvCxnSpPr/>
            <p:nvPr/>
          </p:nvCxnSpPr>
          <p:spPr>
            <a:xfrm flipH="1">
              <a:off x="3765550" y="20937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3803" name="Google Shape;3803;p37"/>
            <p:cNvCxnSpPr/>
            <p:nvPr/>
          </p:nvCxnSpPr>
          <p:spPr>
            <a:xfrm flipH="1">
              <a:off x="3804031" y="2057146"/>
              <a:ext cx="14351" cy="97536"/>
            </a:xfrm>
            <a:prstGeom prst="straightConnector1">
              <a:avLst/>
            </a:prstGeom>
            <a:noFill/>
            <a:ln cap="flat" cmpd="sng" w="12700">
              <a:solidFill>
                <a:srgbClr val="804000"/>
              </a:solidFill>
              <a:prstDash val="solid"/>
              <a:round/>
              <a:headEnd len="sm" w="sm" type="none"/>
              <a:tailEnd len="sm" w="sm" type="none"/>
            </a:ln>
          </p:spPr>
        </p:cxnSp>
        <p:sp>
          <p:nvSpPr>
            <p:cNvPr id="3804" name="Google Shape;3804;p37"/>
            <p:cNvSpPr/>
            <p:nvPr/>
          </p:nvSpPr>
          <p:spPr>
            <a:xfrm>
              <a:off x="3737737" y="18263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05" name="Google Shape;3805;p37"/>
            <p:cNvSpPr/>
            <p:nvPr/>
          </p:nvSpPr>
          <p:spPr>
            <a:xfrm>
              <a:off x="3719068" y="17063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06" name="Google Shape;3806;p37"/>
            <p:cNvSpPr/>
            <p:nvPr/>
          </p:nvSpPr>
          <p:spPr>
            <a:xfrm>
              <a:off x="3858260" y="17169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07" name="Google Shape;3807;p37"/>
            <p:cNvSpPr/>
            <p:nvPr/>
          </p:nvSpPr>
          <p:spPr>
            <a:xfrm>
              <a:off x="3835654" y="19357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08" name="Google Shape;3808;p37"/>
            <p:cNvSpPr/>
            <p:nvPr/>
          </p:nvSpPr>
          <p:spPr>
            <a:xfrm>
              <a:off x="3835654" y="19357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09" name="Google Shape;3809;p37"/>
            <p:cNvSpPr/>
            <p:nvPr/>
          </p:nvSpPr>
          <p:spPr>
            <a:xfrm>
              <a:off x="3834257" y="19693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10" name="Google Shape;3810;p37"/>
            <p:cNvSpPr/>
            <p:nvPr/>
          </p:nvSpPr>
          <p:spPr>
            <a:xfrm>
              <a:off x="3834257" y="19693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11" name="Google Shape;3811;p37"/>
            <p:cNvSpPr/>
            <p:nvPr/>
          </p:nvSpPr>
          <p:spPr>
            <a:xfrm>
              <a:off x="3717544" y="19607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12" name="Google Shape;3812;p37"/>
            <p:cNvSpPr/>
            <p:nvPr/>
          </p:nvSpPr>
          <p:spPr>
            <a:xfrm>
              <a:off x="3683508" y="17212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13" name="Google Shape;3813;p37"/>
            <p:cNvSpPr/>
            <p:nvPr/>
          </p:nvSpPr>
          <p:spPr>
            <a:xfrm>
              <a:off x="3705606" y="18181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14" name="Google Shape;3814;p37"/>
            <p:cNvSpPr/>
            <p:nvPr/>
          </p:nvSpPr>
          <p:spPr>
            <a:xfrm>
              <a:off x="3705606" y="18181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3815" name="Google Shape;3815;p37"/>
          <p:cNvGrpSpPr/>
          <p:nvPr/>
        </p:nvGrpSpPr>
        <p:grpSpPr>
          <a:xfrm rot="6047400">
            <a:off x="6083300" y="1905000"/>
            <a:ext cx="434849" cy="512065"/>
            <a:chOff x="6083300" y="1905000"/>
            <a:chExt cx="434849" cy="512065"/>
          </a:xfrm>
        </p:grpSpPr>
        <p:sp>
          <p:nvSpPr>
            <p:cNvPr id="3816" name="Google Shape;3816;p37"/>
            <p:cNvSpPr/>
            <p:nvPr/>
          </p:nvSpPr>
          <p:spPr>
            <a:xfrm>
              <a:off x="6389116" y="21578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17" name="Google Shape;3817;p37"/>
            <p:cNvSpPr/>
            <p:nvPr/>
          </p:nvSpPr>
          <p:spPr>
            <a:xfrm>
              <a:off x="6389116" y="21578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18" name="Google Shape;3818;p37"/>
            <p:cNvSpPr/>
            <p:nvPr/>
          </p:nvSpPr>
          <p:spPr>
            <a:xfrm>
              <a:off x="6458712" y="19552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8"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19" name="Google Shape;3819;p37"/>
            <p:cNvSpPr/>
            <p:nvPr/>
          </p:nvSpPr>
          <p:spPr>
            <a:xfrm>
              <a:off x="6458712" y="19552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8"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20" name="Google Shape;3820;p37"/>
            <p:cNvSpPr/>
            <p:nvPr/>
          </p:nvSpPr>
          <p:spPr>
            <a:xfrm>
              <a:off x="6083300" y="21737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21" name="Google Shape;3821;p37"/>
            <p:cNvSpPr/>
            <p:nvPr/>
          </p:nvSpPr>
          <p:spPr>
            <a:xfrm>
              <a:off x="6083300" y="21737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22" name="Google Shape;3822;p37"/>
            <p:cNvSpPr/>
            <p:nvPr/>
          </p:nvSpPr>
          <p:spPr>
            <a:xfrm>
              <a:off x="6109716" y="21440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23" name="Google Shape;3823;p37"/>
            <p:cNvSpPr/>
            <p:nvPr/>
          </p:nvSpPr>
          <p:spPr>
            <a:xfrm>
              <a:off x="6423660" y="19530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24" name="Google Shape;3824;p37"/>
            <p:cNvSpPr/>
            <p:nvPr/>
          </p:nvSpPr>
          <p:spPr>
            <a:xfrm>
              <a:off x="6423660" y="19530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25" name="Google Shape;3825;p37"/>
            <p:cNvSpPr/>
            <p:nvPr/>
          </p:nvSpPr>
          <p:spPr>
            <a:xfrm>
              <a:off x="6296406" y="21953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26" name="Google Shape;3826;p37"/>
            <p:cNvSpPr/>
            <p:nvPr/>
          </p:nvSpPr>
          <p:spPr>
            <a:xfrm>
              <a:off x="6296406" y="21953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27" name="Google Shape;3827;p37"/>
            <p:cNvSpPr/>
            <p:nvPr/>
          </p:nvSpPr>
          <p:spPr>
            <a:xfrm>
              <a:off x="6214364" y="21156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28" name="Google Shape;3828;p37"/>
            <p:cNvSpPr/>
            <p:nvPr/>
          </p:nvSpPr>
          <p:spPr>
            <a:xfrm>
              <a:off x="6214364" y="21156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29" name="Google Shape;3829;p37"/>
            <p:cNvSpPr/>
            <p:nvPr/>
          </p:nvSpPr>
          <p:spPr>
            <a:xfrm>
              <a:off x="6344412" y="19702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30" name="Google Shape;3830;p37"/>
            <p:cNvSpPr/>
            <p:nvPr/>
          </p:nvSpPr>
          <p:spPr>
            <a:xfrm>
              <a:off x="6344412" y="19702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31" name="Google Shape;3831;p37"/>
            <p:cNvSpPr/>
            <p:nvPr/>
          </p:nvSpPr>
          <p:spPr>
            <a:xfrm>
              <a:off x="6443726" y="19050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32" name="Google Shape;3832;p37"/>
            <p:cNvSpPr/>
            <p:nvPr/>
          </p:nvSpPr>
          <p:spPr>
            <a:xfrm>
              <a:off x="6443726" y="19050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33" name="Google Shape;3833;p37"/>
            <p:cNvSpPr/>
            <p:nvPr/>
          </p:nvSpPr>
          <p:spPr>
            <a:xfrm>
              <a:off x="6409690" y="22433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34" name="Google Shape;3834;p37"/>
            <p:cNvSpPr/>
            <p:nvPr/>
          </p:nvSpPr>
          <p:spPr>
            <a:xfrm>
              <a:off x="6409690" y="22433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35" name="Google Shape;3835;p37"/>
            <p:cNvSpPr/>
            <p:nvPr/>
          </p:nvSpPr>
          <p:spPr>
            <a:xfrm>
              <a:off x="6406388" y="22260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36" name="Google Shape;3836;p37"/>
            <p:cNvSpPr/>
            <p:nvPr/>
          </p:nvSpPr>
          <p:spPr>
            <a:xfrm>
              <a:off x="6406388" y="22260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3837" name="Google Shape;3837;p37"/>
            <p:cNvCxnSpPr/>
            <p:nvPr/>
          </p:nvCxnSpPr>
          <p:spPr>
            <a:xfrm flipH="1">
              <a:off x="6338697" y="23220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3838" name="Google Shape;3838;p37"/>
            <p:cNvCxnSpPr/>
            <p:nvPr/>
          </p:nvCxnSpPr>
          <p:spPr>
            <a:xfrm rot="10800000">
              <a:off x="6315583" y="23576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3839" name="Google Shape;3839;p37"/>
            <p:cNvCxnSpPr/>
            <p:nvPr/>
          </p:nvCxnSpPr>
          <p:spPr>
            <a:xfrm rot="10800000">
              <a:off x="6327140" y="23364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3840" name="Google Shape;3840;p37"/>
            <p:cNvCxnSpPr/>
            <p:nvPr/>
          </p:nvCxnSpPr>
          <p:spPr>
            <a:xfrm rot="10800000">
              <a:off x="6320409" y="23738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3841" name="Google Shape;3841;p37"/>
            <p:cNvCxnSpPr/>
            <p:nvPr/>
          </p:nvCxnSpPr>
          <p:spPr>
            <a:xfrm rot="10800000">
              <a:off x="6355461" y="22994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3842" name="Google Shape;3842;p37"/>
            <p:cNvCxnSpPr/>
            <p:nvPr/>
          </p:nvCxnSpPr>
          <p:spPr>
            <a:xfrm flipH="1">
              <a:off x="6341491" y="22726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3843" name="Google Shape;3843;p37"/>
            <p:cNvCxnSpPr/>
            <p:nvPr/>
          </p:nvCxnSpPr>
          <p:spPr>
            <a:xfrm flipH="1">
              <a:off x="6330950" y="23096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3844" name="Google Shape;3844;p37"/>
            <p:cNvCxnSpPr/>
            <p:nvPr/>
          </p:nvCxnSpPr>
          <p:spPr>
            <a:xfrm flipH="1">
              <a:off x="6369431" y="2273046"/>
              <a:ext cx="14351" cy="97536"/>
            </a:xfrm>
            <a:prstGeom prst="straightConnector1">
              <a:avLst/>
            </a:prstGeom>
            <a:noFill/>
            <a:ln cap="flat" cmpd="sng" w="12700">
              <a:solidFill>
                <a:srgbClr val="804000"/>
              </a:solidFill>
              <a:prstDash val="solid"/>
              <a:round/>
              <a:headEnd len="sm" w="sm" type="none"/>
              <a:tailEnd len="sm" w="sm" type="none"/>
            </a:ln>
          </p:spPr>
        </p:cxnSp>
        <p:sp>
          <p:nvSpPr>
            <p:cNvPr id="3845" name="Google Shape;3845;p37"/>
            <p:cNvSpPr/>
            <p:nvPr/>
          </p:nvSpPr>
          <p:spPr>
            <a:xfrm>
              <a:off x="6303137" y="20422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46" name="Google Shape;3846;p37"/>
            <p:cNvSpPr/>
            <p:nvPr/>
          </p:nvSpPr>
          <p:spPr>
            <a:xfrm>
              <a:off x="6284468" y="19222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47" name="Google Shape;3847;p37"/>
            <p:cNvSpPr/>
            <p:nvPr/>
          </p:nvSpPr>
          <p:spPr>
            <a:xfrm>
              <a:off x="6423660" y="19328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48" name="Google Shape;3848;p37"/>
            <p:cNvSpPr/>
            <p:nvPr/>
          </p:nvSpPr>
          <p:spPr>
            <a:xfrm>
              <a:off x="6401054" y="21516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49" name="Google Shape;3849;p37"/>
            <p:cNvSpPr/>
            <p:nvPr/>
          </p:nvSpPr>
          <p:spPr>
            <a:xfrm>
              <a:off x="6401054" y="21516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50" name="Google Shape;3850;p37"/>
            <p:cNvSpPr/>
            <p:nvPr/>
          </p:nvSpPr>
          <p:spPr>
            <a:xfrm>
              <a:off x="6399657" y="21852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51" name="Google Shape;3851;p37"/>
            <p:cNvSpPr/>
            <p:nvPr/>
          </p:nvSpPr>
          <p:spPr>
            <a:xfrm>
              <a:off x="6399657" y="21852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52" name="Google Shape;3852;p37"/>
            <p:cNvSpPr/>
            <p:nvPr/>
          </p:nvSpPr>
          <p:spPr>
            <a:xfrm>
              <a:off x="6282944" y="21766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53" name="Google Shape;3853;p37"/>
            <p:cNvSpPr/>
            <p:nvPr/>
          </p:nvSpPr>
          <p:spPr>
            <a:xfrm>
              <a:off x="6248908" y="19371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54" name="Google Shape;3854;p37"/>
            <p:cNvSpPr/>
            <p:nvPr/>
          </p:nvSpPr>
          <p:spPr>
            <a:xfrm>
              <a:off x="6271006" y="20340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55" name="Google Shape;3855;p37"/>
            <p:cNvSpPr/>
            <p:nvPr/>
          </p:nvSpPr>
          <p:spPr>
            <a:xfrm>
              <a:off x="6271006" y="20340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3856" name="Google Shape;3856;p37"/>
          <p:cNvGrpSpPr/>
          <p:nvPr/>
        </p:nvGrpSpPr>
        <p:grpSpPr>
          <a:xfrm rot="6047400">
            <a:off x="2895600" y="4025900"/>
            <a:ext cx="434849" cy="512065"/>
            <a:chOff x="2895600" y="4025900"/>
            <a:chExt cx="434849" cy="512065"/>
          </a:xfrm>
        </p:grpSpPr>
        <p:sp>
          <p:nvSpPr>
            <p:cNvPr id="3857" name="Google Shape;3857;p37"/>
            <p:cNvSpPr/>
            <p:nvPr/>
          </p:nvSpPr>
          <p:spPr>
            <a:xfrm>
              <a:off x="3201416" y="42787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58" name="Google Shape;3858;p37"/>
            <p:cNvSpPr/>
            <p:nvPr/>
          </p:nvSpPr>
          <p:spPr>
            <a:xfrm>
              <a:off x="3201416" y="42787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59" name="Google Shape;3859;p37"/>
            <p:cNvSpPr/>
            <p:nvPr/>
          </p:nvSpPr>
          <p:spPr>
            <a:xfrm>
              <a:off x="3271012" y="40761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60" name="Google Shape;3860;p37"/>
            <p:cNvSpPr/>
            <p:nvPr/>
          </p:nvSpPr>
          <p:spPr>
            <a:xfrm>
              <a:off x="3271012" y="40761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61" name="Google Shape;3861;p37"/>
            <p:cNvSpPr/>
            <p:nvPr/>
          </p:nvSpPr>
          <p:spPr>
            <a:xfrm>
              <a:off x="2895600" y="42946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62" name="Google Shape;3862;p37"/>
            <p:cNvSpPr/>
            <p:nvPr/>
          </p:nvSpPr>
          <p:spPr>
            <a:xfrm>
              <a:off x="2895600" y="42946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63" name="Google Shape;3863;p37"/>
            <p:cNvSpPr/>
            <p:nvPr/>
          </p:nvSpPr>
          <p:spPr>
            <a:xfrm>
              <a:off x="2922016" y="42649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64" name="Google Shape;3864;p37"/>
            <p:cNvSpPr/>
            <p:nvPr/>
          </p:nvSpPr>
          <p:spPr>
            <a:xfrm>
              <a:off x="3235960" y="40739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65" name="Google Shape;3865;p37"/>
            <p:cNvSpPr/>
            <p:nvPr/>
          </p:nvSpPr>
          <p:spPr>
            <a:xfrm>
              <a:off x="3235960" y="40739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66" name="Google Shape;3866;p37"/>
            <p:cNvSpPr/>
            <p:nvPr/>
          </p:nvSpPr>
          <p:spPr>
            <a:xfrm>
              <a:off x="3108706" y="43162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67" name="Google Shape;3867;p37"/>
            <p:cNvSpPr/>
            <p:nvPr/>
          </p:nvSpPr>
          <p:spPr>
            <a:xfrm>
              <a:off x="3108706" y="43162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68" name="Google Shape;3868;p37"/>
            <p:cNvSpPr/>
            <p:nvPr/>
          </p:nvSpPr>
          <p:spPr>
            <a:xfrm>
              <a:off x="3026664" y="42365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69" name="Google Shape;3869;p37"/>
            <p:cNvSpPr/>
            <p:nvPr/>
          </p:nvSpPr>
          <p:spPr>
            <a:xfrm>
              <a:off x="3026664" y="42365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70" name="Google Shape;3870;p37"/>
            <p:cNvSpPr/>
            <p:nvPr/>
          </p:nvSpPr>
          <p:spPr>
            <a:xfrm>
              <a:off x="3156712" y="40911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71" name="Google Shape;3871;p37"/>
            <p:cNvSpPr/>
            <p:nvPr/>
          </p:nvSpPr>
          <p:spPr>
            <a:xfrm>
              <a:off x="3156712" y="40911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72" name="Google Shape;3872;p37"/>
            <p:cNvSpPr/>
            <p:nvPr/>
          </p:nvSpPr>
          <p:spPr>
            <a:xfrm>
              <a:off x="3256026" y="40259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73" name="Google Shape;3873;p37"/>
            <p:cNvSpPr/>
            <p:nvPr/>
          </p:nvSpPr>
          <p:spPr>
            <a:xfrm>
              <a:off x="3256026" y="40259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74" name="Google Shape;3874;p37"/>
            <p:cNvSpPr/>
            <p:nvPr/>
          </p:nvSpPr>
          <p:spPr>
            <a:xfrm>
              <a:off x="3221990" y="43642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75" name="Google Shape;3875;p37"/>
            <p:cNvSpPr/>
            <p:nvPr/>
          </p:nvSpPr>
          <p:spPr>
            <a:xfrm>
              <a:off x="3221990" y="43642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76" name="Google Shape;3876;p37"/>
            <p:cNvSpPr/>
            <p:nvPr/>
          </p:nvSpPr>
          <p:spPr>
            <a:xfrm>
              <a:off x="3218688" y="43469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77" name="Google Shape;3877;p37"/>
            <p:cNvSpPr/>
            <p:nvPr/>
          </p:nvSpPr>
          <p:spPr>
            <a:xfrm>
              <a:off x="3218688" y="43469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3878" name="Google Shape;3878;p37"/>
            <p:cNvCxnSpPr/>
            <p:nvPr/>
          </p:nvCxnSpPr>
          <p:spPr>
            <a:xfrm flipH="1">
              <a:off x="3150997" y="44429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3879" name="Google Shape;3879;p37"/>
            <p:cNvCxnSpPr/>
            <p:nvPr/>
          </p:nvCxnSpPr>
          <p:spPr>
            <a:xfrm rot="10800000">
              <a:off x="3127883" y="44785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3880" name="Google Shape;3880;p37"/>
            <p:cNvCxnSpPr/>
            <p:nvPr/>
          </p:nvCxnSpPr>
          <p:spPr>
            <a:xfrm rot="10800000">
              <a:off x="3139440" y="44573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3881" name="Google Shape;3881;p37"/>
            <p:cNvCxnSpPr/>
            <p:nvPr/>
          </p:nvCxnSpPr>
          <p:spPr>
            <a:xfrm rot="10800000">
              <a:off x="3132709" y="44947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3882" name="Google Shape;3882;p37"/>
            <p:cNvCxnSpPr/>
            <p:nvPr/>
          </p:nvCxnSpPr>
          <p:spPr>
            <a:xfrm rot="10800000">
              <a:off x="3167761" y="44203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3883" name="Google Shape;3883;p37"/>
            <p:cNvCxnSpPr/>
            <p:nvPr/>
          </p:nvCxnSpPr>
          <p:spPr>
            <a:xfrm flipH="1">
              <a:off x="3153791" y="43935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3884" name="Google Shape;3884;p37"/>
            <p:cNvCxnSpPr/>
            <p:nvPr/>
          </p:nvCxnSpPr>
          <p:spPr>
            <a:xfrm flipH="1">
              <a:off x="3143250" y="44305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3885" name="Google Shape;3885;p37"/>
            <p:cNvCxnSpPr/>
            <p:nvPr/>
          </p:nvCxnSpPr>
          <p:spPr>
            <a:xfrm flipH="1">
              <a:off x="3181731" y="4393946"/>
              <a:ext cx="14351" cy="97536"/>
            </a:xfrm>
            <a:prstGeom prst="straightConnector1">
              <a:avLst/>
            </a:prstGeom>
            <a:noFill/>
            <a:ln cap="flat" cmpd="sng" w="12700">
              <a:solidFill>
                <a:srgbClr val="804000"/>
              </a:solidFill>
              <a:prstDash val="solid"/>
              <a:round/>
              <a:headEnd len="sm" w="sm" type="none"/>
              <a:tailEnd len="sm" w="sm" type="none"/>
            </a:ln>
          </p:spPr>
        </p:cxnSp>
        <p:sp>
          <p:nvSpPr>
            <p:cNvPr id="3886" name="Google Shape;3886;p37"/>
            <p:cNvSpPr/>
            <p:nvPr/>
          </p:nvSpPr>
          <p:spPr>
            <a:xfrm>
              <a:off x="3115437" y="41631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87" name="Google Shape;3887;p37"/>
            <p:cNvSpPr/>
            <p:nvPr/>
          </p:nvSpPr>
          <p:spPr>
            <a:xfrm>
              <a:off x="3096768" y="40431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88" name="Google Shape;3888;p37"/>
            <p:cNvSpPr/>
            <p:nvPr/>
          </p:nvSpPr>
          <p:spPr>
            <a:xfrm>
              <a:off x="3235960" y="40537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89" name="Google Shape;3889;p37"/>
            <p:cNvSpPr/>
            <p:nvPr/>
          </p:nvSpPr>
          <p:spPr>
            <a:xfrm>
              <a:off x="3213354" y="42725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90" name="Google Shape;3890;p37"/>
            <p:cNvSpPr/>
            <p:nvPr/>
          </p:nvSpPr>
          <p:spPr>
            <a:xfrm>
              <a:off x="3213354" y="42725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91" name="Google Shape;3891;p37"/>
            <p:cNvSpPr/>
            <p:nvPr/>
          </p:nvSpPr>
          <p:spPr>
            <a:xfrm>
              <a:off x="3211957" y="43061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92" name="Google Shape;3892;p37"/>
            <p:cNvSpPr/>
            <p:nvPr/>
          </p:nvSpPr>
          <p:spPr>
            <a:xfrm>
              <a:off x="3211957" y="43061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93" name="Google Shape;3893;p37"/>
            <p:cNvSpPr/>
            <p:nvPr/>
          </p:nvSpPr>
          <p:spPr>
            <a:xfrm>
              <a:off x="3095244" y="4297553"/>
              <a:ext cx="57658" cy="77217"/>
            </a:xfrm>
            <a:custGeom>
              <a:rect b="b" l="l" r="r" t="t"/>
              <a:pathLst>
                <a:path extrusionOk="0" h="77217" w="57658">
                  <a:moveTo>
                    <a:pt x="0" y="46990"/>
                  </a:moveTo>
                  <a:lnTo>
                    <a:pt x="1905" y="24003"/>
                  </a:lnTo>
                  <a:lnTo>
                    <a:pt x="18288" y="0"/>
                  </a:lnTo>
                  <a:lnTo>
                    <a:pt x="57657"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94" name="Google Shape;3894;p37"/>
            <p:cNvSpPr/>
            <p:nvPr/>
          </p:nvSpPr>
          <p:spPr>
            <a:xfrm>
              <a:off x="3061208" y="40580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95" name="Google Shape;3895;p37"/>
            <p:cNvSpPr/>
            <p:nvPr/>
          </p:nvSpPr>
          <p:spPr>
            <a:xfrm>
              <a:off x="3083306" y="41549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96" name="Google Shape;3896;p37"/>
            <p:cNvSpPr/>
            <p:nvPr/>
          </p:nvSpPr>
          <p:spPr>
            <a:xfrm>
              <a:off x="3083306" y="41549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3897" name="Google Shape;3897;p37"/>
          <p:cNvGrpSpPr/>
          <p:nvPr/>
        </p:nvGrpSpPr>
        <p:grpSpPr>
          <a:xfrm rot="6047400">
            <a:off x="5842000" y="3746500"/>
            <a:ext cx="434849" cy="512065"/>
            <a:chOff x="5842000" y="3746500"/>
            <a:chExt cx="434849" cy="512065"/>
          </a:xfrm>
        </p:grpSpPr>
        <p:sp>
          <p:nvSpPr>
            <p:cNvPr id="3898" name="Google Shape;3898;p37"/>
            <p:cNvSpPr/>
            <p:nvPr/>
          </p:nvSpPr>
          <p:spPr>
            <a:xfrm>
              <a:off x="6147815" y="3999357"/>
              <a:ext cx="25910" cy="49912"/>
            </a:xfrm>
            <a:custGeom>
              <a:rect b="b" l="l" r="r" t="t"/>
              <a:pathLst>
                <a:path extrusionOk="0" h="49912" w="25910">
                  <a:moveTo>
                    <a:pt x="9018" y="49911"/>
                  </a:moveTo>
                  <a:lnTo>
                    <a:pt x="8129" y="15367"/>
                  </a:lnTo>
                  <a:lnTo>
                    <a:pt x="0" y="13970"/>
                  </a:lnTo>
                  <a:lnTo>
                    <a:pt x="25909" y="0"/>
                  </a:lnTo>
                  <a:lnTo>
                    <a:pt x="25909"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99" name="Google Shape;3899;p37"/>
            <p:cNvSpPr/>
            <p:nvPr/>
          </p:nvSpPr>
          <p:spPr>
            <a:xfrm>
              <a:off x="6147815" y="3999357"/>
              <a:ext cx="25910" cy="49912"/>
            </a:xfrm>
            <a:custGeom>
              <a:rect b="b" l="l" r="r" t="t"/>
              <a:pathLst>
                <a:path extrusionOk="0" h="49912" w="25910">
                  <a:moveTo>
                    <a:pt x="9018" y="49911"/>
                  </a:moveTo>
                  <a:lnTo>
                    <a:pt x="8129" y="15367"/>
                  </a:lnTo>
                  <a:lnTo>
                    <a:pt x="0" y="13970"/>
                  </a:lnTo>
                  <a:lnTo>
                    <a:pt x="25909" y="0"/>
                  </a:lnTo>
                  <a:lnTo>
                    <a:pt x="25909"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00" name="Google Shape;3900;p37"/>
            <p:cNvSpPr/>
            <p:nvPr/>
          </p:nvSpPr>
          <p:spPr>
            <a:xfrm>
              <a:off x="6217412" y="37967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01" name="Google Shape;3901;p37"/>
            <p:cNvSpPr/>
            <p:nvPr/>
          </p:nvSpPr>
          <p:spPr>
            <a:xfrm>
              <a:off x="6217412" y="37967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02" name="Google Shape;3902;p37"/>
            <p:cNvSpPr/>
            <p:nvPr/>
          </p:nvSpPr>
          <p:spPr>
            <a:xfrm>
              <a:off x="5842000" y="40152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03" name="Google Shape;3903;p37"/>
            <p:cNvSpPr/>
            <p:nvPr/>
          </p:nvSpPr>
          <p:spPr>
            <a:xfrm>
              <a:off x="5842000" y="40152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04" name="Google Shape;3904;p37"/>
            <p:cNvSpPr/>
            <p:nvPr/>
          </p:nvSpPr>
          <p:spPr>
            <a:xfrm>
              <a:off x="5868415" y="3985514"/>
              <a:ext cx="117604" cy="66168"/>
            </a:xfrm>
            <a:custGeom>
              <a:rect b="b" l="l" r="r" t="t"/>
              <a:pathLst>
                <a:path extrusionOk="0" h="66168" w="117604">
                  <a:moveTo>
                    <a:pt x="112777" y="0"/>
                  </a:moveTo>
                  <a:lnTo>
                    <a:pt x="117603" y="61468"/>
                  </a:lnTo>
                  <a:lnTo>
                    <a:pt x="104649" y="65278"/>
                  </a:lnTo>
                  <a:lnTo>
                    <a:pt x="93600" y="66167"/>
                  </a:lnTo>
                  <a:lnTo>
                    <a:pt x="73915" y="65278"/>
                  </a:lnTo>
                  <a:lnTo>
                    <a:pt x="9144" y="65278"/>
                  </a:lnTo>
                  <a:lnTo>
                    <a:pt x="0" y="51308"/>
                  </a:lnTo>
                  <a:lnTo>
                    <a:pt x="2413" y="39370"/>
                  </a:lnTo>
                  <a:lnTo>
                    <a:pt x="32640" y="28829"/>
                  </a:lnTo>
                  <a:lnTo>
                    <a:pt x="54230" y="18669"/>
                  </a:lnTo>
                  <a:lnTo>
                    <a:pt x="64263" y="14859"/>
                  </a:lnTo>
                  <a:lnTo>
                    <a:pt x="82043"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05" name="Google Shape;3905;p37"/>
            <p:cNvSpPr/>
            <p:nvPr/>
          </p:nvSpPr>
          <p:spPr>
            <a:xfrm>
              <a:off x="6182360" y="37945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06" name="Google Shape;3906;p37"/>
            <p:cNvSpPr/>
            <p:nvPr/>
          </p:nvSpPr>
          <p:spPr>
            <a:xfrm>
              <a:off x="6182360" y="37945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07" name="Google Shape;3907;p37"/>
            <p:cNvSpPr/>
            <p:nvPr/>
          </p:nvSpPr>
          <p:spPr>
            <a:xfrm>
              <a:off x="6055106" y="4036822"/>
              <a:ext cx="14480" cy="7240"/>
            </a:xfrm>
            <a:custGeom>
              <a:rect b="b" l="l" r="r" t="t"/>
              <a:pathLst>
                <a:path extrusionOk="0" h="7240" w="14480">
                  <a:moveTo>
                    <a:pt x="0" y="7239"/>
                  </a:moveTo>
                  <a:lnTo>
                    <a:pt x="3429" y="3810"/>
                  </a:lnTo>
                  <a:lnTo>
                    <a:pt x="3429" y="3429"/>
                  </a:lnTo>
                  <a:lnTo>
                    <a:pt x="7748" y="0"/>
                  </a:lnTo>
                  <a:lnTo>
                    <a:pt x="11557" y="0"/>
                  </a:lnTo>
                  <a:lnTo>
                    <a:pt x="14479" y="508"/>
                  </a:lnTo>
                  <a:lnTo>
                    <a:pt x="11049" y="508"/>
                  </a:lnTo>
                  <a:lnTo>
                    <a:pt x="8129"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08" name="Google Shape;3908;p37"/>
            <p:cNvSpPr/>
            <p:nvPr/>
          </p:nvSpPr>
          <p:spPr>
            <a:xfrm>
              <a:off x="6055106" y="4036822"/>
              <a:ext cx="14480" cy="7240"/>
            </a:xfrm>
            <a:custGeom>
              <a:rect b="b" l="l" r="r" t="t"/>
              <a:pathLst>
                <a:path extrusionOk="0" h="7240" w="14480">
                  <a:moveTo>
                    <a:pt x="0" y="7239"/>
                  </a:moveTo>
                  <a:lnTo>
                    <a:pt x="3429" y="3810"/>
                  </a:lnTo>
                  <a:lnTo>
                    <a:pt x="3429" y="3429"/>
                  </a:lnTo>
                  <a:lnTo>
                    <a:pt x="7748" y="0"/>
                  </a:lnTo>
                  <a:lnTo>
                    <a:pt x="11557" y="0"/>
                  </a:lnTo>
                  <a:lnTo>
                    <a:pt x="14479" y="508"/>
                  </a:lnTo>
                  <a:lnTo>
                    <a:pt x="11049" y="508"/>
                  </a:lnTo>
                  <a:lnTo>
                    <a:pt x="8129"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09" name="Google Shape;3909;p37"/>
            <p:cNvSpPr/>
            <p:nvPr/>
          </p:nvSpPr>
          <p:spPr>
            <a:xfrm>
              <a:off x="5973064" y="39571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10" name="Google Shape;3910;p37"/>
            <p:cNvSpPr/>
            <p:nvPr/>
          </p:nvSpPr>
          <p:spPr>
            <a:xfrm>
              <a:off x="5973064" y="39571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11" name="Google Shape;3911;p37"/>
            <p:cNvSpPr/>
            <p:nvPr/>
          </p:nvSpPr>
          <p:spPr>
            <a:xfrm>
              <a:off x="6103112" y="38117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12" name="Google Shape;3912;p37"/>
            <p:cNvSpPr/>
            <p:nvPr/>
          </p:nvSpPr>
          <p:spPr>
            <a:xfrm>
              <a:off x="6103112" y="38117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13" name="Google Shape;3913;p37"/>
            <p:cNvSpPr/>
            <p:nvPr/>
          </p:nvSpPr>
          <p:spPr>
            <a:xfrm>
              <a:off x="6202426" y="37465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14" name="Google Shape;3914;p37"/>
            <p:cNvSpPr/>
            <p:nvPr/>
          </p:nvSpPr>
          <p:spPr>
            <a:xfrm>
              <a:off x="6202426" y="37465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15" name="Google Shape;3915;p37"/>
            <p:cNvSpPr/>
            <p:nvPr/>
          </p:nvSpPr>
          <p:spPr>
            <a:xfrm>
              <a:off x="6168390" y="40848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16" name="Google Shape;3916;p37"/>
            <p:cNvSpPr/>
            <p:nvPr/>
          </p:nvSpPr>
          <p:spPr>
            <a:xfrm>
              <a:off x="6168390" y="40848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17" name="Google Shape;3917;p37"/>
            <p:cNvSpPr/>
            <p:nvPr/>
          </p:nvSpPr>
          <p:spPr>
            <a:xfrm>
              <a:off x="6165088" y="40675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18" name="Google Shape;3918;p37"/>
            <p:cNvSpPr/>
            <p:nvPr/>
          </p:nvSpPr>
          <p:spPr>
            <a:xfrm>
              <a:off x="6165088" y="40675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3919" name="Google Shape;3919;p37"/>
            <p:cNvCxnSpPr/>
            <p:nvPr/>
          </p:nvCxnSpPr>
          <p:spPr>
            <a:xfrm flipH="1">
              <a:off x="6097397" y="41635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3920" name="Google Shape;3920;p37"/>
            <p:cNvCxnSpPr/>
            <p:nvPr/>
          </p:nvCxnSpPr>
          <p:spPr>
            <a:xfrm rot="10800000">
              <a:off x="6074283" y="41991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3921" name="Google Shape;3921;p37"/>
            <p:cNvCxnSpPr/>
            <p:nvPr/>
          </p:nvCxnSpPr>
          <p:spPr>
            <a:xfrm rot="10800000">
              <a:off x="6085840" y="41779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3922" name="Google Shape;3922;p37"/>
            <p:cNvCxnSpPr/>
            <p:nvPr/>
          </p:nvCxnSpPr>
          <p:spPr>
            <a:xfrm rot="10800000">
              <a:off x="6079110" y="4215384"/>
              <a:ext cx="48513" cy="7239"/>
            </a:xfrm>
            <a:prstGeom prst="straightConnector1">
              <a:avLst/>
            </a:prstGeom>
            <a:noFill/>
            <a:ln cap="flat" cmpd="sng" w="12700">
              <a:solidFill>
                <a:srgbClr val="804000"/>
              </a:solidFill>
              <a:prstDash val="solid"/>
              <a:round/>
              <a:headEnd len="sm" w="sm" type="none"/>
              <a:tailEnd len="sm" w="sm" type="none"/>
            </a:ln>
          </p:spPr>
        </p:cxnSp>
        <p:cxnSp>
          <p:nvCxnSpPr>
            <p:cNvPr id="3923" name="Google Shape;3923;p37"/>
            <p:cNvCxnSpPr/>
            <p:nvPr/>
          </p:nvCxnSpPr>
          <p:spPr>
            <a:xfrm rot="10800000">
              <a:off x="6114161" y="41409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3924" name="Google Shape;3924;p37"/>
            <p:cNvCxnSpPr/>
            <p:nvPr/>
          </p:nvCxnSpPr>
          <p:spPr>
            <a:xfrm flipH="1">
              <a:off x="6100190" y="4114165"/>
              <a:ext cx="31243" cy="123825"/>
            </a:xfrm>
            <a:prstGeom prst="straightConnector1">
              <a:avLst/>
            </a:prstGeom>
            <a:noFill/>
            <a:ln cap="flat" cmpd="sng" w="12700">
              <a:solidFill>
                <a:srgbClr val="804000"/>
              </a:solidFill>
              <a:prstDash val="solid"/>
              <a:round/>
              <a:headEnd len="sm" w="sm" type="none"/>
              <a:tailEnd len="sm" w="sm" type="none"/>
            </a:ln>
          </p:spPr>
        </p:cxnSp>
        <p:cxnSp>
          <p:nvCxnSpPr>
            <p:cNvPr id="3925" name="Google Shape;3925;p37"/>
            <p:cNvCxnSpPr/>
            <p:nvPr/>
          </p:nvCxnSpPr>
          <p:spPr>
            <a:xfrm flipH="1">
              <a:off x="6089650" y="41511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3926" name="Google Shape;3926;p37"/>
            <p:cNvCxnSpPr/>
            <p:nvPr/>
          </p:nvCxnSpPr>
          <p:spPr>
            <a:xfrm flipH="1">
              <a:off x="6128131" y="4114546"/>
              <a:ext cx="14351" cy="97536"/>
            </a:xfrm>
            <a:prstGeom prst="straightConnector1">
              <a:avLst/>
            </a:prstGeom>
            <a:noFill/>
            <a:ln cap="flat" cmpd="sng" w="12700">
              <a:solidFill>
                <a:srgbClr val="804000"/>
              </a:solidFill>
              <a:prstDash val="solid"/>
              <a:round/>
              <a:headEnd len="sm" w="sm" type="none"/>
              <a:tailEnd len="sm" w="sm" type="none"/>
            </a:ln>
          </p:spPr>
        </p:cxnSp>
        <p:sp>
          <p:nvSpPr>
            <p:cNvPr id="3927" name="Google Shape;3927;p37"/>
            <p:cNvSpPr/>
            <p:nvPr/>
          </p:nvSpPr>
          <p:spPr>
            <a:xfrm>
              <a:off x="6061837" y="38837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28" name="Google Shape;3928;p37"/>
            <p:cNvSpPr/>
            <p:nvPr/>
          </p:nvSpPr>
          <p:spPr>
            <a:xfrm>
              <a:off x="6043168" y="3763772"/>
              <a:ext cx="159767" cy="80138"/>
            </a:xfrm>
            <a:custGeom>
              <a:rect b="b" l="l" r="r" t="t"/>
              <a:pathLst>
                <a:path extrusionOk="0" h="80138" w="159767">
                  <a:moveTo>
                    <a:pt x="59435" y="75311"/>
                  </a:moveTo>
                  <a:lnTo>
                    <a:pt x="45974" y="80137"/>
                  </a:lnTo>
                  <a:lnTo>
                    <a:pt x="0" y="21971"/>
                  </a:lnTo>
                  <a:lnTo>
                    <a:pt x="19685" y="9017"/>
                  </a:lnTo>
                  <a:lnTo>
                    <a:pt x="35941" y="889"/>
                  </a:lnTo>
                  <a:lnTo>
                    <a:pt x="55118" y="0"/>
                  </a:lnTo>
                  <a:lnTo>
                    <a:pt x="76708" y="2794"/>
                  </a:lnTo>
                  <a:lnTo>
                    <a:pt x="101727" y="6731"/>
                  </a:lnTo>
                  <a:lnTo>
                    <a:pt x="135254" y="15367"/>
                  </a:lnTo>
                  <a:lnTo>
                    <a:pt x="159766" y="22987"/>
                  </a:lnTo>
                  <a:lnTo>
                    <a:pt x="152653"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29" name="Google Shape;3929;p37"/>
            <p:cNvSpPr/>
            <p:nvPr/>
          </p:nvSpPr>
          <p:spPr>
            <a:xfrm>
              <a:off x="6182360" y="37743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30" name="Google Shape;3930;p37"/>
            <p:cNvSpPr/>
            <p:nvPr/>
          </p:nvSpPr>
          <p:spPr>
            <a:xfrm>
              <a:off x="6159754" y="3993134"/>
              <a:ext cx="37975" cy="57151"/>
            </a:xfrm>
            <a:custGeom>
              <a:rect b="b" l="l" r="r" t="t"/>
              <a:pathLst>
                <a:path extrusionOk="0" h="57151" w="37975">
                  <a:moveTo>
                    <a:pt x="1397" y="41783"/>
                  </a:moveTo>
                  <a:lnTo>
                    <a:pt x="0" y="25908"/>
                  </a:lnTo>
                  <a:lnTo>
                    <a:pt x="6224" y="10160"/>
                  </a:lnTo>
                  <a:lnTo>
                    <a:pt x="13970" y="0"/>
                  </a:lnTo>
                  <a:lnTo>
                    <a:pt x="28829" y="1524"/>
                  </a:lnTo>
                  <a:lnTo>
                    <a:pt x="37974"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31" name="Google Shape;3931;p37"/>
            <p:cNvSpPr/>
            <p:nvPr/>
          </p:nvSpPr>
          <p:spPr>
            <a:xfrm>
              <a:off x="6159754" y="3993134"/>
              <a:ext cx="37975" cy="57151"/>
            </a:xfrm>
            <a:custGeom>
              <a:rect b="b" l="l" r="r" t="t"/>
              <a:pathLst>
                <a:path extrusionOk="0" h="57151" w="37975">
                  <a:moveTo>
                    <a:pt x="1397" y="41783"/>
                  </a:moveTo>
                  <a:lnTo>
                    <a:pt x="0" y="25908"/>
                  </a:lnTo>
                  <a:lnTo>
                    <a:pt x="6224" y="10160"/>
                  </a:lnTo>
                  <a:lnTo>
                    <a:pt x="13970" y="0"/>
                  </a:lnTo>
                  <a:lnTo>
                    <a:pt x="28829" y="1524"/>
                  </a:lnTo>
                  <a:lnTo>
                    <a:pt x="37974"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32" name="Google Shape;3932;p37"/>
            <p:cNvSpPr/>
            <p:nvPr/>
          </p:nvSpPr>
          <p:spPr>
            <a:xfrm>
              <a:off x="6158357" y="4026789"/>
              <a:ext cx="26798" cy="27814"/>
            </a:xfrm>
            <a:custGeom>
              <a:rect b="b" l="l" r="r" t="t"/>
              <a:pathLst>
                <a:path extrusionOk="0" h="27814" w="26798">
                  <a:moveTo>
                    <a:pt x="0" y="25400"/>
                  </a:moveTo>
                  <a:lnTo>
                    <a:pt x="1397" y="8636"/>
                  </a:lnTo>
                  <a:lnTo>
                    <a:pt x="16765"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33" name="Google Shape;3933;p37"/>
            <p:cNvSpPr/>
            <p:nvPr/>
          </p:nvSpPr>
          <p:spPr>
            <a:xfrm>
              <a:off x="6158357" y="4026789"/>
              <a:ext cx="26798" cy="27814"/>
            </a:xfrm>
            <a:custGeom>
              <a:rect b="b" l="l" r="r" t="t"/>
              <a:pathLst>
                <a:path extrusionOk="0" h="27814" w="26798">
                  <a:moveTo>
                    <a:pt x="0" y="25400"/>
                  </a:moveTo>
                  <a:lnTo>
                    <a:pt x="1397" y="8636"/>
                  </a:lnTo>
                  <a:lnTo>
                    <a:pt x="16765"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34" name="Google Shape;3934;p37"/>
            <p:cNvSpPr/>
            <p:nvPr/>
          </p:nvSpPr>
          <p:spPr>
            <a:xfrm>
              <a:off x="6041644" y="40181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35" name="Google Shape;3935;p37"/>
            <p:cNvSpPr/>
            <p:nvPr/>
          </p:nvSpPr>
          <p:spPr>
            <a:xfrm>
              <a:off x="6007608" y="3778631"/>
              <a:ext cx="153163" cy="319660"/>
            </a:xfrm>
            <a:custGeom>
              <a:rect b="b" l="l" r="r" t="t"/>
              <a:pathLst>
                <a:path extrusionOk="0" h="319660" w="153163">
                  <a:moveTo>
                    <a:pt x="31623" y="7620"/>
                  </a:moveTo>
                  <a:lnTo>
                    <a:pt x="57150" y="0"/>
                  </a:lnTo>
                  <a:lnTo>
                    <a:pt x="78233" y="4318"/>
                  </a:lnTo>
                  <a:lnTo>
                    <a:pt x="94108" y="20193"/>
                  </a:lnTo>
                  <a:lnTo>
                    <a:pt x="105156" y="51308"/>
                  </a:lnTo>
                  <a:lnTo>
                    <a:pt x="115189" y="86868"/>
                  </a:lnTo>
                  <a:lnTo>
                    <a:pt x="125222" y="116078"/>
                  </a:lnTo>
                  <a:lnTo>
                    <a:pt x="144018" y="186690"/>
                  </a:lnTo>
                  <a:lnTo>
                    <a:pt x="148845"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1" y="154559"/>
                  </a:lnTo>
                  <a:lnTo>
                    <a:pt x="0" y="94996"/>
                  </a:lnTo>
                  <a:lnTo>
                    <a:pt x="2414"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36" name="Google Shape;3936;p37"/>
            <p:cNvSpPr/>
            <p:nvPr/>
          </p:nvSpPr>
          <p:spPr>
            <a:xfrm>
              <a:off x="6029706" y="3875532"/>
              <a:ext cx="137288" cy="115698"/>
            </a:xfrm>
            <a:custGeom>
              <a:rect b="b" l="l" r="r" t="t"/>
              <a:pathLst>
                <a:path extrusionOk="0" h="115698" w="137288">
                  <a:moveTo>
                    <a:pt x="15875" y="22098"/>
                  </a:moveTo>
                  <a:lnTo>
                    <a:pt x="29718" y="11049"/>
                  </a:lnTo>
                  <a:lnTo>
                    <a:pt x="47498" y="3937"/>
                  </a:lnTo>
                  <a:lnTo>
                    <a:pt x="61468" y="1016"/>
                  </a:lnTo>
                  <a:lnTo>
                    <a:pt x="74423"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9" y="97028"/>
                  </a:lnTo>
                  <a:lnTo>
                    <a:pt x="106045" y="104140"/>
                  </a:lnTo>
                  <a:lnTo>
                    <a:pt x="94107" y="109982"/>
                  </a:lnTo>
                  <a:lnTo>
                    <a:pt x="83948"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37" name="Google Shape;3937;p37"/>
            <p:cNvSpPr/>
            <p:nvPr/>
          </p:nvSpPr>
          <p:spPr>
            <a:xfrm>
              <a:off x="6029706" y="3875532"/>
              <a:ext cx="137288" cy="115698"/>
            </a:xfrm>
            <a:custGeom>
              <a:rect b="b" l="l" r="r" t="t"/>
              <a:pathLst>
                <a:path extrusionOk="0" h="115698" w="137288">
                  <a:moveTo>
                    <a:pt x="15875" y="22098"/>
                  </a:moveTo>
                  <a:lnTo>
                    <a:pt x="29718" y="11049"/>
                  </a:lnTo>
                  <a:lnTo>
                    <a:pt x="47498" y="3937"/>
                  </a:lnTo>
                  <a:lnTo>
                    <a:pt x="61468" y="1016"/>
                  </a:lnTo>
                  <a:lnTo>
                    <a:pt x="74423"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9" y="97028"/>
                  </a:lnTo>
                  <a:lnTo>
                    <a:pt x="106045" y="104140"/>
                  </a:lnTo>
                  <a:lnTo>
                    <a:pt x="94107" y="109982"/>
                  </a:lnTo>
                  <a:lnTo>
                    <a:pt x="83948"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3938" name="Google Shape;3938;p37"/>
          <p:cNvGrpSpPr/>
          <p:nvPr/>
        </p:nvGrpSpPr>
        <p:grpSpPr>
          <a:xfrm rot="6047400">
            <a:off x="4673600" y="3035300"/>
            <a:ext cx="434849" cy="512065"/>
            <a:chOff x="4673600" y="3035300"/>
            <a:chExt cx="434849" cy="512065"/>
          </a:xfrm>
        </p:grpSpPr>
        <p:sp>
          <p:nvSpPr>
            <p:cNvPr id="3939" name="Google Shape;3939;p37"/>
            <p:cNvSpPr/>
            <p:nvPr/>
          </p:nvSpPr>
          <p:spPr>
            <a:xfrm>
              <a:off x="4979416" y="32881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40" name="Google Shape;3940;p37"/>
            <p:cNvSpPr/>
            <p:nvPr/>
          </p:nvSpPr>
          <p:spPr>
            <a:xfrm>
              <a:off x="4979416" y="32881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41" name="Google Shape;3941;p37"/>
            <p:cNvSpPr/>
            <p:nvPr/>
          </p:nvSpPr>
          <p:spPr>
            <a:xfrm>
              <a:off x="5049012" y="30855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42" name="Google Shape;3942;p37"/>
            <p:cNvSpPr/>
            <p:nvPr/>
          </p:nvSpPr>
          <p:spPr>
            <a:xfrm>
              <a:off x="5049012" y="30855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43" name="Google Shape;3943;p37"/>
            <p:cNvSpPr/>
            <p:nvPr/>
          </p:nvSpPr>
          <p:spPr>
            <a:xfrm>
              <a:off x="4673600" y="33040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44" name="Google Shape;3944;p37"/>
            <p:cNvSpPr/>
            <p:nvPr/>
          </p:nvSpPr>
          <p:spPr>
            <a:xfrm>
              <a:off x="4673600" y="33040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45" name="Google Shape;3945;p37"/>
            <p:cNvSpPr/>
            <p:nvPr/>
          </p:nvSpPr>
          <p:spPr>
            <a:xfrm>
              <a:off x="4700016" y="32743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46" name="Google Shape;3946;p37"/>
            <p:cNvSpPr/>
            <p:nvPr/>
          </p:nvSpPr>
          <p:spPr>
            <a:xfrm>
              <a:off x="5013960" y="30833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47" name="Google Shape;3947;p37"/>
            <p:cNvSpPr/>
            <p:nvPr/>
          </p:nvSpPr>
          <p:spPr>
            <a:xfrm>
              <a:off x="5013960" y="30833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48" name="Google Shape;3948;p37"/>
            <p:cNvSpPr/>
            <p:nvPr/>
          </p:nvSpPr>
          <p:spPr>
            <a:xfrm>
              <a:off x="4886706" y="33256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49" name="Google Shape;3949;p37"/>
            <p:cNvSpPr/>
            <p:nvPr/>
          </p:nvSpPr>
          <p:spPr>
            <a:xfrm>
              <a:off x="4886706" y="33256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50" name="Google Shape;3950;p37"/>
            <p:cNvSpPr/>
            <p:nvPr/>
          </p:nvSpPr>
          <p:spPr>
            <a:xfrm>
              <a:off x="4804664" y="32459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51" name="Google Shape;3951;p37"/>
            <p:cNvSpPr/>
            <p:nvPr/>
          </p:nvSpPr>
          <p:spPr>
            <a:xfrm>
              <a:off x="4804664" y="32459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52" name="Google Shape;3952;p37"/>
            <p:cNvSpPr/>
            <p:nvPr/>
          </p:nvSpPr>
          <p:spPr>
            <a:xfrm>
              <a:off x="4934712" y="31005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53" name="Google Shape;3953;p37"/>
            <p:cNvSpPr/>
            <p:nvPr/>
          </p:nvSpPr>
          <p:spPr>
            <a:xfrm>
              <a:off x="4934712" y="31005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54" name="Google Shape;3954;p37"/>
            <p:cNvSpPr/>
            <p:nvPr/>
          </p:nvSpPr>
          <p:spPr>
            <a:xfrm>
              <a:off x="5034026" y="30353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55" name="Google Shape;3955;p37"/>
            <p:cNvSpPr/>
            <p:nvPr/>
          </p:nvSpPr>
          <p:spPr>
            <a:xfrm>
              <a:off x="5034026" y="30353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56" name="Google Shape;3956;p37"/>
            <p:cNvSpPr/>
            <p:nvPr/>
          </p:nvSpPr>
          <p:spPr>
            <a:xfrm>
              <a:off x="4999990" y="33736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57" name="Google Shape;3957;p37"/>
            <p:cNvSpPr/>
            <p:nvPr/>
          </p:nvSpPr>
          <p:spPr>
            <a:xfrm>
              <a:off x="4999990" y="33736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58" name="Google Shape;3958;p37"/>
            <p:cNvSpPr/>
            <p:nvPr/>
          </p:nvSpPr>
          <p:spPr>
            <a:xfrm>
              <a:off x="4996688" y="33563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59" name="Google Shape;3959;p37"/>
            <p:cNvSpPr/>
            <p:nvPr/>
          </p:nvSpPr>
          <p:spPr>
            <a:xfrm>
              <a:off x="4996688" y="33563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3960" name="Google Shape;3960;p37"/>
            <p:cNvCxnSpPr/>
            <p:nvPr/>
          </p:nvCxnSpPr>
          <p:spPr>
            <a:xfrm flipH="1">
              <a:off x="4928997" y="34523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3961" name="Google Shape;3961;p37"/>
            <p:cNvCxnSpPr/>
            <p:nvPr/>
          </p:nvCxnSpPr>
          <p:spPr>
            <a:xfrm rot="10800000">
              <a:off x="4905883" y="34879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3962" name="Google Shape;3962;p37"/>
            <p:cNvCxnSpPr/>
            <p:nvPr/>
          </p:nvCxnSpPr>
          <p:spPr>
            <a:xfrm rot="10800000">
              <a:off x="4917440" y="34667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3963" name="Google Shape;3963;p37"/>
            <p:cNvCxnSpPr/>
            <p:nvPr/>
          </p:nvCxnSpPr>
          <p:spPr>
            <a:xfrm rot="10800000">
              <a:off x="4910709" y="35041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3964" name="Google Shape;3964;p37"/>
            <p:cNvCxnSpPr/>
            <p:nvPr/>
          </p:nvCxnSpPr>
          <p:spPr>
            <a:xfrm rot="10800000">
              <a:off x="4945761" y="34297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3965" name="Google Shape;3965;p37"/>
            <p:cNvCxnSpPr/>
            <p:nvPr/>
          </p:nvCxnSpPr>
          <p:spPr>
            <a:xfrm flipH="1">
              <a:off x="4931791" y="34029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3966" name="Google Shape;3966;p37"/>
            <p:cNvCxnSpPr/>
            <p:nvPr/>
          </p:nvCxnSpPr>
          <p:spPr>
            <a:xfrm flipH="1">
              <a:off x="4921250" y="34399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3967" name="Google Shape;3967;p37"/>
            <p:cNvCxnSpPr/>
            <p:nvPr/>
          </p:nvCxnSpPr>
          <p:spPr>
            <a:xfrm flipH="1">
              <a:off x="4959731" y="3403346"/>
              <a:ext cx="14351" cy="97536"/>
            </a:xfrm>
            <a:prstGeom prst="straightConnector1">
              <a:avLst/>
            </a:prstGeom>
            <a:noFill/>
            <a:ln cap="flat" cmpd="sng" w="12700">
              <a:solidFill>
                <a:srgbClr val="804000"/>
              </a:solidFill>
              <a:prstDash val="solid"/>
              <a:round/>
              <a:headEnd len="sm" w="sm" type="none"/>
              <a:tailEnd len="sm" w="sm" type="none"/>
            </a:ln>
          </p:spPr>
        </p:cxnSp>
        <p:sp>
          <p:nvSpPr>
            <p:cNvPr id="3968" name="Google Shape;3968;p37"/>
            <p:cNvSpPr/>
            <p:nvPr/>
          </p:nvSpPr>
          <p:spPr>
            <a:xfrm>
              <a:off x="4893437" y="31725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69" name="Google Shape;3969;p37"/>
            <p:cNvSpPr/>
            <p:nvPr/>
          </p:nvSpPr>
          <p:spPr>
            <a:xfrm>
              <a:off x="4874768" y="30525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70" name="Google Shape;3970;p37"/>
            <p:cNvSpPr/>
            <p:nvPr/>
          </p:nvSpPr>
          <p:spPr>
            <a:xfrm>
              <a:off x="5013960" y="30631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71" name="Google Shape;3971;p37"/>
            <p:cNvSpPr/>
            <p:nvPr/>
          </p:nvSpPr>
          <p:spPr>
            <a:xfrm>
              <a:off x="4991354" y="32819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72" name="Google Shape;3972;p37"/>
            <p:cNvSpPr/>
            <p:nvPr/>
          </p:nvSpPr>
          <p:spPr>
            <a:xfrm>
              <a:off x="4991354" y="32819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73" name="Google Shape;3973;p37"/>
            <p:cNvSpPr/>
            <p:nvPr/>
          </p:nvSpPr>
          <p:spPr>
            <a:xfrm>
              <a:off x="4989957" y="33155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74" name="Google Shape;3974;p37"/>
            <p:cNvSpPr/>
            <p:nvPr/>
          </p:nvSpPr>
          <p:spPr>
            <a:xfrm>
              <a:off x="4989957" y="33155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75" name="Google Shape;3975;p37"/>
            <p:cNvSpPr/>
            <p:nvPr/>
          </p:nvSpPr>
          <p:spPr>
            <a:xfrm>
              <a:off x="4873244" y="33069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76" name="Google Shape;3976;p37"/>
            <p:cNvSpPr/>
            <p:nvPr/>
          </p:nvSpPr>
          <p:spPr>
            <a:xfrm>
              <a:off x="4839208" y="30674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8"/>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77" name="Google Shape;3977;p37"/>
            <p:cNvSpPr/>
            <p:nvPr/>
          </p:nvSpPr>
          <p:spPr>
            <a:xfrm>
              <a:off x="4861306" y="3164332"/>
              <a:ext cx="137288" cy="115698"/>
            </a:xfrm>
            <a:custGeom>
              <a:rect b="b" l="l" r="r" t="t"/>
              <a:pathLst>
                <a:path extrusionOk="0" h="115698" w="137288">
                  <a:moveTo>
                    <a:pt x="15875" y="22098"/>
                  </a:moveTo>
                  <a:lnTo>
                    <a:pt x="29718" y="11049"/>
                  </a:lnTo>
                  <a:lnTo>
                    <a:pt x="47498" y="3937"/>
                  </a:lnTo>
                  <a:lnTo>
                    <a:pt x="61468" y="1017"/>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78" name="Google Shape;3978;p37"/>
            <p:cNvSpPr/>
            <p:nvPr/>
          </p:nvSpPr>
          <p:spPr>
            <a:xfrm>
              <a:off x="4861306" y="3164332"/>
              <a:ext cx="137288" cy="115698"/>
            </a:xfrm>
            <a:custGeom>
              <a:rect b="b" l="l" r="r" t="t"/>
              <a:pathLst>
                <a:path extrusionOk="0" h="115698" w="137288">
                  <a:moveTo>
                    <a:pt x="15875" y="22098"/>
                  </a:moveTo>
                  <a:lnTo>
                    <a:pt x="29718" y="11049"/>
                  </a:lnTo>
                  <a:lnTo>
                    <a:pt x="47498" y="3937"/>
                  </a:lnTo>
                  <a:lnTo>
                    <a:pt x="61468" y="1017"/>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sp>
        <p:nvSpPr>
          <p:cNvPr id="3979" name="Google Shape;3979;p37"/>
          <p:cNvSpPr/>
          <p:nvPr/>
        </p:nvSpPr>
        <p:spPr>
          <a:xfrm>
            <a:off x="4343400" y="1181100"/>
            <a:ext cx="1130300" cy="11557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nvGrpSpPr>
          <p:cNvPr id="3980" name="Google Shape;3980;p37"/>
          <p:cNvGrpSpPr/>
          <p:nvPr/>
        </p:nvGrpSpPr>
        <p:grpSpPr>
          <a:xfrm>
            <a:off x="4495800" y="1231900"/>
            <a:ext cx="807593" cy="735966"/>
            <a:chOff x="4495800" y="1231900"/>
            <a:chExt cx="807593" cy="735966"/>
          </a:xfrm>
        </p:grpSpPr>
        <p:sp>
          <p:nvSpPr>
            <p:cNvPr id="3981" name="Google Shape;3981;p37"/>
            <p:cNvSpPr/>
            <p:nvPr/>
          </p:nvSpPr>
          <p:spPr>
            <a:xfrm>
              <a:off x="4559300" y="1231900"/>
              <a:ext cx="680594" cy="735966"/>
            </a:xfrm>
            <a:custGeom>
              <a:rect b="b" l="l" r="r" t="t"/>
              <a:pathLst>
                <a:path extrusionOk="0" h="735966" w="680594">
                  <a:moveTo>
                    <a:pt x="680593" y="735203"/>
                  </a:moveTo>
                  <a:lnTo>
                    <a:pt x="0" y="735965"/>
                  </a:lnTo>
                  <a:lnTo>
                    <a:pt x="340614" y="0"/>
                  </a:lnTo>
                  <a:close/>
                </a:path>
              </a:pathLst>
            </a:cu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82" name="Google Shape;3982;p37"/>
            <p:cNvSpPr txBox="1"/>
            <p:nvPr/>
          </p:nvSpPr>
          <p:spPr>
            <a:xfrm>
              <a:off x="4495800" y="1231900"/>
              <a:ext cx="80759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Times"/>
                  <a:ea typeface="Times"/>
                  <a:cs typeface="Times"/>
                  <a:sym typeface="Times"/>
                </a:rPr>
                <a:t> </a:t>
              </a:r>
              <a:endParaRPr/>
            </a:p>
          </p:txBody>
        </p:sp>
      </p:grpSp>
      <p:sp>
        <p:nvSpPr>
          <p:cNvPr id="3983" name="Google Shape;3983;p37"/>
          <p:cNvSpPr txBox="1"/>
          <p:nvPr/>
        </p:nvSpPr>
        <p:spPr>
          <a:xfrm>
            <a:off x="2565400" y="2286000"/>
            <a:ext cx="22098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Times"/>
                <a:ea typeface="Times"/>
                <a:cs typeface="Times"/>
                <a:sym typeface="Times"/>
              </a:rPr>
              <a:t>Wing D</a:t>
            </a:r>
            <a:endParaRPr/>
          </a:p>
        </p:txBody>
      </p:sp>
      <p:sp>
        <p:nvSpPr>
          <p:cNvPr id="3984" name="Google Shape;3984;p37"/>
          <p:cNvSpPr txBox="1"/>
          <p:nvPr/>
        </p:nvSpPr>
        <p:spPr>
          <a:xfrm>
            <a:off x="2311400" y="4406900"/>
            <a:ext cx="11938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Times"/>
                <a:ea typeface="Times"/>
                <a:cs typeface="Times"/>
                <a:sym typeface="Times"/>
              </a:rPr>
              <a:t>SS</a:t>
            </a:r>
            <a:endParaRPr/>
          </a:p>
        </p:txBody>
      </p:sp>
      <p:sp>
        <p:nvSpPr>
          <p:cNvPr id="3985" name="Google Shape;3985;p37"/>
          <p:cNvSpPr txBox="1"/>
          <p:nvPr/>
        </p:nvSpPr>
        <p:spPr>
          <a:xfrm>
            <a:off x="5969000" y="4102100"/>
            <a:ext cx="11938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Times"/>
                <a:ea typeface="Times"/>
                <a:cs typeface="Times"/>
                <a:sym typeface="Times"/>
              </a:rPr>
              <a:t>SS</a:t>
            </a:r>
            <a:endParaRPr/>
          </a:p>
        </p:txBody>
      </p:sp>
      <p:sp>
        <p:nvSpPr>
          <p:cNvPr id="3986" name="Google Shape;3986;p37"/>
          <p:cNvSpPr txBox="1"/>
          <p:nvPr/>
        </p:nvSpPr>
        <p:spPr>
          <a:xfrm>
            <a:off x="3454400" y="3022600"/>
            <a:ext cx="162560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000000"/>
                </a:solidFill>
                <a:latin typeface="Times"/>
                <a:ea typeface="Times"/>
                <a:cs typeface="Times"/>
                <a:sym typeface="Times"/>
              </a:rPr>
              <a:t>Crease  Defenders</a:t>
            </a:r>
            <a:endParaRPr/>
          </a:p>
        </p:txBody>
      </p:sp>
      <p:grpSp>
        <p:nvGrpSpPr>
          <p:cNvPr id="3987" name="Google Shape;3987;p37"/>
          <p:cNvGrpSpPr/>
          <p:nvPr/>
        </p:nvGrpSpPr>
        <p:grpSpPr>
          <a:xfrm rot="6047400">
            <a:off x="5194300" y="3314700"/>
            <a:ext cx="434849" cy="512065"/>
            <a:chOff x="5194300" y="3314700"/>
            <a:chExt cx="434849" cy="512065"/>
          </a:xfrm>
        </p:grpSpPr>
        <p:sp>
          <p:nvSpPr>
            <p:cNvPr id="3988" name="Google Shape;3988;p37"/>
            <p:cNvSpPr/>
            <p:nvPr/>
          </p:nvSpPr>
          <p:spPr>
            <a:xfrm>
              <a:off x="5500116" y="35675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89" name="Google Shape;3989;p37"/>
            <p:cNvSpPr/>
            <p:nvPr/>
          </p:nvSpPr>
          <p:spPr>
            <a:xfrm>
              <a:off x="5500116" y="35675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90" name="Google Shape;3990;p37"/>
            <p:cNvSpPr/>
            <p:nvPr/>
          </p:nvSpPr>
          <p:spPr>
            <a:xfrm>
              <a:off x="5569712" y="33649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91" name="Google Shape;3991;p37"/>
            <p:cNvSpPr/>
            <p:nvPr/>
          </p:nvSpPr>
          <p:spPr>
            <a:xfrm>
              <a:off x="5569712" y="33649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92" name="Google Shape;3992;p37"/>
            <p:cNvSpPr/>
            <p:nvPr/>
          </p:nvSpPr>
          <p:spPr>
            <a:xfrm>
              <a:off x="5194300" y="3583432"/>
              <a:ext cx="39879" cy="49023"/>
            </a:xfrm>
            <a:custGeom>
              <a:rect b="b" l="l" r="r" t="t"/>
              <a:pathLst>
                <a:path extrusionOk="0" h="49023" w="39879">
                  <a:moveTo>
                    <a:pt x="18288" y="0"/>
                  </a:moveTo>
                  <a:lnTo>
                    <a:pt x="31623" y="5716"/>
                  </a:lnTo>
                  <a:lnTo>
                    <a:pt x="39370" y="12066"/>
                  </a:lnTo>
                  <a:lnTo>
                    <a:pt x="39878" y="35053"/>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93" name="Google Shape;3993;p37"/>
            <p:cNvSpPr/>
            <p:nvPr/>
          </p:nvSpPr>
          <p:spPr>
            <a:xfrm>
              <a:off x="5194300" y="3583432"/>
              <a:ext cx="39879" cy="49023"/>
            </a:xfrm>
            <a:custGeom>
              <a:rect b="b" l="l" r="r" t="t"/>
              <a:pathLst>
                <a:path extrusionOk="0" h="49023" w="39879">
                  <a:moveTo>
                    <a:pt x="18288" y="0"/>
                  </a:moveTo>
                  <a:lnTo>
                    <a:pt x="31623" y="5716"/>
                  </a:lnTo>
                  <a:lnTo>
                    <a:pt x="39370" y="12066"/>
                  </a:lnTo>
                  <a:lnTo>
                    <a:pt x="39878" y="35053"/>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94" name="Google Shape;3994;p37"/>
            <p:cNvSpPr/>
            <p:nvPr/>
          </p:nvSpPr>
          <p:spPr>
            <a:xfrm>
              <a:off x="5220716" y="35537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95" name="Google Shape;3995;p37"/>
            <p:cNvSpPr/>
            <p:nvPr/>
          </p:nvSpPr>
          <p:spPr>
            <a:xfrm>
              <a:off x="5534660" y="3362706"/>
              <a:ext cx="81535" cy="88267"/>
            </a:xfrm>
            <a:custGeom>
              <a:rect b="b" l="l" r="r" t="t"/>
              <a:pathLst>
                <a:path extrusionOk="0" h="88267" w="81535">
                  <a:moveTo>
                    <a:pt x="54737" y="0"/>
                  </a:moveTo>
                  <a:lnTo>
                    <a:pt x="65659" y="1905"/>
                  </a:lnTo>
                  <a:lnTo>
                    <a:pt x="73406" y="8129"/>
                  </a:lnTo>
                  <a:lnTo>
                    <a:pt x="81026" y="19558"/>
                  </a:lnTo>
                  <a:lnTo>
                    <a:pt x="81534" y="30226"/>
                  </a:lnTo>
                  <a:lnTo>
                    <a:pt x="78232" y="38355"/>
                  </a:lnTo>
                  <a:lnTo>
                    <a:pt x="71501" y="45974"/>
                  </a:lnTo>
                  <a:lnTo>
                    <a:pt x="60452" y="55118"/>
                  </a:lnTo>
                  <a:lnTo>
                    <a:pt x="48895" y="63246"/>
                  </a:lnTo>
                  <a:lnTo>
                    <a:pt x="35433" y="72898"/>
                  </a:lnTo>
                  <a:lnTo>
                    <a:pt x="1905" y="88266"/>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96" name="Google Shape;3996;p37"/>
            <p:cNvSpPr/>
            <p:nvPr/>
          </p:nvSpPr>
          <p:spPr>
            <a:xfrm>
              <a:off x="5534660" y="3362706"/>
              <a:ext cx="81535" cy="88267"/>
            </a:xfrm>
            <a:custGeom>
              <a:rect b="b" l="l" r="r" t="t"/>
              <a:pathLst>
                <a:path extrusionOk="0" h="88267" w="81535">
                  <a:moveTo>
                    <a:pt x="54737" y="0"/>
                  </a:moveTo>
                  <a:lnTo>
                    <a:pt x="65659" y="1905"/>
                  </a:lnTo>
                  <a:lnTo>
                    <a:pt x="73406" y="8129"/>
                  </a:lnTo>
                  <a:lnTo>
                    <a:pt x="81026" y="19558"/>
                  </a:lnTo>
                  <a:lnTo>
                    <a:pt x="81534" y="30226"/>
                  </a:lnTo>
                  <a:lnTo>
                    <a:pt x="78232" y="38355"/>
                  </a:lnTo>
                  <a:lnTo>
                    <a:pt x="71501" y="45974"/>
                  </a:lnTo>
                  <a:lnTo>
                    <a:pt x="60452" y="55118"/>
                  </a:lnTo>
                  <a:lnTo>
                    <a:pt x="48895" y="63246"/>
                  </a:lnTo>
                  <a:lnTo>
                    <a:pt x="35433" y="72898"/>
                  </a:lnTo>
                  <a:lnTo>
                    <a:pt x="1905" y="88266"/>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97" name="Google Shape;3997;p37"/>
            <p:cNvSpPr/>
            <p:nvPr/>
          </p:nvSpPr>
          <p:spPr>
            <a:xfrm>
              <a:off x="5407406" y="3605022"/>
              <a:ext cx="14480" cy="7240"/>
            </a:xfrm>
            <a:custGeom>
              <a:rect b="b" l="l" r="r" t="t"/>
              <a:pathLst>
                <a:path extrusionOk="0" h="7240" w="14480">
                  <a:moveTo>
                    <a:pt x="0" y="7239"/>
                  </a:moveTo>
                  <a:lnTo>
                    <a:pt x="3430" y="3810"/>
                  </a:lnTo>
                  <a:lnTo>
                    <a:pt x="3430" y="3429"/>
                  </a:lnTo>
                  <a:lnTo>
                    <a:pt x="7747" y="0"/>
                  </a:lnTo>
                  <a:lnTo>
                    <a:pt x="11557" y="0"/>
                  </a:lnTo>
                  <a:lnTo>
                    <a:pt x="14479" y="508"/>
                  </a:lnTo>
                  <a:lnTo>
                    <a:pt x="11049" y="508"/>
                  </a:lnTo>
                  <a:lnTo>
                    <a:pt x="8129"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98" name="Google Shape;3998;p37"/>
            <p:cNvSpPr/>
            <p:nvPr/>
          </p:nvSpPr>
          <p:spPr>
            <a:xfrm>
              <a:off x="5407406" y="3605022"/>
              <a:ext cx="14480" cy="7240"/>
            </a:xfrm>
            <a:custGeom>
              <a:rect b="b" l="l" r="r" t="t"/>
              <a:pathLst>
                <a:path extrusionOk="0" h="7240" w="14480">
                  <a:moveTo>
                    <a:pt x="0" y="7239"/>
                  </a:moveTo>
                  <a:lnTo>
                    <a:pt x="3430" y="3810"/>
                  </a:lnTo>
                  <a:lnTo>
                    <a:pt x="3430" y="3429"/>
                  </a:lnTo>
                  <a:lnTo>
                    <a:pt x="7747" y="0"/>
                  </a:lnTo>
                  <a:lnTo>
                    <a:pt x="11557" y="0"/>
                  </a:lnTo>
                  <a:lnTo>
                    <a:pt x="14479" y="508"/>
                  </a:lnTo>
                  <a:lnTo>
                    <a:pt x="11049" y="508"/>
                  </a:lnTo>
                  <a:lnTo>
                    <a:pt x="8129"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99" name="Google Shape;3999;p37"/>
            <p:cNvSpPr/>
            <p:nvPr/>
          </p:nvSpPr>
          <p:spPr>
            <a:xfrm>
              <a:off x="5325364" y="3525393"/>
              <a:ext cx="83059" cy="98807"/>
            </a:xfrm>
            <a:custGeom>
              <a:rect b="b" l="l" r="r" t="t"/>
              <a:pathLst>
                <a:path extrusionOk="0" h="98807" w="83059">
                  <a:moveTo>
                    <a:pt x="57150" y="0"/>
                  </a:moveTo>
                  <a:lnTo>
                    <a:pt x="83058" y="90679"/>
                  </a:lnTo>
                  <a:lnTo>
                    <a:pt x="20193" y="98806"/>
                  </a:lnTo>
                  <a:lnTo>
                    <a:pt x="9144" y="79630"/>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00" name="Google Shape;4000;p37"/>
            <p:cNvSpPr/>
            <p:nvPr/>
          </p:nvSpPr>
          <p:spPr>
            <a:xfrm>
              <a:off x="5325364" y="3525393"/>
              <a:ext cx="83059" cy="98807"/>
            </a:xfrm>
            <a:custGeom>
              <a:rect b="b" l="l" r="r" t="t"/>
              <a:pathLst>
                <a:path extrusionOk="0" h="98807" w="83059">
                  <a:moveTo>
                    <a:pt x="57150" y="0"/>
                  </a:moveTo>
                  <a:lnTo>
                    <a:pt x="83058" y="90679"/>
                  </a:lnTo>
                  <a:lnTo>
                    <a:pt x="20193" y="98806"/>
                  </a:lnTo>
                  <a:lnTo>
                    <a:pt x="9144" y="79630"/>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01" name="Google Shape;4001;p37"/>
            <p:cNvSpPr/>
            <p:nvPr/>
          </p:nvSpPr>
          <p:spPr>
            <a:xfrm>
              <a:off x="5455412" y="33799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02" name="Google Shape;4002;p37"/>
            <p:cNvSpPr/>
            <p:nvPr/>
          </p:nvSpPr>
          <p:spPr>
            <a:xfrm>
              <a:off x="5455412" y="33799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03" name="Google Shape;4003;p37"/>
            <p:cNvSpPr/>
            <p:nvPr/>
          </p:nvSpPr>
          <p:spPr>
            <a:xfrm>
              <a:off x="5554726" y="33147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04" name="Google Shape;4004;p37"/>
            <p:cNvSpPr/>
            <p:nvPr/>
          </p:nvSpPr>
          <p:spPr>
            <a:xfrm>
              <a:off x="5554726" y="33147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05" name="Google Shape;4005;p37"/>
            <p:cNvSpPr/>
            <p:nvPr/>
          </p:nvSpPr>
          <p:spPr>
            <a:xfrm>
              <a:off x="5520690" y="36530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06" name="Google Shape;4006;p37"/>
            <p:cNvSpPr/>
            <p:nvPr/>
          </p:nvSpPr>
          <p:spPr>
            <a:xfrm>
              <a:off x="5520690" y="36530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07" name="Google Shape;4007;p37"/>
            <p:cNvSpPr/>
            <p:nvPr/>
          </p:nvSpPr>
          <p:spPr>
            <a:xfrm>
              <a:off x="5517388" y="3635756"/>
              <a:ext cx="39752" cy="21592"/>
            </a:xfrm>
            <a:custGeom>
              <a:rect b="b" l="l" r="r" t="t"/>
              <a:pathLst>
                <a:path extrusionOk="0" h="21592" w="39752">
                  <a:moveTo>
                    <a:pt x="0" y="14351"/>
                  </a:moveTo>
                  <a:lnTo>
                    <a:pt x="18161" y="0"/>
                  </a:lnTo>
                  <a:lnTo>
                    <a:pt x="29210" y="1017"/>
                  </a:lnTo>
                  <a:lnTo>
                    <a:pt x="39751" y="3810"/>
                  </a:lnTo>
                  <a:lnTo>
                    <a:pt x="18161" y="8129"/>
                  </a:lnTo>
                  <a:lnTo>
                    <a:pt x="381" y="21591"/>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08" name="Google Shape;4008;p37"/>
            <p:cNvSpPr/>
            <p:nvPr/>
          </p:nvSpPr>
          <p:spPr>
            <a:xfrm>
              <a:off x="5517388" y="3635756"/>
              <a:ext cx="39752" cy="21592"/>
            </a:xfrm>
            <a:custGeom>
              <a:rect b="b" l="l" r="r" t="t"/>
              <a:pathLst>
                <a:path extrusionOk="0" h="21592" w="39752">
                  <a:moveTo>
                    <a:pt x="0" y="14351"/>
                  </a:moveTo>
                  <a:lnTo>
                    <a:pt x="18161" y="0"/>
                  </a:lnTo>
                  <a:lnTo>
                    <a:pt x="29210" y="1017"/>
                  </a:lnTo>
                  <a:lnTo>
                    <a:pt x="39751" y="3810"/>
                  </a:lnTo>
                  <a:lnTo>
                    <a:pt x="18161" y="8129"/>
                  </a:lnTo>
                  <a:lnTo>
                    <a:pt x="381" y="21591"/>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4009" name="Google Shape;4009;p37"/>
            <p:cNvCxnSpPr/>
            <p:nvPr/>
          </p:nvCxnSpPr>
          <p:spPr>
            <a:xfrm flipH="1">
              <a:off x="5449697" y="3731768"/>
              <a:ext cx="48895" cy="3811"/>
            </a:xfrm>
            <a:prstGeom prst="straightConnector1">
              <a:avLst/>
            </a:prstGeom>
            <a:noFill/>
            <a:ln cap="flat" cmpd="sng" w="12700">
              <a:solidFill>
                <a:srgbClr val="804000"/>
              </a:solidFill>
              <a:prstDash val="solid"/>
              <a:round/>
              <a:headEnd len="sm" w="sm" type="none"/>
              <a:tailEnd len="sm" w="sm" type="none"/>
            </a:ln>
          </p:spPr>
        </p:cxnSp>
        <p:cxnSp>
          <p:nvCxnSpPr>
            <p:cNvPr id="4010" name="Google Shape;4010;p37"/>
            <p:cNvCxnSpPr/>
            <p:nvPr/>
          </p:nvCxnSpPr>
          <p:spPr>
            <a:xfrm rot="10800000">
              <a:off x="5426583" y="37673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4011" name="Google Shape;4011;p37"/>
            <p:cNvCxnSpPr/>
            <p:nvPr/>
          </p:nvCxnSpPr>
          <p:spPr>
            <a:xfrm rot="10800000">
              <a:off x="5438140" y="37461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4012" name="Google Shape;4012;p37"/>
            <p:cNvCxnSpPr/>
            <p:nvPr/>
          </p:nvCxnSpPr>
          <p:spPr>
            <a:xfrm rot="10800000">
              <a:off x="5431409" y="3783585"/>
              <a:ext cx="48514" cy="7238"/>
            </a:xfrm>
            <a:prstGeom prst="straightConnector1">
              <a:avLst/>
            </a:prstGeom>
            <a:noFill/>
            <a:ln cap="flat" cmpd="sng" w="12700">
              <a:solidFill>
                <a:srgbClr val="804000"/>
              </a:solidFill>
              <a:prstDash val="solid"/>
              <a:round/>
              <a:headEnd len="sm" w="sm" type="none"/>
              <a:tailEnd len="sm" w="sm" type="none"/>
            </a:ln>
          </p:spPr>
        </p:cxnSp>
        <p:cxnSp>
          <p:nvCxnSpPr>
            <p:cNvPr id="4013" name="Google Shape;4013;p37"/>
            <p:cNvCxnSpPr/>
            <p:nvPr/>
          </p:nvCxnSpPr>
          <p:spPr>
            <a:xfrm rot="10800000">
              <a:off x="5466461" y="37091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4014" name="Google Shape;4014;p37"/>
            <p:cNvCxnSpPr/>
            <p:nvPr/>
          </p:nvCxnSpPr>
          <p:spPr>
            <a:xfrm flipH="1">
              <a:off x="5452491" y="36823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4015" name="Google Shape;4015;p37"/>
            <p:cNvCxnSpPr/>
            <p:nvPr/>
          </p:nvCxnSpPr>
          <p:spPr>
            <a:xfrm flipH="1">
              <a:off x="5441950" y="37193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4016" name="Google Shape;4016;p37"/>
            <p:cNvCxnSpPr/>
            <p:nvPr/>
          </p:nvCxnSpPr>
          <p:spPr>
            <a:xfrm flipH="1">
              <a:off x="5480431" y="3682747"/>
              <a:ext cx="14351" cy="97535"/>
            </a:xfrm>
            <a:prstGeom prst="straightConnector1">
              <a:avLst/>
            </a:prstGeom>
            <a:noFill/>
            <a:ln cap="flat" cmpd="sng" w="12700">
              <a:solidFill>
                <a:srgbClr val="804000"/>
              </a:solidFill>
              <a:prstDash val="solid"/>
              <a:round/>
              <a:headEnd len="sm" w="sm" type="none"/>
              <a:tailEnd len="sm" w="sm" type="none"/>
            </a:ln>
          </p:spPr>
        </p:cxnSp>
        <p:sp>
          <p:nvSpPr>
            <p:cNvPr id="4017" name="Google Shape;4017;p37"/>
            <p:cNvSpPr/>
            <p:nvPr/>
          </p:nvSpPr>
          <p:spPr>
            <a:xfrm>
              <a:off x="5414137" y="34519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18" name="Google Shape;4018;p37"/>
            <p:cNvSpPr/>
            <p:nvPr/>
          </p:nvSpPr>
          <p:spPr>
            <a:xfrm>
              <a:off x="5395468" y="3331972"/>
              <a:ext cx="159768" cy="80138"/>
            </a:xfrm>
            <a:custGeom>
              <a:rect b="b" l="l" r="r" t="t"/>
              <a:pathLst>
                <a:path extrusionOk="0" h="80138" w="159768">
                  <a:moveTo>
                    <a:pt x="59436" y="75311"/>
                  </a:moveTo>
                  <a:lnTo>
                    <a:pt x="45974" y="80137"/>
                  </a:lnTo>
                  <a:lnTo>
                    <a:pt x="0" y="21971"/>
                  </a:lnTo>
                  <a:lnTo>
                    <a:pt x="19685" y="9017"/>
                  </a:lnTo>
                  <a:lnTo>
                    <a:pt x="35942" y="889"/>
                  </a:lnTo>
                  <a:lnTo>
                    <a:pt x="55118" y="0"/>
                  </a:lnTo>
                  <a:lnTo>
                    <a:pt x="76708" y="2794"/>
                  </a:lnTo>
                  <a:lnTo>
                    <a:pt x="101727" y="6731"/>
                  </a:lnTo>
                  <a:lnTo>
                    <a:pt x="135256" y="15367"/>
                  </a:lnTo>
                  <a:lnTo>
                    <a:pt x="159767" y="22987"/>
                  </a:lnTo>
                  <a:lnTo>
                    <a:pt x="152655" y="54737"/>
                  </a:lnTo>
                  <a:lnTo>
                    <a:pt x="108967"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19" name="Google Shape;4019;p37"/>
            <p:cNvSpPr/>
            <p:nvPr/>
          </p:nvSpPr>
          <p:spPr>
            <a:xfrm>
              <a:off x="5534660" y="33425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20" name="Google Shape;4020;p37"/>
            <p:cNvSpPr/>
            <p:nvPr/>
          </p:nvSpPr>
          <p:spPr>
            <a:xfrm>
              <a:off x="5512054" y="35613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21" name="Google Shape;4021;p37"/>
            <p:cNvSpPr/>
            <p:nvPr/>
          </p:nvSpPr>
          <p:spPr>
            <a:xfrm>
              <a:off x="5512054" y="35613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22" name="Google Shape;4022;p37"/>
            <p:cNvSpPr/>
            <p:nvPr/>
          </p:nvSpPr>
          <p:spPr>
            <a:xfrm>
              <a:off x="5510657" y="3594989"/>
              <a:ext cx="26798" cy="27814"/>
            </a:xfrm>
            <a:custGeom>
              <a:rect b="b" l="l" r="r" t="t"/>
              <a:pathLst>
                <a:path extrusionOk="0" h="27814" w="26798">
                  <a:moveTo>
                    <a:pt x="0" y="25400"/>
                  </a:moveTo>
                  <a:lnTo>
                    <a:pt x="1397" y="8636"/>
                  </a:lnTo>
                  <a:lnTo>
                    <a:pt x="16765"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23" name="Google Shape;4023;p37"/>
            <p:cNvSpPr/>
            <p:nvPr/>
          </p:nvSpPr>
          <p:spPr>
            <a:xfrm>
              <a:off x="5510657" y="3594989"/>
              <a:ext cx="26798" cy="27814"/>
            </a:xfrm>
            <a:custGeom>
              <a:rect b="b" l="l" r="r" t="t"/>
              <a:pathLst>
                <a:path extrusionOk="0" h="27814" w="26798">
                  <a:moveTo>
                    <a:pt x="0" y="25400"/>
                  </a:moveTo>
                  <a:lnTo>
                    <a:pt x="1397" y="8636"/>
                  </a:lnTo>
                  <a:lnTo>
                    <a:pt x="16765"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24" name="Google Shape;4024;p37"/>
            <p:cNvSpPr/>
            <p:nvPr/>
          </p:nvSpPr>
          <p:spPr>
            <a:xfrm>
              <a:off x="5393944" y="3586353"/>
              <a:ext cx="57659" cy="77217"/>
            </a:xfrm>
            <a:custGeom>
              <a:rect b="b" l="l" r="r" t="t"/>
              <a:pathLst>
                <a:path extrusionOk="0" h="77217" w="57659">
                  <a:moveTo>
                    <a:pt x="0" y="46990"/>
                  </a:moveTo>
                  <a:lnTo>
                    <a:pt x="1905" y="24003"/>
                  </a:lnTo>
                  <a:lnTo>
                    <a:pt x="18288" y="0"/>
                  </a:lnTo>
                  <a:lnTo>
                    <a:pt x="57658" y="73914"/>
                  </a:lnTo>
                  <a:lnTo>
                    <a:pt x="42799" y="77216"/>
                  </a:lnTo>
                  <a:lnTo>
                    <a:pt x="18288" y="7099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25" name="Google Shape;4025;p37"/>
            <p:cNvSpPr/>
            <p:nvPr/>
          </p:nvSpPr>
          <p:spPr>
            <a:xfrm>
              <a:off x="5359908" y="3346831"/>
              <a:ext cx="153163" cy="319661"/>
            </a:xfrm>
            <a:custGeom>
              <a:rect b="b" l="l" r="r" t="t"/>
              <a:pathLst>
                <a:path extrusionOk="0" h="319661" w="153163">
                  <a:moveTo>
                    <a:pt x="31623" y="7620"/>
                  </a:moveTo>
                  <a:lnTo>
                    <a:pt x="57150" y="0"/>
                  </a:lnTo>
                  <a:lnTo>
                    <a:pt x="78232" y="4318"/>
                  </a:lnTo>
                  <a:lnTo>
                    <a:pt x="94107" y="20193"/>
                  </a:lnTo>
                  <a:lnTo>
                    <a:pt x="105156" y="51308"/>
                  </a:lnTo>
                  <a:lnTo>
                    <a:pt x="115189" y="86868"/>
                  </a:lnTo>
                  <a:lnTo>
                    <a:pt x="125222" y="116079"/>
                  </a:lnTo>
                  <a:lnTo>
                    <a:pt x="144018" y="186691"/>
                  </a:lnTo>
                  <a:lnTo>
                    <a:pt x="148844" y="223139"/>
                  </a:lnTo>
                  <a:lnTo>
                    <a:pt x="153162" y="264033"/>
                  </a:lnTo>
                  <a:lnTo>
                    <a:pt x="143002" y="297561"/>
                  </a:lnTo>
                  <a:lnTo>
                    <a:pt x="118491" y="316357"/>
                  </a:lnTo>
                  <a:lnTo>
                    <a:pt x="95504" y="319660"/>
                  </a:lnTo>
                  <a:lnTo>
                    <a:pt x="72517" y="301372"/>
                  </a:lnTo>
                  <a:lnTo>
                    <a:pt x="56642" y="282194"/>
                  </a:lnTo>
                  <a:lnTo>
                    <a:pt x="39878" y="250952"/>
                  </a:lnTo>
                  <a:lnTo>
                    <a:pt x="22987" y="205868"/>
                  </a:lnTo>
                  <a:lnTo>
                    <a:pt x="7620" y="154559"/>
                  </a:lnTo>
                  <a:lnTo>
                    <a:pt x="0" y="94996"/>
                  </a:lnTo>
                  <a:lnTo>
                    <a:pt x="2413" y="62866"/>
                  </a:lnTo>
                  <a:lnTo>
                    <a:pt x="9652" y="39879"/>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26" name="Google Shape;4026;p37"/>
            <p:cNvSpPr/>
            <p:nvPr/>
          </p:nvSpPr>
          <p:spPr>
            <a:xfrm>
              <a:off x="5382006" y="3443732"/>
              <a:ext cx="137288" cy="115698"/>
            </a:xfrm>
            <a:custGeom>
              <a:rect b="b" l="l" r="r" t="t"/>
              <a:pathLst>
                <a:path extrusionOk="0" h="115698" w="137288">
                  <a:moveTo>
                    <a:pt x="15875" y="22098"/>
                  </a:moveTo>
                  <a:lnTo>
                    <a:pt x="29718" y="11049"/>
                  </a:lnTo>
                  <a:lnTo>
                    <a:pt x="47498" y="3937"/>
                  </a:lnTo>
                  <a:lnTo>
                    <a:pt x="61468" y="1017"/>
                  </a:lnTo>
                  <a:lnTo>
                    <a:pt x="74422" y="0"/>
                  </a:lnTo>
                  <a:lnTo>
                    <a:pt x="87757" y="1524"/>
                  </a:lnTo>
                  <a:lnTo>
                    <a:pt x="105537" y="8255"/>
                  </a:lnTo>
                  <a:lnTo>
                    <a:pt x="117602" y="16383"/>
                  </a:lnTo>
                  <a:lnTo>
                    <a:pt x="123825" y="21209"/>
                  </a:lnTo>
                  <a:lnTo>
                    <a:pt x="128651" y="27432"/>
                  </a:lnTo>
                  <a:lnTo>
                    <a:pt x="134874" y="39370"/>
                  </a:lnTo>
                  <a:lnTo>
                    <a:pt x="136780" y="48006"/>
                  </a:lnTo>
                  <a:lnTo>
                    <a:pt x="137287" y="57150"/>
                  </a:lnTo>
                  <a:lnTo>
                    <a:pt x="135763" y="65786"/>
                  </a:lnTo>
                  <a:lnTo>
                    <a:pt x="132461" y="75438"/>
                  </a:lnTo>
                  <a:lnTo>
                    <a:pt x="125730" y="87884"/>
                  </a:lnTo>
                  <a:lnTo>
                    <a:pt x="116079" y="97029"/>
                  </a:lnTo>
                  <a:lnTo>
                    <a:pt x="106045" y="104141"/>
                  </a:lnTo>
                  <a:lnTo>
                    <a:pt x="94107" y="109982"/>
                  </a:lnTo>
                  <a:lnTo>
                    <a:pt x="83947" y="112776"/>
                  </a:lnTo>
                  <a:lnTo>
                    <a:pt x="75819" y="115190"/>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27" name="Google Shape;4027;p37"/>
            <p:cNvSpPr/>
            <p:nvPr/>
          </p:nvSpPr>
          <p:spPr>
            <a:xfrm>
              <a:off x="5382006" y="3443732"/>
              <a:ext cx="137288" cy="115698"/>
            </a:xfrm>
            <a:custGeom>
              <a:rect b="b" l="l" r="r" t="t"/>
              <a:pathLst>
                <a:path extrusionOk="0" h="115698" w="137288">
                  <a:moveTo>
                    <a:pt x="15875" y="22098"/>
                  </a:moveTo>
                  <a:lnTo>
                    <a:pt x="29718" y="11049"/>
                  </a:lnTo>
                  <a:lnTo>
                    <a:pt x="47498" y="3937"/>
                  </a:lnTo>
                  <a:lnTo>
                    <a:pt x="61468" y="1017"/>
                  </a:lnTo>
                  <a:lnTo>
                    <a:pt x="74422" y="0"/>
                  </a:lnTo>
                  <a:lnTo>
                    <a:pt x="87757" y="1524"/>
                  </a:lnTo>
                  <a:lnTo>
                    <a:pt x="105537" y="8255"/>
                  </a:lnTo>
                  <a:lnTo>
                    <a:pt x="117602" y="16383"/>
                  </a:lnTo>
                  <a:lnTo>
                    <a:pt x="123825" y="21209"/>
                  </a:lnTo>
                  <a:lnTo>
                    <a:pt x="128651" y="27432"/>
                  </a:lnTo>
                  <a:lnTo>
                    <a:pt x="134874" y="39370"/>
                  </a:lnTo>
                  <a:lnTo>
                    <a:pt x="136780" y="48006"/>
                  </a:lnTo>
                  <a:lnTo>
                    <a:pt x="137287" y="57150"/>
                  </a:lnTo>
                  <a:lnTo>
                    <a:pt x="135763" y="65786"/>
                  </a:lnTo>
                  <a:lnTo>
                    <a:pt x="132461" y="75438"/>
                  </a:lnTo>
                  <a:lnTo>
                    <a:pt x="125730" y="87884"/>
                  </a:lnTo>
                  <a:lnTo>
                    <a:pt x="116079" y="97029"/>
                  </a:lnTo>
                  <a:lnTo>
                    <a:pt x="106045" y="104141"/>
                  </a:lnTo>
                  <a:lnTo>
                    <a:pt x="94107" y="109982"/>
                  </a:lnTo>
                  <a:lnTo>
                    <a:pt x="83947" y="112776"/>
                  </a:lnTo>
                  <a:lnTo>
                    <a:pt x="75819" y="115190"/>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4028" name="Google Shape;4028;p37"/>
          <p:cNvGrpSpPr/>
          <p:nvPr/>
        </p:nvGrpSpPr>
        <p:grpSpPr>
          <a:xfrm rot="6047400">
            <a:off x="6032500" y="812800"/>
            <a:ext cx="434849" cy="512065"/>
            <a:chOff x="6032500" y="812800"/>
            <a:chExt cx="434849" cy="512065"/>
          </a:xfrm>
        </p:grpSpPr>
        <p:sp>
          <p:nvSpPr>
            <p:cNvPr id="4029" name="Google Shape;4029;p37"/>
            <p:cNvSpPr/>
            <p:nvPr/>
          </p:nvSpPr>
          <p:spPr>
            <a:xfrm>
              <a:off x="6338316" y="10656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30" name="Google Shape;4030;p37"/>
            <p:cNvSpPr/>
            <p:nvPr/>
          </p:nvSpPr>
          <p:spPr>
            <a:xfrm>
              <a:off x="6338316" y="10656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31" name="Google Shape;4031;p37"/>
            <p:cNvSpPr/>
            <p:nvPr/>
          </p:nvSpPr>
          <p:spPr>
            <a:xfrm>
              <a:off x="6407912" y="8630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32" name="Google Shape;4032;p37"/>
            <p:cNvSpPr/>
            <p:nvPr/>
          </p:nvSpPr>
          <p:spPr>
            <a:xfrm>
              <a:off x="6407912" y="8630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33" name="Google Shape;4033;p37"/>
            <p:cNvSpPr/>
            <p:nvPr/>
          </p:nvSpPr>
          <p:spPr>
            <a:xfrm>
              <a:off x="6032500" y="10815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34" name="Google Shape;4034;p37"/>
            <p:cNvSpPr/>
            <p:nvPr/>
          </p:nvSpPr>
          <p:spPr>
            <a:xfrm>
              <a:off x="6032500" y="10815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35" name="Google Shape;4035;p37"/>
            <p:cNvSpPr/>
            <p:nvPr/>
          </p:nvSpPr>
          <p:spPr>
            <a:xfrm>
              <a:off x="6058916" y="10518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36" name="Google Shape;4036;p37"/>
            <p:cNvSpPr/>
            <p:nvPr/>
          </p:nvSpPr>
          <p:spPr>
            <a:xfrm>
              <a:off x="6372860" y="8608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37" name="Google Shape;4037;p37"/>
            <p:cNvSpPr/>
            <p:nvPr/>
          </p:nvSpPr>
          <p:spPr>
            <a:xfrm>
              <a:off x="6372860" y="8608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38" name="Google Shape;4038;p37"/>
            <p:cNvSpPr/>
            <p:nvPr/>
          </p:nvSpPr>
          <p:spPr>
            <a:xfrm>
              <a:off x="6245606" y="1103122"/>
              <a:ext cx="14480" cy="7240"/>
            </a:xfrm>
            <a:custGeom>
              <a:rect b="b" l="l" r="r" t="t"/>
              <a:pathLst>
                <a:path extrusionOk="0" h="7240" w="14480">
                  <a:moveTo>
                    <a:pt x="0" y="7239"/>
                  </a:moveTo>
                  <a:lnTo>
                    <a:pt x="3430" y="3810"/>
                  </a:lnTo>
                  <a:lnTo>
                    <a:pt x="3430" y="3429"/>
                  </a:lnTo>
                  <a:lnTo>
                    <a:pt x="7747" y="0"/>
                  </a:lnTo>
                  <a:lnTo>
                    <a:pt x="11557" y="0"/>
                  </a:lnTo>
                  <a:lnTo>
                    <a:pt x="14479" y="508"/>
                  </a:lnTo>
                  <a:lnTo>
                    <a:pt x="11049" y="508"/>
                  </a:lnTo>
                  <a:lnTo>
                    <a:pt x="8129"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39" name="Google Shape;4039;p37"/>
            <p:cNvSpPr/>
            <p:nvPr/>
          </p:nvSpPr>
          <p:spPr>
            <a:xfrm>
              <a:off x="6245606" y="1103122"/>
              <a:ext cx="14480" cy="7240"/>
            </a:xfrm>
            <a:custGeom>
              <a:rect b="b" l="l" r="r" t="t"/>
              <a:pathLst>
                <a:path extrusionOk="0" h="7240" w="14480">
                  <a:moveTo>
                    <a:pt x="0" y="7239"/>
                  </a:moveTo>
                  <a:lnTo>
                    <a:pt x="3430" y="3810"/>
                  </a:lnTo>
                  <a:lnTo>
                    <a:pt x="3430" y="3429"/>
                  </a:lnTo>
                  <a:lnTo>
                    <a:pt x="7747" y="0"/>
                  </a:lnTo>
                  <a:lnTo>
                    <a:pt x="11557" y="0"/>
                  </a:lnTo>
                  <a:lnTo>
                    <a:pt x="14479" y="508"/>
                  </a:lnTo>
                  <a:lnTo>
                    <a:pt x="11049" y="508"/>
                  </a:lnTo>
                  <a:lnTo>
                    <a:pt x="8129"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40" name="Google Shape;4040;p37"/>
            <p:cNvSpPr/>
            <p:nvPr/>
          </p:nvSpPr>
          <p:spPr>
            <a:xfrm>
              <a:off x="6163564" y="10234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41" name="Google Shape;4041;p37"/>
            <p:cNvSpPr/>
            <p:nvPr/>
          </p:nvSpPr>
          <p:spPr>
            <a:xfrm>
              <a:off x="6163564" y="10234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42" name="Google Shape;4042;p37"/>
            <p:cNvSpPr/>
            <p:nvPr/>
          </p:nvSpPr>
          <p:spPr>
            <a:xfrm>
              <a:off x="6293612" y="8780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43" name="Google Shape;4043;p37"/>
            <p:cNvSpPr/>
            <p:nvPr/>
          </p:nvSpPr>
          <p:spPr>
            <a:xfrm>
              <a:off x="6293612" y="8780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44" name="Google Shape;4044;p37"/>
            <p:cNvSpPr/>
            <p:nvPr/>
          </p:nvSpPr>
          <p:spPr>
            <a:xfrm>
              <a:off x="6392926" y="8128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45" name="Google Shape;4045;p37"/>
            <p:cNvSpPr/>
            <p:nvPr/>
          </p:nvSpPr>
          <p:spPr>
            <a:xfrm>
              <a:off x="6392926" y="8128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46" name="Google Shape;4046;p37"/>
            <p:cNvSpPr/>
            <p:nvPr/>
          </p:nvSpPr>
          <p:spPr>
            <a:xfrm>
              <a:off x="6358890" y="11511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47" name="Google Shape;4047;p37"/>
            <p:cNvSpPr/>
            <p:nvPr/>
          </p:nvSpPr>
          <p:spPr>
            <a:xfrm>
              <a:off x="6358890" y="11511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48" name="Google Shape;4048;p37"/>
            <p:cNvSpPr/>
            <p:nvPr/>
          </p:nvSpPr>
          <p:spPr>
            <a:xfrm>
              <a:off x="6355588" y="11338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49" name="Google Shape;4049;p37"/>
            <p:cNvSpPr/>
            <p:nvPr/>
          </p:nvSpPr>
          <p:spPr>
            <a:xfrm>
              <a:off x="6355588" y="11338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4050" name="Google Shape;4050;p37"/>
            <p:cNvCxnSpPr/>
            <p:nvPr/>
          </p:nvCxnSpPr>
          <p:spPr>
            <a:xfrm flipH="1">
              <a:off x="6287897" y="12298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4051" name="Google Shape;4051;p37"/>
            <p:cNvCxnSpPr/>
            <p:nvPr/>
          </p:nvCxnSpPr>
          <p:spPr>
            <a:xfrm rot="10800000">
              <a:off x="6264783" y="1265428"/>
              <a:ext cx="65279" cy="2413"/>
            </a:xfrm>
            <a:prstGeom prst="straightConnector1">
              <a:avLst/>
            </a:prstGeom>
            <a:noFill/>
            <a:ln cap="flat" cmpd="sng" w="12700">
              <a:solidFill>
                <a:srgbClr val="804000"/>
              </a:solidFill>
              <a:prstDash val="solid"/>
              <a:round/>
              <a:headEnd len="sm" w="sm" type="none"/>
              <a:tailEnd len="sm" w="sm" type="none"/>
            </a:ln>
          </p:spPr>
        </p:cxnSp>
        <p:cxnSp>
          <p:nvCxnSpPr>
            <p:cNvPr id="4052" name="Google Shape;4052;p37"/>
            <p:cNvCxnSpPr/>
            <p:nvPr/>
          </p:nvCxnSpPr>
          <p:spPr>
            <a:xfrm rot="10800000">
              <a:off x="6276340" y="12442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4053" name="Google Shape;4053;p37"/>
            <p:cNvCxnSpPr/>
            <p:nvPr/>
          </p:nvCxnSpPr>
          <p:spPr>
            <a:xfrm rot="10800000">
              <a:off x="6269609" y="12816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4054" name="Google Shape;4054;p37"/>
            <p:cNvCxnSpPr/>
            <p:nvPr/>
          </p:nvCxnSpPr>
          <p:spPr>
            <a:xfrm rot="10800000">
              <a:off x="6304661" y="12072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4055" name="Google Shape;4055;p37"/>
            <p:cNvCxnSpPr/>
            <p:nvPr/>
          </p:nvCxnSpPr>
          <p:spPr>
            <a:xfrm flipH="1">
              <a:off x="6290691" y="11804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4056" name="Google Shape;4056;p37"/>
            <p:cNvCxnSpPr/>
            <p:nvPr/>
          </p:nvCxnSpPr>
          <p:spPr>
            <a:xfrm flipH="1">
              <a:off x="6280150" y="12174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4057" name="Google Shape;4057;p37"/>
            <p:cNvCxnSpPr/>
            <p:nvPr/>
          </p:nvCxnSpPr>
          <p:spPr>
            <a:xfrm flipH="1">
              <a:off x="6318631" y="1180846"/>
              <a:ext cx="14351" cy="97536"/>
            </a:xfrm>
            <a:prstGeom prst="straightConnector1">
              <a:avLst/>
            </a:prstGeom>
            <a:noFill/>
            <a:ln cap="flat" cmpd="sng" w="12700">
              <a:solidFill>
                <a:srgbClr val="804000"/>
              </a:solidFill>
              <a:prstDash val="solid"/>
              <a:round/>
              <a:headEnd len="sm" w="sm" type="none"/>
              <a:tailEnd len="sm" w="sm" type="none"/>
            </a:ln>
          </p:spPr>
        </p:cxnSp>
        <p:sp>
          <p:nvSpPr>
            <p:cNvPr id="4058" name="Google Shape;4058;p37"/>
            <p:cNvSpPr/>
            <p:nvPr/>
          </p:nvSpPr>
          <p:spPr>
            <a:xfrm>
              <a:off x="6252337" y="9500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59" name="Google Shape;4059;p37"/>
            <p:cNvSpPr/>
            <p:nvPr/>
          </p:nvSpPr>
          <p:spPr>
            <a:xfrm>
              <a:off x="6233668" y="830072"/>
              <a:ext cx="159768" cy="80138"/>
            </a:xfrm>
            <a:custGeom>
              <a:rect b="b" l="l" r="r" t="t"/>
              <a:pathLst>
                <a:path extrusionOk="0" h="80138" w="159768">
                  <a:moveTo>
                    <a:pt x="59436" y="75311"/>
                  </a:moveTo>
                  <a:lnTo>
                    <a:pt x="45974" y="80137"/>
                  </a:lnTo>
                  <a:lnTo>
                    <a:pt x="0" y="21971"/>
                  </a:lnTo>
                  <a:lnTo>
                    <a:pt x="19685" y="9017"/>
                  </a:lnTo>
                  <a:lnTo>
                    <a:pt x="35942" y="889"/>
                  </a:lnTo>
                  <a:lnTo>
                    <a:pt x="55118" y="0"/>
                  </a:lnTo>
                  <a:lnTo>
                    <a:pt x="76708" y="2794"/>
                  </a:lnTo>
                  <a:lnTo>
                    <a:pt x="101727" y="6731"/>
                  </a:lnTo>
                  <a:lnTo>
                    <a:pt x="135255" y="15367"/>
                  </a:lnTo>
                  <a:lnTo>
                    <a:pt x="159767" y="22987"/>
                  </a:lnTo>
                  <a:lnTo>
                    <a:pt x="152655" y="54737"/>
                  </a:lnTo>
                  <a:lnTo>
                    <a:pt x="108967" y="56642"/>
                  </a:lnTo>
                  <a:lnTo>
                    <a:pt x="82931" y="590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60" name="Google Shape;4060;p37"/>
            <p:cNvSpPr/>
            <p:nvPr/>
          </p:nvSpPr>
          <p:spPr>
            <a:xfrm>
              <a:off x="6372860" y="8406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61" name="Google Shape;4061;p37"/>
            <p:cNvSpPr/>
            <p:nvPr/>
          </p:nvSpPr>
          <p:spPr>
            <a:xfrm>
              <a:off x="6350254" y="10594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62" name="Google Shape;4062;p37"/>
            <p:cNvSpPr/>
            <p:nvPr/>
          </p:nvSpPr>
          <p:spPr>
            <a:xfrm>
              <a:off x="6350254" y="10594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63" name="Google Shape;4063;p37"/>
            <p:cNvSpPr/>
            <p:nvPr/>
          </p:nvSpPr>
          <p:spPr>
            <a:xfrm>
              <a:off x="6348857" y="1093089"/>
              <a:ext cx="26798" cy="27814"/>
            </a:xfrm>
            <a:custGeom>
              <a:rect b="b" l="l" r="r" t="t"/>
              <a:pathLst>
                <a:path extrusionOk="0" h="27814" w="26798">
                  <a:moveTo>
                    <a:pt x="0" y="25400"/>
                  </a:moveTo>
                  <a:lnTo>
                    <a:pt x="1397" y="8636"/>
                  </a:lnTo>
                  <a:lnTo>
                    <a:pt x="16765"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64" name="Google Shape;4064;p37"/>
            <p:cNvSpPr/>
            <p:nvPr/>
          </p:nvSpPr>
          <p:spPr>
            <a:xfrm>
              <a:off x="6348857" y="1093089"/>
              <a:ext cx="26798" cy="27814"/>
            </a:xfrm>
            <a:custGeom>
              <a:rect b="b" l="l" r="r" t="t"/>
              <a:pathLst>
                <a:path extrusionOk="0" h="27814" w="26798">
                  <a:moveTo>
                    <a:pt x="0" y="25400"/>
                  </a:moveTo>
                  <a:lnTo>
                    <a:pt x="1397" y="8636"/>
                  </a:lnTo>
                  <a:lnTo>
                    <a:pt x="16765"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65" name="Google Shape;4065;p37"/>
            <p:cNvSpPr/>
            <p:nvPr/>
          </p:nvSpPr>
          <p:spPr>
            <a:xfrm>
              <a:off x="6232144" y="1084453"/>
              <a:ext cx="57660" cy="77217"/>
            </a:xfrm>
            <a:custGeom>
              <a:rect b="b" l="l" r="r" t="t"/>
              <a:pathLst>
                <a:path extrusionOk="0" h="77217" w="57660">
                  <a:moveTo>
                    <a:pt x="0" y="46990"/>
                  </a:moveTo>
                  <a:lnTo>
                    <a:pt x="1905" y="24003"/>
                  </a:lnTo>
                  <a:lnTo>
                    <a:pt x="18288" y="0"/>
                  </a:lnTo>
                  <a:lnTo>
                    <a:pt x="57659" y="73914"/>
                  </a:lnTo>
                  <a:lnTo>
                    <a:pt x="42799" y="77216"/>
                  </a:lnTo>
                  <a:lnTo>
                    <a:pt x="18288" y="7099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66" name="Google Shape;4066;p37"/>
            <p:cNvSpPr/>
            <p:nvPr/>
          </p:nvSpPr>
          <p:spPr>
            <a:xfrm>
              <a:off x="6198108" y="844931"/>
              <a:ext cx="153163" cy="319660"/>
            </a:xfrm>
            <a:custGeom>
              <a:rect b="b" l="l" r="r" t="t"/>
              <a:pathLst>
                <a:path extrusionOk="0" h="319660" w="153163">
                  <a:moveTo>
                    <a:pt x="31623" y="7620"/>
                  </a:moveTo>
                  <a:lnTo>
                    <a:pt x="57150" y="0"/>
                  </a:lnTo>
                  <a:lnTo>
                    <a:pt x="78233" y="4318"/>
                  </a:lnTo>
                  <a:lnTo>
                    <a:pt x="94108" y="20193"/>
                  </a:lnTo>
                  <a:lnTo>
                    <a:pt x="105156" y="51308"/>
                  </a:lnTo>
                  <a:lnTo>
                    <a:pt x="115190" y="86868"/>
                  </a:lnTo>
                  <a:lnTo>
                    <a:pt x="125222" y="116078"/>
                  </a:lnTo>
                  <a:lnTo>
                    <a:pt x="144018" y="186690"/>
                  </a:lnTo>
                  <a:lnTo>
                    <a:pt x="148845" y="223139"/>
                  </a:lnTo>
                  <a:lnTo>
                    <a:pt x="153162" y="264033"/>
                  </a:lnTo>
                  <a:lnTo>
                    <a:pt x="143003" y="297561"/>
                  </a:lnTo>
                  <a:lnTo>
                    <a:pt x="118492" y="316357"/>
                  </a:lnTo>
                  <a:lnTo>
                    <a:pt x="95504" y="319659"/>
                  </a:lnTo>
                  <a:lnTo>
                    <a:pt x="72517" y="301371"/>
                  </a:lnTo>
                  <a:lnTo>
                    <a:pt x="56642" y="282194"/>
                  </a:lnTo>
                  <a:lnTo>
                    <a:pt x="39879" y="250952"/>
                  </a:lnTo>
                  <a:lnTo>
                    <a:pt x="22987" y="205867"/>
                  </a:lnTo>
                  <a:lnTo>
                    <a:pt x="7621" y="154559"/>
                  </a:lnTo>
                  <a:lnTo>
                    <a:pt x="0" y="94996"/>
                  </a:lnTo>
                  <a:lnTo>
                    <a:pt x="2414" y="62865"/>
                  </a:lnTo>
                  <a:lnTo>
                    <a:pt x="9653" y="39878"/>
                  </a:lnTo>
                  <a:lnTo>
                    <a:pt x="20193" y="20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67" name="Google Shape;4067;p37"/>
            <p:cNvSpPr/>
            <p:nvPr/>
          </p:nvSpPr>
          <p:spPr>
            <a:xfrm>
              <a:off x="6220206" y="9418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80" y="48006"/>
                  </a:lnTo>
                  <a:lnTo>
                    <a:pt x="137287" y="57150"/>
                  </a:lnTo>
                  <a:lnTo>
                    <a:pt x="135763" y="65786"/>
                  </a:lnTo>
                  <a:lnTo>
                    <a:pt x="132461" y="75438"/>
                  </a:lnTo>
                  <a:lnTo>
                    <a:pt x="125730" y="87884"/>
                  </a:lnTo>
                  <a:lnTo>
                    <a:pt x="116079"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68" name="Google Shape;4068;p37"/>
            <p:cNvSpPr/>
            <p:nvPr/>
          </p:nvSpPr>
          <p:spPr>
            <a:xfrm>
              <a:off x="6220206" y="9418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80" y="48006"/>
                  </a:lnTo>
                  <a:lnTo>
                    <a:pt x="137287" y="57150"/>
                  </a:lnTo>
                  <a:lnTo>
                    <a:pt x="135763" y="65786"/>
                  </a:lnTo>
                  <a:lnTo>
                    <a:pt x="132461" y="75438"/>
                  </a:lnTo>
                  <a:lnTo>
                    <a:pt x="125730" y="87884"/>
                  </a:lnTo>
                  <a:lnTo>
                    <a:pt x="116079"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4069" name="Google Shape;4069;p37"/>
          <p:cNvGrpSpPr/>
          <p:nvPr/>
        </p:nvGrpSpPr>
        <p:grpSpPr>
          <a:xfrm rot="6047400">
            <a:off x="2946400" y="647700"/>
            <a:ext cx="434849" cy="512065"/>
            <a:chOff x="2946400" y="647700"/>
            <a:chExt cx="434849" cy="512065"/>
          </a:xfrm>
        </p:grpSpPr>
        <p:sp>
          <p:nvSpPr>
            <p:cNvPr id="4070" name="Google Shape;4070;p37"/>
            <p:cNvSpPr/>
            <p:nvPr/>
          </p:nvSpPr>
          <p:spPr>
            <a:xfrm>
              <a:off x="3252216" y="9005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71" name="Google Shape;4071;p37"/>
            <p:cNvSpPr/>
            <p:nvPr/>
          </p:nvSpPr>
          <p:spPr>
            <a:xfrm>
              <a:off x="3252216" y="9005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72" name="Google Shape;4072;p37"/>
            <p:cNvSpPr/>
            <p:nvPr/>
          </p:nvSpPr>
          <p:spPr>
            <a:xfrm>
              <a:off x="3321812" y="6979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73" name="Google Shape;4073;p37"/>
            <p:cNvSpPr/>
            <p:nvPr/>
          </p:nvSpPr>
          <p:spPr>
            <a:xfrm>
              <a:off x="3321812" y="6979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74" name="Google Shape;4074;p37"/>
            <p:cNvSpPr/>
            <p:nvPr/>
          </p:nvSpPr>
          <p:spPr>
            <a:xfrm>
              <a:off x="2946400" y="9164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75" name="Google Shape;4075;p37"/>
            <p:cNvSpPr/>
            <p:nvPr/>
          </p:nvSpPr>
          <p:spPr>
            <a:xfrm>
              <a:off x="2946400" y="9164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76" name="Google Shape;4076;p37"/>
            <p:cNvSpPr/>
            <p:nvPr/>
          </p:nvSpPr>
          <p:spPr>
            <a:xfrm>
              <a:off x="2972816" y="8867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77" name="Google Shape;4077;p37"/>
            <p:cNvSpPr/>
            <p:nvPr/>
          </p:nvSpPr>
          <p:spPr>
            <a:xfrm>
              <a:off x="3286760" y="6957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78" name="Google Shape;4078;p37"/>
            <p:cNvSpPr/>
            <p:nvPr/>
          </p:nvSpPr>
          <p:spPr>
            <a:xfrm>
              <a:off x="3286760" y="6957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79" name="Google Shape;4079;p37"/>
            <p:cNvSpPr/>
            <p:nvPr/>
          </p:nvSpPr>
          <p:spPr>
            <a:xfrm>
              <a:off x="3159506" y="9380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80" name="Google Shape;4080;p37"/>
            <p:cNvSpPr/>
            <p:nvPr/>
          </p:nvSpPr>
          <p:spPr>
            <a:xfrm>
              <a:off x="3159506" y="9380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81" name="Google Shape;4081;p37"/>
            <p:cNvSpPr/>
            <p:nvPr/>
          </p:nvSpPr>
          <p:spPr>
            <a:xfrm>
              <a:off x="3077464" y="8583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82" name="Google Shape;4082;p37"/>
            <p:cNvSpPr/>
            <p:nvPr/>
          </p:nvSpPr>
          <p:spPr>
            <a:xfrm>
              <a:off x="3077464" y="8583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83" name="Google Shape;4083;p37"/>
            <p:cNvSpPr/>
            <p:nvPr/>
          </p:nvSpPr>
          <p:spPr>
            <a:xfrm>
              <a:off x="3207512" y="7129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84" name="Google Shape;4084;p37"/>
            <p:cNvSpPr/>
            <p:nvPr/>
          </p:nvSpPr>
          <p:spPr>
            <a:xfrm>
              <a:off x="3207512" y="7129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85" name="Google Shape;4085;p37"/>
            <p:cNvSpPr/>
            <p:nvPr/>
          </p:nvSpPr>
          <p:spPr>
            <a:xfrm>
              <a:off x="3306826" y="6477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86" name="Google Shape;4086;p37"/>
            <p:cNvSpPr/>
            <p:nvPr/>
          </p:nvSpPr>
          <p:spPr>
            <a:xfrm>
              <a:off x="3306826" y="6477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87" name="Google Shape;4087;p37"/>
            <p:cNvSpPr/>
            <p:nvPr/>
          </p:nvSpPr>
          <p:spPr>
            <a:xfrm>
              <a:off x="3272790" y="9860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88" name="Google Shape;4088;p37"/>
            <p:cNvSpPr/>
            <p:nvPr/>
          </p:nvSpPr>
          <p:spPr>
            <a:xfrm>
              <a:off x="3272790" y="9860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89" name="Google Shape;4089;p37"/>
            <p:cNvSpPr/>
            <p:nvPr/>
          </p:nvSpPr>
          <p:spPr>
            <a:xfrm>
              <a:off x="3269488" y="9687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90" name="Google Shape;4090;p37"/>
            <p:cNvSpPr/>
            <p:nvPr/>
          </p:nvSpPr>
          <p:spPr>
            <a:xfrm>
              <a:off x="3269488" y="9687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4091" name="Google Shape;4091;p37"/>
            <p:cNvCxnSpPr/>
            <p:nvPr/>
          </p:nvCxnSpPr>
          <p:spPr>
            <a:xfrm flipH="1">
              <a:off x="3201797" y="10647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4092" name="Google Shape;4092;p37"/>
            <p:cNvCxnSpPr/>
            <p:nvPr/>
          </p:nvCxnSpPr>
          <p:spPr>
            <a:xfrm rot="10800000">
              <a:off x="3178683" y="11003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4093" name="Google Shape;4093;p37"/>
            <p:cNvCxnSpPr/>
            <p:nvPr/>
          </p:nvCxnSpPr>
          <p:spPr>
            <a:xfrm rot="10800000">
              <a:off x="3190240" y="10791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4094" name="Google Shape;4094;p37"/>
            <p:cNvCxnSpPr/>
            <p:nvPr/>
          </p:nvCxnSpPr>
          <p:spPr>
            <a:xfrm rot="10800000">
              <a:off x="3183509" y="11165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4095" name="Google Shape;4095;p37"/>
            <p:cNvCxnSpPr/>
            <p:nvPr/>
          </p:nvCxnSpPr>
          <p:spPr>
            <a:xfrm rot="10800000">
              <a:off x="3218561" y="10421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4096" name="Google Shape;4096;p37"/>
            <p:cNvCxnSpPr/>
            <p:nvPr/>
          </p:nvCxnSpPr>
          <p:spPr>
            <a:xfrm flipH="1">
              <a:off x="3204591" y="10153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4097" name="Google Shape;4097;p37"/>
            <p:cNvCxnSpPr/>
            <p:nvPr/>
          </p:nvCxnSpPr>
          <p:spPr>
            <a:xfrm flipH="1">
              <a:off x="3194050" y="10523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4098" name="Google Shape;4098;p37"/>
            <p:cNvCxnSpPr/>
            <p:nvPr/>
          </p:nvCxnSpPr>
          <p:spPr>
            <a:xfrm flipH="1">
              <a:off x="3232531" y="1015746"/>
              <a:ext cx="14351" cy="97536"/>
            </a:xfrm>
            <a:prstGeom prst="straightConnector1">
              <a:avLst/>
            </a:prstGeom>
            <a:noFill/>
            <a:ln cap="flat" cmpd="sng" w="12700">
              <a:solidFill>
                <a:srgbClr val="804000"/>
              </a:solidFill>
              <a:prstDash val="solid"/>
              <a:round/>
              <a:headEnd len="sm" w="sm" type="none"/>
              <a:tailEnd len="sm" w="sm" type="none"/>
            </a:ln>
          </p:spPr>
        </p:cxnSp>
        <p:sp>
          <p:nvSpPr>
            <p:cNvPr id="4099" name="Google Shape;4099;p37"/>
            <p:cNvSpPr/>
            <p:nvPr/>
          </p:nvSpPr>
          <p:spPr>
            <a:xfrm>
              <a:off x="3166237" y="7849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00" name="Google Shape;4100;p37"/>
            <p:cNvSpPr/>
            <p:nvPr/>
          </p:nvSpPr>
          <p:spPr>
            <a:xfrm>
              <a:off x="3147568" y="6649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01" name="Google Shape;4101;p37"/>
            <p:cNvSpPr/>
            <p:nvPr/>
          </p:nvSpPr>
          <p:spPr>
            <a:xfrm>
              <a:off x="3286760" y="6755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02" name="Google Shape;4102;p37"/>
            <p:cNvSpPr/>
            <p:nvPr/>
          </p:nvSpPr>
          <p:spPr>
            <a:xfrm>
              <a:off x="3264154" y="8943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03" name="Google Shape;4103;p37"/>
            <p:cNvSpPr/>
            <p:nvPr/>
          </p:nvSpPr>
          <p:spPr>
            <a:xfrm>
              <a:off x="3264154" y="8943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04" name="Google Shape;4104;p37"/>
            <p:cNvSpPr/>
            <p:nvPr/>
          </p:nvSpPr>
          <p:spPr>
            <a:xfrm>
              <a:off x="3262757" y="9279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05" name="Google Shape;4105;p37"/>
            <p:cNvSpPr/>
            <p:nvPr/>
          </p:nvSpPr>
          <p:spPr>
            <a:xfrm>
              <a:off x="3262757" y="9279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06" name="Google Shape;4106;p37"/>
            <p:cNvSpPr/>
            <p:nvPr/>
          </p:nvSpPr>
          <p:spPr>
            <a:xfrm>
              <a:off x="3146044" y="9193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07" name="Google Shape;4107;p37"/>
            <p:cNvSpPr/>
            <p:nvPr/>
          </p:nvSpPr>
          <p:spPr>
            <a:xfrm>
              <a:off x="3112008" y="6798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08" name="Google Shape;4108;p37"/>
            <p:cNvSpPr/>
            <p:nvPr/>
          </p:nvSpPr>
          <p:spPr>
            <a:xfrm>
              <a:off x="3134106" y="7767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09" name="Google Shape;4109;p37"/>
            <p:cNvSpPr/>
            <p:nvPr/>
          </p:nvSpPr>
          <p:spPr>
            <a:xfrm>
              <a:off x="3134106" y="7767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4110" name="Google Shape;4110;p37"/>
          <p:cNvGrpSpPr/>
          <p:nvPr/>
        </p:nvGrpSpPr>
        <p:grpSpPr>
          <a:xfrm rot="-5743200">
            <a:off x="3225800" y="4673600"/>
            <a:ext cx="434849" cy="512065"/>
            <a:chOff x="3225800" y="4673600"/>
            <a:chExt cx="434849" cy="512065"/>
          </a:xfrm>
        </p:grpSpPr>
        <p:sp>
          <p:nvSpPr>
            <p:cNvPr id="4111" name="Google Shape;4111;p37"/>
            <p:cNvSpPr/>
            <p:nvPr/>
          </p:nvSpPr>
          <p:spPr>
            <a:xfrm>
              <a:off x="3531616" y="49264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12" name="Google Shape;4112;p37"/>
            <p:cNvSpPr/>
            <p:nvPr/>
          </p:nvSpPr>
          <p:spPr>
            <a:xfrm>
              <a:off x="3531616" y="49264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13" name="Google Shape;4113;p37"/>
            <p:cNvSpPr/>
            <p:nvPr/>
          </p:nvSpPr>
          <p:spPr>
            <a:xfrm>
              <a:off x="3601212" y="47238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14" name="Google Shape;4114;p37"/>
            <p:cNvSpPr/>
            <p:nvPr/>
          </p:nvSpPr>
          <p:spPr>
            <a:xfrm>
              <a:off x="3601212" y="47238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15" name="Google Shape;4115;p37"/>
            <p:cNvSpPr/>
            <p:nvPr/>
          </p:nvSpPr>
          <p:spPr>
            <a:xfrm>
              <a:off x="3225800" y="49423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16" name="Google Shape;4116;p37"/>
            <p:cNvSpPr/>
            <p:nvPr/>
          </p:nvSpPr>
          <p:spPr>
            <a:xfrm>
              <a:off x="3225800" y="49423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17" name="Google Shape;4117;p37"/>
            <p:cNvSpPr/>
            <p:nvPr/>
          </p:nvSpPr>
          <p:spPr>
            <a:xfrm>
              <a:off x="3252216" y="49126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18" name="Google Shape;4118;p37"/>
            <p:cNvSpPr/>
            <p:nvPr/>
          </p:nvSpPr>
          <p:spPr>
            <a:xfrm>
              <a:off x="3566160" y="47216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19" name="Google Shape;4119;p37"/>
            <p:cNvSpPr/>
            <p:nvPr/>
          </p:nvSpPr>
          <p:spPr>
            <a:xfrm>
              <a:off x="3566160" y="47216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20" name="Google Shape;4120;p37"/>
            <p:cNvSpPr/>
            <p:nvPr/>
          </p:nvSpPr>
          <p:spPr>
            <a:xfrm>
              <a:off x="3438906" y="49639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21" name="Google Shape;4121;p37"/>
            <p:cNvSpPr/>
            <p:nvPr/>
          </p:nvSpPr>
          <p:spPr>
            <a:xfrm>
              <a:off x="3438906" y="49639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22" name="Google Shape;4122;p37"/>
            <p:cNvSpPr/>
            <p:nvPr/>
          </p:nvSpPr>
          <p:spPr>
            <a:xfrm>
              <a:off x="3356864" y="48842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23" name="Google Shape;4123;p37"/>
            <p:cNvSpPr/>
            <p:nvPr/>
          </p:nvSpPr>
          <p:spPr>
            <a:xfrm>
              <a:off x="3356864" y="48842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24" name="Google Shape;4124;p37"/>
            <p:cNvSpPr/>
            <p:nvPr/>
          </p:nvSpPr>
          <p:spPr>
            <a:xfrm>
              <a:off x="3486912" y="47388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25" name="Google Shape;4125;p37"/>
            <p:cNvSpPr/>
            <p:nvPr/>
          </p:nvSpPr>
          <p:spPr>
            <a:xfrm>
              <a:off x="3486912" y="47388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26" name="Google Shape;4126;p37"/>
            <p:cNvSpPr/>
            <p:nvPr/>
          </p:nvSpPr>
          <p:spPr>
            <a:xfrm>
              <a:off x="3586226" y="46736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27" name="Google Shape;4127;p37"/>
            <p:cNvSpPr/>
            <p:nvPr/>
          </p:nvSpPr>
          <p:spPr>
            <a:xfrm>
              <a:off x="3586226" y="46736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28" name="Google Shape;4128;p37"/>
            <p:cNvSpPr/>
            <p:nvPr/>
          </p:nvSpPr>
          <p:spPr>
            <a:xfrm>
              <a:off x="3552190" y="50119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29" name="Google Shape;4129;p37"/>
            <p:cNvSpPr/>
            <p:nvPr/>
          </p:nvSpPr>
          <p:spPr>
            <a:xfrm>
              <a:off x="3552190" y="50119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30" name="Google Shape;4130;p37"/>
            <p:cNvSpPr/>
            <p:nvPr/>
          </p:nvSpPr>
          <p:spPr>
            <a:xfrm>
              <a:off x="3548888" y="49946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31" name="Google Shape;4131;p37"/>
            <p:cNvSpPr/>
            <p:nvPr/>
          </p:nvSpPr>
          <p:spPr>
            <a:xfrm>
              <a:off x="3548888" y="49946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4132" name="Google Shape;4132;p37"/>
            <p:cNvCxnSpPr/>
            <p:nvPr/>
          </p:nvCxnSpPr>
          <p:spPr>
            <a:xfrm flipH="1">
              <a:off x="3481197" y="50906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4133" name="Google Shape;4133;p37"/>
            <p:cNvCxnSpPr/>
            <p:nvPr/>
          </p:nvCxnSpPr>
          <p:spPr>
            <a:xfrm rot="10800000">
              <a:off x="3458083" y="51262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4134" name="Google Shape;4134;p37"/>
            <p:cNvCxnSpPr/>
            <p:nvPr/>
          </p:nvCxnSpPr>
          <p:spPr>
            <a:xfrm rot="10800000">
              <a:off x="3469640" y="51050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4135" name="Google Shape;4135;p37"/>
            <p:cNvCxnSpPr/>
            <p:nvPr/>
          </p:nvCxnSpPr>
          <p:spPr>
            <a:xfrm rot="10800000">
              <a:off x="3462909" y="51424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4136" name="Google Shape;4136;p37"/>
            <p:cNvCxnSpPr/>
            <p:nvPr/>
          </p:nvCxnSpPr>
          <p:spPr>
            <a:xfrm rot="10800000">
              <a:off x="3497961" y="50680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4137" name="Google Shape;4137;p37"/>
            <p:cNvCxnSpPr/>
            <p:nvPr/>
          </p:nvCxnSpPr>
          <p:spPr>
            <a:xfrm flipH="1">
              <a:off x="3483991" y="50412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4138" name="Google Shape;4138;p37"/>
            <p:cNvCxnSpPr/>
            <p:nvPr/>
          </p:nvCxnSpPr>
          <p:spPr>
            <a:xfrm flipH="1">
              <a:off x="3473450" y="50782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4139" name="Google Shape;4139;p37"/>
            <p:cNvCxnSpPr/>
            <p:nvPr/>
          </p:nvCxnSpPr>
          <p:spPr>
            <a:xfrm flipH="1">
              <a:off x="3511931" y="5041646"/>
              <a:ext cx="14351" cy="97536"/>
            </a:xfrm>
            <a:prstGeom prst="straightConnector1">
              <a:avLst/>
            </a:prstGeom>
            <a:noFill/>
            <a:ln cap="flat" cmpd="sng" w="12700">
              <a:solidFill>
                <a:srgbClr val="804000"/>
              </a:solidFill>
              <a:prstDash val="solid"/>
              <a:round/>
              <a:headEnd len="sm" w="sm" type="none"/>
              <a:tailEnd len="sm" w="sm" type="none"/>
            </a:ln>
          </p:spPr>
        </p:cxnSp>
        <p:sp>
          <p:nvSpPr>
            <p:cNvPr id="4140" name="Google Shape;4140;p37"/>
            <p:cNvSpPr/>
            <p:nvPr/>
          </p:nvSpPr>
          <p:spPr>
            <a:xfrm>
              <a:off x="3445637" y="48108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41" name="Google Shape;4141;p37"/>
            <p:cNvSpPr/>
            <p:nvPr/>
          </p:nvSpPr>
          <p:spPr>
            <a:xfrm>
              <a:off x="3426968" y="46908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42" name="Google Shape;4142;p37"/>
            <p:cNvSpPr/>
            <p:nvPr/>
          </p:nvSpPr>
          <p:spPr>
            <a:xfrm>
              <a:off x="3566160" y="47014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43" name="Google Shape;4143;p37"/>
            <p:cNvSpPr/>
            <p:nvPr/>
          </p:nvSpPr>
          <p:spPr>
            <a:xfrm>
              <a:off x="3543554" y="49202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44" name="Google Shape;4144;p37"/>
            <p:cNvSpPr/>
            <p:nvPr/>
          </p:nvSpPr>
          <p:spPr>
            <a:xfrm>
              <a:off x="3543554" y="49202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45" name="Google Shape;4145;p37"/>
            <p:cNvSpPr/>
            <p:nvPr/>
          </p:nvSpPr>
          <p:spPr>
            <a:xfrm>
              <a:off x="3542157" y="49538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46" name="Google Shape;4146;p37"/>
            <p:cNvSpPr/>
            <p:nvPr/>
          </p:nvSpPr>
          <p:spPr>
            <a:xfrm>
              <a:off x="3542157" y="49538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47" name="Google Shape;4147;p37"/>
            <p:cNvSpPr/>
            <p:nvPr/>
          </p:nvSpPr>
          <p:spPr>
            <a:xfrm>
              <a:off x="3425444" y="49452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48" name="Google Shape;4148;p37"/>
            <p:cNvSpPr/>
            <p:nvPr/>
          </p:nvSpPr>
          <p:spPr>
            <a:xfrm>
              <a:off x="3391408" y="47057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49" name="Google Shape;4149;p37"/>
            <p:cNvSpPr/>
            <p:nvPr/>
          </p:nvSpPr>
          <p:spPr>
            <a:xfrm>
              <a:off x="3413506" y="48026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50" name="Google Shape;4150;p37"/>
            <p:cNvSpPr/>
            <p:nvPr/>
          </p:nvSpPr>
          <p:spPr>
            <a:xfrm>
              <a:off x="3413506" y="48026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4151" name="Google Shape;4151;p37"/>
          <p:cNvGrpSpPr/>
          <p:nvPr/>
        </p:nvGrpSpPr>
        <p:grpSpPr>
          <a:xfrm rot="10045800">
            <a:off x="5143500" y="2794000"/>
            <a:ext cx="434849" cy="512065"/>
            <a:chOff x="5143500" y="2794000"/>
            <a:chExt cx="434849" cy="512065"/>
          </a:xfrm>
        </p:grpSpPr>
        <p:sp>
          <p:nvSpPr>
            <p:cNvPr id="4152" name="Google Shape;4152;p37"/>
            <p:cNvSpPr/>
            <p:nvPr/>
          </p:nvSpPr>
          <p:spPr>
            <a:xfrm>
              <a:off x="5449315" y="30468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53" name="Google Shape;4153;p37"/>
            <p:cNvSpPr/>
            <p:nvPr/>
          </p:nvSpPr>
          <p:spPr>
            <a:xfrm>
              <a:off x="5449315" y="30468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54" name="Google Shape;4154;p37"/>
            <p:cNvSpPr/>
            <p:nvPr/>
          </p:nvSpPr>
          <p:spPr>
            <a:xfrm>
              <a:off x="5518912" y="28442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55" name="Google Shape;4155;p37"/>
            <p:cNvSpPr/>
            <p:nvPr/>
          </p:nvSpPr>
          <p:spPr>
            <a:xfrm>
              <a:off x="5518912" y="28442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56" name="Google Shape;4156;p37"/>
            <p:cNvSpPr/>
            <p:nvPr/>
          </p:nvSpPr>
          <p:spPr>
            <a:xfrm>
              <a:off x="5143500" y="30627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57" name="Google Shape;4157;p37"/>
            <p:cNvSpPr/>
            <p:nvPr/>
          </p:nvSpPr>
          <p:spPr>
            <a:xfrm>
              <a:off x="5143500" y="30627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58" name="Google Shape;4158;p37"/>
            <p:cNvSpPr/>
            <p:nvPr/>
          </p:nvSpPr>
          <p:spPr>
            <a:xfrm>
              <a:off x="5169915" y="3033014"/>
              <a:ext cx="117603" cy="66168"/>
            </a:xfrm>
            <a:custGeom>
              <a:rect b="b" l="l" r="r" t="t"/>
              <a:pathLst>
                <a:path extrusionOk="0" h="66168" w="117603">
                  <a:moveTo>
                    <a:pt x="112776" y="0"/>
                  </a:moveTo>
                  <a:lnTo>
                    <a:pt x="117602" y="61468"/>
                  </a:lnTo>
                  <a:lnTo>
                    <a:pt x="104648" y="65278"/>
                  </a:lnTo>
                  <a:lnTo>
                    <a:pt x="93600" y="66167"/>
                  </a:lnTo>
                  <a:lnTo>
                    <a:pt x="73914" y="65278"/>
                  </a:lnTo>
                  <a:lnTo>
                    <a:pt x="9144" y="65278"/>
                  </a:lnTo>
                  <a:lnTo>
                    <a:pt x="0" y="51308"/>
                  </a:lnTo>
                  <a:lnTo>
                    <a:pt x="2413" y="39370"/>
                  </a:lnTo>
                  <a:lnTo>
                    <a:pt x="32639" y="28829"/>
                  </a:lnTo>
                  <a:lnTo>
                    <a:pt x="54229" y="18669"/>
                  </a:lnTo>
                  <a:lnTo>
                    <a:pt x="64263"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59" name="Google Shape;4159;p37"/>
            <p:cNvSpPr/>
            <p:nvPr/>
          </p:nvSpPr>
          <p:spPr>
            <a:xfrm>
              <a:off x="5483860" y="28420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60" name="Google Shape;4160;p37"/>
            <p:cNvSpPr/>
            <p:nvPr/>
          </p:nvSpPr>
          <p:spPr>
            <a:xfrm>
              <a:off x="5483860" y="28420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61" name="Google Shape;4161;p37"/>
            <p:cNvSpPr/>
            <p:nvPr/>
          </p:nvSpPr>
          <p:spPr>
            <a:xfrm>
              <a:off x="5356605" y="3084322"/>
              <a:ext cx="14480" cy="7240"/>
            </a:xfrm>
            <a:custGeom>
              <a:rect b="b" l="l" r="r" t="t"/>
              <a:pathLst>
                <a:path extrusionOk="0" h="7240" w="14480">
                  <a:moveTo>
                    <a:pt x="0" y="7239"/>
                  </a:moveTo>
                  <a:lnTo>
                    <a:pt x="3429" y="3810"/>
                  </a:lnTo>
                  <a:lnTo>
                    <a:pt x="3429" y="3429"/>
                  </a:lnTo>
                  <a:lnTo>
                    <a:pt x="7748" y="0"/>
                  </a:lnTo>
                  <a:lnTo>
                    <a:pt x="11557" y="0"/>
                  </a:lnTo>
                  <a:lnTo>
                    <a:pt x="14479" y="508"/>
                  </a:lnTo>
                  <a:lnTo>
                    <a:pt x="11049" y="508"/>
                  </a:lnTo>
                  <a:lnTo>
                    <a:pt x="8129"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62" name="Google Shape;4162;p37"/>
            <p:cNvSpPr/>
            <p:nvPr/>
          </p:nvSpPr>
          <p:spPr>
            <a:xfrm>
              <a:off x="5356605" y="3084322"/>
              <a:ext cx="14480" cy="7240"/>
            </a:xfrm>
            <a:custGeom>
              <a:rect b="b" l="l" r="r" t="t"/>
              <a:pathLst>
                <a:path extrusionOk="0" h="7240" w="14480">
                  <a:moveTo>
                    <a:pt x="0" y="7239"/>
                  </a:moveTo>
                  <a:lnTo>
                    <a:pt x="3429" y="3810"/>
                  </a:lnTo>
                  <a:lnTo>
                    <a:pt x="3429" y="3429"/>
                  </a:lnTo>
                  <a:lnTo>
                    <a:pt x="7748" y="0"/>
                  </a:lnTo>
                  <a:lnTo>
                    <a:pt x="11557" y="0"/>
                  </a:lnTo>
                  <a:lnTo>
                    <a:pt x="14479" y="508"/>
                  </a:lnTo>
                  <a:lnTo>
                    <a:pt x="11049" y="508"/>
                  </a:lnTo>
                  <a:lnTo>
                    <a:pt x="8129"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63" name="Google Shape;4163;p37"/>
            <p:cNvSpPr/>
            <p:nvPr/>
          </p:nvSpPr>
          <p:spPr>
            <a:xfrm>
              <a:off x="5274564" y="30046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64" name="Google Shape;4164;p37"/>
            <p:cNvSpPr/>
            <p:nvPr/>
          </p:nvSpPr>
          <p:spPr>
            <a:xfrm>
              <a:off x="5274564" y="30046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65" name="Google Shape;4165;p37"/>
            <p:cNvSpPr/>
            <p:nvPr/>
          </p:nvSpPr>
          <p:spPr>
            <a:xfrm>
              <a:off x="5404612" y="28592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66" name="Google Shape;4166;p37"/>
            <p:cNvSpPr/>
            <p:nvPr/>
          </p:nvSpPr>
          <p:spPr>
            <a:xfrm>
              <a:off x="5404612" y="28592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67" name="Google Shape;4167;p37"/>
            <p:cNvSpPr/>
            <p:nvPr/>
          </p:nvSpPr>
          <p:spPr>
            <a:xfrm>
              <a:off x="5503926" y="27940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68" name="Google Shape;4168;p37"/>
            <p:cNvSpPr/>
            <p:nvPr/>
          </p:nvSpPr>
          <p:spPr>
            <a:xfrm>
              <a:off x="5503926" y="27940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69" name="Google Shape;4169;p37"/>
            <p:cNvSpPr/>
            <p:nvPr/>
          </p:nvSpPr>
          <p:spPr>
            <a:xfrm>
              <a:off x="5469890" y="31323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70" name="Google Shape;4170;p37"/>
            <p:cNvSpPr/>
            <p:nvPr/>
          </p:nvSpPr>
          <p:spPr>
            <a:xfrm>
              <a:off x="5469890" y="31323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71" name="Google Shape;4171;p37"/>
            <p:cNvSpPr/>
            <p:nvPr/>
          </p:nvSpPr>
          <p:spPr>
            <a:xfrm>
              <a:off x="5466588" y="31150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72" name="Google Shape;4172;p37"/>
            <p:cNvSpPr/>
            <p:nvPr/>
          </p:nvSpPr>
          <p:spPr>
            <a:xfrm>
              <a:off x="5466588" y="31150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4173" name="Google Shape;4173;p37"/>
            <p:cNvCxnSpPr/>
            <p:nvPr/>
          </p:nvCxnSpPr>
          <p:spPr>
            <a:xfrm flipH="1">
              <a:off x="5398897" y="32110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4174" name="Google Shape;4174;p37"/>
            <p:cNvCxnSpPr/>
            <p:nvPr/>
          </p:nvCxnSpPr>
          <p:spPr>
            <a:xfrm rot="10800000">
              <a:off x="5375783" y="32466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4175" name="Google Shape;4175;p37"/>
            <p:cNvCxnSpPr/>
            <p:nvPr/>
          </p:nvCxnSpPr>
          <p:spPr>
            <a:xfrm rot="10800000">
              <a:off x="5387340" y="32254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4176" name="Google Shape;4176;p37"/>
            <p:cNvCxnSpPr/>
            <p:nvPr/>
          </p:nvCxnSpPr>
          <p:spPr>
            <a:xfrm rot="10800000">
              <a:off x="5380609" y="32628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4177" name="Google Shape;4177;p37"/>
            <p:cNvCxnSpPr/>
            <p:nvPr/>
          </p:nvCxnSpPr>
          <p:spPr>
            <a:xfrm rot="10800000">
              <a:off x="5415661" y="31884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4178" name="Google Shape;4178;p37"/>
            <p:cNvCxnSpPr/>
            <p:nvPr/>
          </p:nvCxnSpPr>
          <p:spPr>
            <a:xfrm flipH="1">
              <a:off x="5401691" y="31616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4179" name="Google Shape;4179;p37"/>
            <p:cNvCxnSpPr/>
            <p:nvPr/>
          </p:nvCxnSpPr>
          <p:spPr>
            <a:xfrm flipH="1">
              <a:off x="5391150" y="31986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4180" name="Google Shape;4180;p37"/>
            <p:cNvCxnSpPr/>
            <p:nvPr/>
          </p:nvCxnSpPr>
          <p:spPr>
            <a:xfrm flipH="1">
              <a:off x="5429631" y="3162046"/>
              <a:ext cx="14351" cy="97536"/>
            </a:xfrm>
            <a:prstGeom prst="straightConnector1">
              <a:avLst/>
            </a:prstGeom>
            <a:noFill/>
            <a:ln cap="flat" cmpd="sng" w="12700">
              <a:solidFill>
                <a:srgbClr val="804000"/>
              </a:solidFill>
              <a:prstDash val="solid"/>
              <a:round/>
              <a:headEnd len="sm" w="sm" type="none"/>
              <a:tailEnd len="sm" w="sm" type="none"/>
            </a:ln>
          </p:spPr>
        </p:cxnSp>
        <p:sp>
          <p:nvSpPr>
            <p:cNvPr id="4181" name="Google Shape;4181;p37"/>
            <p:cNvSpPr/>
            <p:nvPr/>
          </p:nvSpPr>
          <p:spPr>
            <a:xfrm>
              <a:off x="5363337" y="29312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82" name="Google Shape;4182;p37"/>
            <p:cNvSpPr/>
            <p:nvPr/>
          </p:nvSpPr>
          <p:spPr>
            <a:xfrm>
              <a:off x="5344667" y="2811272"/>
              <a:ext cx="159768" cy="80138"/>
            </a:xfrm>
            <a:custGeom>
              <a:rect b="b" l="l" r="r" t="t"/>
              <a:pathLst>
                <a:path extrusionOk="0" h="80138" w="159768">
                  <a:moveTo>
                    <a:pt x="59436" y="75311"/>
                  </a:moveTo>
                  <a:lnTo>
                    <a:pt x="45974" y="80137"/>
                  </a:lnTo>
                  <a:lnTo>
                    <a:pt x="0" y="21971"/>
                  </a:lnTo>
                  <a:lnTo>
                    <a:pt x="19686" y="9017"/>
                  </a:lnTo>
                  <a:lnTo>
                    <a:pt x="35942" y="889"/>
                  </a:lnTo>
                  <a:lnTo>
                    <a:pt x="55118" y="0"/>
                  </a:lnTo>
                  <a:lnTo>
                    <a:pt x="76708" y="2794"/>
                  </a:lnTo>
                  <a:lnTo>
                    <a:pt x="101727" y="6731"/>
                  </a:lnTo>
                  <a:lnTo>
                    <a:pt x="135255" y="15367"/>
                  </a:lnTo>
                  <a:lnTo>
                    <a:pt x="159767" y="22987"/>
                  </a:lnTo>
                  <a:lnTo>
                    <a:pt x="152654" y="54737"/>
                  </a:lnTo>
                  <a:lnTo>
                    <a:pt x="108967" y="56642"/>
                  </a:lnTo>
                  <a:lnTo>
                    <a:pt x="82931" y="590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83" name="Google Shape;4183;p37"/>
            <p:cNvSpPr/>
            <p:nvPr/>
          </p:nvSpPr>
          <p:spPr>
            <a:xfrm>
              <a:off x="5483860" y="28218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84" name="Google Shape;4184;p37"/>
            <p:cNvSpPr/>
            <p:nvPr/>
          </p:nvSpPr>
          <p:spPr>
            <a:xfrm>
              <a:off x="5461253" y="30406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85" name="Google Shape;4185;p37"/>
            <p:cNvSpPr/>
            <p:nvPr/>
          </p:nvSpPr>
          <p:spPr>
            <a:xfrm>
              <a:off x="5461253" y="30406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86" name="Google Shape;4186;p37"/>
            <p:cNvSpPr/>
            <p:nvPr/>
          </p:nvSpPr>
          <p:spPr>
            <a:xfrm>
              <a:off x="5459856" y="30742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87" name="Google Shape;4187;p37"/>
            <p:cNvSpPr/>
            <p:nvPr/>
          </p:nvSpPr>
          <p:spPr>
            <a:xfrm>
              <a:off x="5459856" y="30742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88" name="Google Shape;4188;p37"/>
            <p:cNvSpPr/>
            <p:nvPr/>
          </p:nvSpPr>
          <p:spPr>
            <a:xfrm>
              <a:off x="5343143" y="30656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89" name="Google Shape;4189;p37"/>
            <p:cNvSpPr/>
            <p:nvPr/>
          </p:nvSpPr>
          <p:spPr>
            <a:xfrm>
              <a:off x="5309107" y="2826131"/>
              <a:ext cx="153163" cy="319660"/>
            </a:xfrm>
            <a:custGeom>
              <a:rect b="b" l="l" r="r" t="t"/>
              <a:pathLst>
                <a:path extrusionOk="0" h="319660" w="153163">
                  <a:moveTo>
                    <a:pt x="31623" y="7620"/>
                  </a:moveTo>
                  <a:lnTo>
                    <a:pt x="57150" y="0"/>
                  </a:lnTo>
                  <a:lnTo>
                    <a:pt x="78233" y="4318"/>
                  </a:lnTo>
                  <a:lnTo>
                    <a:pt x="94108"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1" y="154559"/>
                  </a:lnTo>
                  <a:lnTo>
                    <a:pt x="0" y="94996"/>
                  </a:lnTo>
                  <a:lnTo>
                    <a:pt x="2413" y="62865"/>
                  </a:lnTo>
                  <a:lnTo>
                    <a:pt x="9652" y="39878"/>
                  </a:lnTo>
                  <a:lnTo>
                    <a:pt x="20193" y="20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90" name="Google Shape;4190;p37"/>
            <p:cNvSpPr/>
            <p:nvPr/>
          </p:nvSpPr>
          <p:spPr>
            <a:xfrm>
              <a:off x="5331205" y="2923032"/>
              <a:ext cx="137288" cy="115698"/>
            </a:xfrm>
            <a:custGeom>
              <a:rect b="b" l="l" r="r" t="t"/>
              <a:pathLst>
                <a:path extrusionOk="0" h="115698" w="137288">
                  <a:moveTo>
                    <a:pt x="15875" y="22098"/>
                  </a:moveTo>
                  <a:lnTo>
                    <a:pt x="29718" y="11049"/>
                  </a:lnTo>
                  <a:lnTo>
                    <a:pt x="47498" y="3937"/>
                  </a:lnTo>
                  <a:lnTo>
                    <a:pt x="61468" y="1016"/>
                  </a:lnTo>
                  <a:lnTo>
                    <a:pt x="74423"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9" y="97028"/>
                  </a:lnTo>
                  <a:lnTo>
                    <a:pt x="106045" y="104140"/>
                  </a:lnTo>
                  <a:lnTo>
                    <a:pt x="94107" y="109982"/>
                  </a:lnTo>
                  <a:lnTo>
                    <a:pt x="83948"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91" name="Google Shape;4191;p37"/>
            <p:cNvSpPr/>
            <p:nvPr/>
          </p:nvSpPr>
          <p:spPr>
            <a:xfrm>
              <a:off x="5331205" y="2923032"/>
              <a:ext cx="137288" cy="115698"/>
            </a:xfrm>
            <a:custGeom>
              <a:rect b="b" l="l" r="r" t="t"/>
              <a:pathLst>
                <a:path extrusionOk="0" h="115698" w="137288">
                  <a:moveTo>
                    <a:pt x="15875" y="22098"/>
                  </a:moveTo>
                  <a:lnTo>
                    <a:pt x="29718" y="11049"/>
                  </a:lnTo>
                  <a:lnTo>
                    <a:pt x="47498" y="3937"/>
                  </a:lnTo>
                  <a:lnTo>
                    <a:pt x="61468" y="1016"/>
                  </a:lnTo>
                  <a:lnTo>
                    <a:pt x="74423"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9" y="97028"/>
                  </a:lnTo>
                  <a:lnTo>
                    <a:pt x="106045" y="104140"/>
                  </a:lnTo>
                  <a:lnTo>
                    <a:pt x="94107" y="109982"/>
                  </a:lnTo>
                  <a:lnTo>
                    <a:pt x="83948"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4192" name="Google Shape;4192;p37"/>
          <p:cNvGrpSpPr/>
          <p:nvPr/>
        </p:nvGrpSpPr>
        <p:grpSpPr>
          <a:xfrm rot="6047400">
            <a:off x="4660900" y="3416300"/>
            <a:ext cx="434849" cy="512065"/>
            <a:chOff x="4660900" y="3416300"/>
            <a:chExt cx="434849" cy="512065"/>
          </a:xfrm>
        </p:grpSpPr>
        <p:sp>
          <p:nvSpPr>
            <p:cNvPr id="4193" name="Google Shape;4193;p37"/>
            <p:cNvSpPr/>
            <p:nvPr/>
          </p:nvSpPr>
          <p:spPr>
            <a:xfrm>
              <a:off x="4966716" y="36691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94" name="Google Shape;4194;p37"/>
            <p:cNvSpPr/>
            <p:nvPr/>
          </p:nvSpPr>
          <p:spPr>
            <a:xfrm>
              <a:off x="4966716" y="36691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95" name="Google Shape;4195;p37"/>
            <p:cNvSpPr/>
            <p:nvPr/>
          </p:nvSpPr>
          <p:spPr>
            <a:xfrm>
              <a:off x="5036312" y="34665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96" name="Google Shape;4196;p37"/>
            <p:cNvSpPr/>
            <p:nvPr/>
          </p:nvSpPr>
          <p:spPr>
            <a:xfrm>
              <a:off x="5036312" y="34665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97" name="Google Shape;4197;p37"/>
            <p:cNvSpPr/>
            <p:nvPr/>
          </p:nvSpPr>
          <p:spPr>
            <a:xfrm>
              <a:off x="4660900" y="3685032"/>
              <a:ext cx="39879" cy="49023"/>
            </a:xfrm>
            <a:custGeom>
              <a:rect b="b" l="l" r="r" t="t"/>
              <a:pathLst>
                <a:path extrusionOk="0" h="49023" w="39879">
                  <a:moveTo>
                    <a:pt x="18288" y="0"/>
                  </a:moveTo>
                  <a:lnTo>
                    <a:pt x="31623" y="5716"/>
                  </a:lnTo>
                  <a:lnTo>
                    <a:pt x="39370" y="12066"/>
                  </a:lnTo>
                  <a:lnTo>
                    <a:pt x="39878" y="35053"/>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98" name="Google Shape;4198;p37"/>
            <p:cNvSpPr/>
            <p:nvPr/>
          </p:nvSpPr>
          <p:spPr>
            <a:xfrm>
              <a:off x="4660900" y="3685032"/>
              <a:ext cx="39879" cy="49023"/>
            </a:xfrm>
            <a:custGeom>
              <a:rect b="b" l="l" r="r" t="t"/>
              <a:pathLst>
                <a:path extrusionOk="0" h="49023" w="39879">
                  <a:moveTo>
                    <a:pt x="18288" y="0"/>
                  </a:moveTo>
                  <a:lnTo>
                    <a:pt x="31623" y="5716"/>
                  </a:lnTo>
                  <a:lnTo>
                    <a:pt x="39370" y="12066"/>
                  </a:lnTo>
                  <a:lnTo>
                    <a:pt x="39878" y="35053"/>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99" name="Google Shape;4199;p37"/>
            <p:cNvSpPr/>
            <p:nvPr/>
          </p:nvSpPr>
          <p:spPr>
            <a:xfrm>
              <a:off x="4687316" y="36553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00" name="Google Shape;4200;p37"/>
            <p:cNvSpPr/>
            <p:nvPr/>
          </p:nvSpPr>
          <p:spPr>
            <a:xfrm>
              <a:off x="5001260" y="3464306"/>
              <a:ext cx="81535" cy="88267"/>
            </a:xfrm>
            <a:custGeom>
              <a:rect b="b" l="l" r="r" t="t"/>
              <a:pathLst>
                <a:path extrusionOk="0" h="88267" w="81535">
                  <a:moveTo>
                    <a:pt x="54737" y="0"/>
                  </a:moveTo>
                  <a:lnTo>
                    <a:pt x="65659" y="1905"/>
                  </a:lnTo>
                  <a:lnTo>
                    <a:pt x="73406" y="8129"/>
                  </a:lnTo>
                  <a:lnTo>
                    <a:pt x="81026" y="19558"/>
                  </a:lnTo>
                  <a:lnTo>
                    <a:pt x="81534" y="30226"/>
                  </a:lnTo>
                  <a:lnTo>
                    <a:pt x="78232" y="38355"/>
                  </a:lnTo>
                  <a:lnTo>
                    <a:pt x="71501" y="45974"/>
                  </a:lnTo>
                  <a:lnTo>
                    <a:pt x="60452" y="55118"/>
                  </a:lnTo>
                  <a:lnTo>
                    <a:pt x="48895" y="63246"/>
                  </a:lnTo>
                  <a:lnTo>
                    <a:pt x="35433" y="72898"/>
                  </a:lnTo>
                  <a:lnTo>
                    <a:pt x="1905" y="88266"/>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01" name="Google Shape;4201;p37"/>
            <p:cNvSpPr/>
            <p:nvPr/>
          </p:nvSpPr>
          <p:spPr>
            <a:xfrm>
              <a:off x="5001260" y="3464306"/>
              <a:ext cx="81535" cy="88267"/>
            </a:xfrm>
            <a:custGeom>
              <a:rect b="b" l="l" r="r" t="t"/>
              <a:pathLst>
                <a:path extrusionOk="0" h="88267" w="81535">
                  <a:moveTo>
                    <a:pt x="54737" y="0"/>
                  </a:moveTo>
                  <a:lnTo>
                    <a:pt x="65659" y="1905"/>
                  </a:lnTo>
                  <a:lnTo>
                    <a:pt x="73406" y="8129"/>
                  </a:lnTo>
                  <a:lnTo>
                    <a:pt x="81026" y="19558"/>
                  </a:lnTo>
                  <a:lnTo>
                    <a:pt x="81534" y="30226"/>
                  </a:lnTo>
                  <a:lnTo>
                    <a:pt x="78232" y="38355"/>
                  </a:lnTo>
                  <a:lnTo>
                    <a:pt x="71501" y="45974"/>
                  </a:lnTo>
                  <a:lnTo>
                    <a:pt x="60452" y="55118"/>
                  </a:lnTo>
                  <a:lnTo>
                    <a:pt x="48895" y="63246"/>
                  </a:lnTo>
                  <a:lnTo>
                    <a:pt x="35433" y="72898"/>
                  </a:lnTo>
                  <a:lnTo>
                    <a:pt x="1905" y="88266"/>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02" name="Google Shape;4202;p37"/>
            <p:cNvSpPr/>
            <p:nvPr/>
          </p:nvSpPr>
          <p:spPr>
            <a:xfrm>
              <a:off x="4874006" y="37066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03" name="Google Shape;4203;p37"/>
            <p:cNvSpPr/>
            <p:nvPr/>
          </p:nvSpPr>
          <p:spPr>
            <a:xfrm>
              <a:off x="4874006" y="37066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04" name="Google Shape;4204;p37"/>
            <p:cNvSpPr/>
            <p:nvPr/>
          </p:nvSpPr>
          <p:spPr>
            <a:xfrm>
              <a:off x="4791964" y="3626993"/>
              <a:ext cx="83059" cy="98807"/>
            </a:xfrm>
            <a:custGeom>
              <a:rect b="b" l="l" r="r" t="t"/>
              <a:pathLst>
                <a:path extrusionOk="0" h="98807" w="83059">
                  <a:moveTo>
                    <a:pt x="57150" y="0"/>
                  </a:moveTo>
                  <a:lnTo>
                    <a:pt x="83058" y="90679"/>
                  </a:lnTo>
                  <a:lnTo>
                    <a:pt x="20193" y="98806"/>
                  </a:lnTo>
                  <a:lnTo>
                    <a:pt x="9144" y="79630"/>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05" name="Google Shape;4205;p37"/>
            <p:cNvSpPr/>
            <p:nvPr/>
          </p:nvSpPr>
          <p:spPr>
            <a:xfrm>
              <a:off x="4791964" y="3626993"/>
              <a:ext cx="83059" cy="98807"/>
            </a:xfrm>
            <a:custGeom>
              <a:rect b="b" l="l" r="r" t="t"/>
              <a:pathLst>
                <a:path extrusionOk="0" h="98807" w="83059">
                  <a:moveTo>
                    <a:pt x="57150" y="0"/>
                  </a:moveTo>
                  <a:lnTo>
                    <a:pt x="83058" y="90679"/>
                  </a:lnTo>
                  <a:lnTo>
                    <a:pt x="20193" y="98806"/>
                  </a:lnTo>
                  <a:lnTo>
                    <a:pt x="9144" y="79630"/>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06" name="Google Shape;4206;p37"/>
            <p:cNvSpPr/>
            <p:nvPr/>
          </p:nvSpPr>
          <p:spPr>
            <a:xfrm>
              <a:off x="4922012" y="34815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07" name="Google Shape;4207;p37"/>
            <p:cNvSpPr/>
            <p:nvPr/>
          </p:nvSpPr>
          <p:spPr>
            <a:xfrm>
              <a:off x="4922012" y="34815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08" name="Google Shape;4208;p37"/>
            <p:cNvSpPr/>
            <p:nvPr/>
          </p:nvSpPr>
          <p:spPr>
            <a:xfrm>
              <a:off x="5021326" y="34163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09" name="Google Shape;4209;p37"/>
            <p:cNvSpPr/>
            <p:nvPr/>
          </p:nvSpPr>
          <p:spPr>
            <a:xfrm>
              <a:off x="5021326" y="34163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10" name="Google Shape;4210;p37"/>
            <p:cNvSpPr/>
            <p:nvPr/>
          </p:nvSpPr>
          <p:spPr>
            <a:xfrm>
              <a:off x="4987290" y="37546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11" name="Google Shape;4211;p37"/>
            <p:cNvSpPr/>
            <p:nvPr/>
          </p:nvSpPr>
          <p:spPr>
            <a:xfrm>
              <a:off x="4987290" y="37546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12" name="Google Shape;4212;p37"/>
            <p:cNvSpPr/>
            <p:nvPr/>
          </p:nvSpPr>
          <p:spPr>
            <a:xfrm>
              <a:off x="4983988" y="3737356"/>
              <a:ext cx="39752" cy="21592"/>
            </a:xfrm>
            <a:custGeom>
              <a:rect b="b" l="l" r="r" t="t"/>
              <a:pathLst>
                <a:path extrusionOk="0" h="21592" w="39752">
                  <a:moveTo>
                    <a:pt x="0" y="14351"/>
                  </a:moveTo>
                  <a:lnTo>
                    <a:pt x="18161" y="0"/>
                  </a:lnTo>
                  <a:lnTo>
                    <a:pt x="29210" y="1016"/>
                  </a:lnTo>
                  <a:lnTo>
                    <a:pt x="39751" y="3810"/>
                  </a:lnTo>
                  <a:lnTo>
                    <a:pt x="18161" y="8129"/>
                  </a:lnTo>
                  <a:lnTo>
                    <a:pt x="381" y="21591"/>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13" name="Google Shape;4213;p37"/>
            <p:cNvSpPr/>
            <p:nvPr/>
          </p:nvSpPr>
          <p:spPr>
            <a:xfrm>
              <a:off x="4983988" y="3737356"/>
              <a:ext cx="39752" cy="21592"/>
            </a:xfrm>
            <a:custGeom>
              <a:rect b="b" l="l" r="r" t="t"/>
              <a:pathLst>
                <a:path extrusionOk="0" h="21592" w="39752">
                  <a:moveTo>
                    <a:pt x="0" y="14351"/>
                  </a:moveTo>
                  <a:lnTo>
                    <a:pt x="18161" y="0"/>
                  </a:lnTo>
                  <a:lnTo>
                    <a:pt x="29210" y="1016"/>
                  </a:lnTo>
                  <a:lnTo>
                    <a:pt x="39751" y="3810"/>
                  </a:lnTo>
                  <a:lnTo>
                    <a:pt x="18161" y="8129"/>
                  </a:lnTo>
                  <a:lnTo>
                    <a:pt x="381" y="21591"/>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4214" name="Google Shape;4214;p37"/>
            <p:cNvCxnSpPr/>
            <p:nvPr/>
          </p:nvCxnSpPr>
          <p:spPr>
            <a:xfrm flipH="1">
              <a:off x="4916297" y="3833368"/>
              <a:ext cx="48895" cy="3811"/>
            </a:xfrm>
            <a:prstGeom prst="straightConnector1">
              <a:avLst/>
            </a:prstGeom>
            <a:noFill/>
            <a:ln cap="flat" cmpd="sng" w="12700">
              <a:solidFill>
                <a:srgbClr val="804000"/>
              </a:solidFill>
              <a:prstDash val="solid"/>
              <a:round/>
              <a:headEnd len="sm" w="sm" type="none"/>
              <a:tailEnd len="sm" w="sm" type="none"/>
            </a:ln>
          </p:spPr>
        </p:cxnSp>
        <p:cxnSp>
          <p:nvCxnSpPr>
            <p:cNvPr id="4215" name="Google Shape;4215;p37"/>
            <p:cNvCxnSpPr/>
            <p:nvPr/>
          </p:nvCxnSpPr>
          <p:spPr>
            <a:xfrm rot="10800000">
              <a:off x="4893183" y="38689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4216" name="Google Shape;4216;p37"/>
            <p:cNvCxnSpPr/>
            <p:nvPr/>
          </p:nvCxnSpPr>
          <p:spPr>
            <a:xfrm rot="10800000">
              <a:off x="4904740" y="38477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4217" name="Google Shape;4217;p37"/>
            <p:cNvCxnSpPr/>
            <p:nvPr/>
          </p:nvCxnSpPr>
          <p:spPr>
            <a:xfrm rot="10800000">
              <a:off x="4898009" y="3885185"/>
              <a:ext cx="48514" cy="7238"/>
            </a:xfrm>
            <a:prstGeom prst="straightConnector1">
              <a:avLst/>
            </a:prstGeom>
            <a:noFill/>
            <a:ln cap="flat" cmpd="sng" w="12700">
              <a:solidFill>
                <a:srgbClr val="804000"/>
              </a:solidFill>
              <a:prstDash val="solid"/>
              <a:round/>
              <a:headEnd len="sm" w="sm" type="none"/>
              <a:tailEnd len="sm" w="sm" type="none"/>
            </a:ln>
          </p:spPr>
        </p:cxnSp>
        <p:cxnSp>
          <p:nvCxnSpPr>
            <p:cNvPr id="4218" name="Google Shape;4218;p37"/>
            <p:cNvCxnSpPr/>
            <p:nvPr/>
          </p:nvCxnSpPr>
          <p:spPr>
            <a:xfrm rot="10800000">
              <a:off x="4933061" y="38107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4219" name="Google Shape;4219;p37"/>
            <p:cNvCxnSpPr/>
            <p:nvPr/>
          </p:nvCxnSpPr>
          <p:spPr>
            <a:xfrm flipH="1">
              <a:off x="4919091" y="37839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4220" name="Google Shape;4220;p37"/>
            <p:cNvCxnSpPr/>
            <p:nvPr/>
          </p:nvCxnSpPr>
          <p:spPr>
            <a:xfrm flipH="1">
              <a:off x="4908550" y="38209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4221" name="Google Shape;4221;p37"/>
            <p:cNvCxnSpPr/>
            <p:nvPr/>
          </p:nvCxnSpPr>
          <p:spPr>
            <a:xfrm flipH="1">
              <a:off x="4947031" y="3784347"/>
              <a:ext cx="14351" cy="97535"/>
            </a:xfrm>
            <a:prstGeom prst="straightConnector1">
              <a:avLst/>
            </a:prstGeom>
            <a:noFill/>
            <a:ln cap="flat" cmpd="sng" w="12700">
              <a:solidFill>
                <a:srgbClr val="804000"/>
              </a:solidFill>
              <a:prstDash val="solid"/>
              <a:round/>
              <a:headEnd len="sm" w="sm" type="none"/>
              <a:tailEnd len="sm" w="sm" type="none"/>
            </a:ln>
          </p:spPr>
        </p:cxnSp>
        <p:sp>
          <p:nvSpPr>
            <p:cNvPr id="4222" name="Google Shape;4222;p37"/>
            <p:cNvSpPr/>
            <p:nvPr/>
          </p:nvSpPr>
          <p:spPr>
            <a:xfrm>
              <a:off x="4880737" y="35535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23" name="Google Shape;4223;p37"/>
            <p:cNvSpPr/>
            <p:nvPr/>
          </p:nvSpPr>
          <p:spPr>
            <a:xfrm>
              <a:off x="4862068" y="34335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24" name="Google Shape;4224;p37"/>
            <p:cNvSpPr/>
            <p:nvPr/>
          </p:nvSpPr>
          <p:spPr>
            <a:xfrm>
              <a:off x="5001260" y="34441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25" name="Google Shape;4225;p37"/>
            <p:cNvSpPr/>
            <p:nvPr/>
          </p:nvSpPr>
          <p:spPr>
            <a:xfrm>
              <a:off x="4978654" y="36629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26" name="Google Shape;4226;p37"/>
            <p:cNvSpPr/>
            <p:nvPr/>
          </p:nvSpPr>
          <p:spPr>
            <a:xfrm>
              <a:off x="4978654" y="36629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27" name="Google Shape;4227;p37"/>
            <p:cNvSpPr/>
            <p:nvPr/>
          </p:nvSpPr>
          <p:spPr>
            <a:xfrm>
              <a:off x="4977257" y="36965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28" name="Google Shape;4228;p37"/>
            <p:cNvSpPr/>
            <p:nvPr/>
          </p:nvSpPr>
          <p:spPr>
            <a:xfrm>
              <a:off x="4977257" y="36965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29" name="Google Shape;4229;p37"/>
            <p:cNvSpPr/>
            <p:nvPr/>
          </p:nvSpPr>
          <p:spPr>
            <a:xfrm>
              <a:off x="4860544" y="3687953"/>
              <a:ext cx="57659" cy="77217"/>
            </a:xfrm>
            <a:custGeom>
              <a:rect b="b" l="l" r="r" t="t"/>
              <a:pathLst>
                <a:path extrusionOk="0" h="77217" w="57659">
                  <a:moveTo>
                    <a:pt x="0" y="46990"/>
                  </a:moveTo>
                  <a:lnTo>
                    <a:pt x="1905" y="24003"/>
                  </a:lnTo>
                  <a:lnTo>
                    <a:pt x="18288" y="0"/>
                  </a:lnTo>
                  <a:lnTo>
                    <a:pt x="57658" y="73914"/>
                  </a:lnTo>
                  <a:lnTo>
                    <a:pt x="42799" y="77216"/>
                  </a:lnTo>
                  <a:lnTo>
                    <a:pt x="18288" y="7099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30" name="Google Shape;4230;p37"/>
            <p:cNvSpPr/>
            <p:nvPr/>
          </p:nvSpPr>
          <p:spPr>
            <a:xfrm>
              <a:off x="4826508" y="3448431"/>
              <a:ext cx="153163" cy="319661"/>
            </a:xfrm>
            <a:custGeom>
              <a:rect b="b" l="l" r="r" t="t"/>
              <a:pathLst>
                <a:path extrusionOk="0" h="319661" w="153163">
                  <a:moveTo>
                    <a:pt x="31623" y="7620"/>
                  </a:moveTo>
                  <a:lnTo>
                    <a:pt x="57150" y="0"/>
                  </a:lnTo>
                  <a:lnTo>
                    <a:pt x="78232" y="4318"/>
                  </a:lnTo>
                  <a:lnTo>
                    <a:pt x="94107" y="20193"/>
                  </a:lnTo>
                  <a:lnTo>
                    <a:pt x="105156" y="51308"/>
                  </a:lnTo>
                  <a:lnTo>
                    <a:pt x="115189" y="86868"/>
                  </a:lnTo>
                  <a:lnTo>
                    <a:pt x="125222" y="116079"/>
                  </a:lnTo>
                  <a:lnTo>
                    <a:pt x="144018" y="186691"/>
                  </a:lnTo>
                  <a:lnTo>
                    <a:pt x="148844" y="223139"/>
                  </a:lnTo>
                  <a:lnTo>
                    <a:pt x="153162" y="264033"/>
                  </a:lnTo>
                  <a:lnTo>
                    <a:pt x="143002" y="297561"/>
                  </a:lnTo>
                  <a:lnTo>
                    <a:pt x="118491" y="316357"/>
                  </a:lnTo>
                  <a:lnTo>
                    <a:pt x="95504" y="319660"/>
                  </a:lnTo>
                  <a:lnTo>
                    <a:pt x="72517" y="301372"/>
                  </a:lnTo>
                  <a:lnTo>
                    <a:pt x="56642" y="282194"/>
                  </a:lnTo>
                  <a:lnTo>
                    <a:pt x="39878" y="250952"/>
                  </a:lnTo>
                  <a:lnTo>
                    <a:pt x="22987" y="205868"/>
                  </a:lnTo>
                  <a:lnTo>
                    <a:pt x="7620" y="154559"/>
                  </a:lnTo>
                  <a:lnTo>
                    <a:pt x="0" y="94996"/>
                  </a:lnTo>
                  <a:lnTo>
                    <a:pt x="2413" y="62866"/>
                  </a:lnTo>
                  <a:lnTo>
                    <a:pt x="9652" y="39879"/>
                  </a:lnTo>
                  <a:lnTo>
                    <a:pt x="20193" y="20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31" name="Google Shape;4231;p37"/>
            <p:cNvSpPr/>
            <p:nvPr/>
          </p:nvSpPr>
          <p:spPr>
            <a:xfrm>
              <a:off x="4848606" y="3545332"/>
              <a:ext cx="137288" cy="115698"/>
            </a:xfrm>
            <a:custGeom>
              <a:rect b="b" l="l" r="r" t="t"/>
              <a:pathLst>
                <a:path extrusionOk="0" h="115698" w="137288">
                  <a:moveTo>
                    <a:pt x="15875" y="22098"/>
                  </a:moveTo>
                  <a:lnTo>
                    <a:pt x="29718" y="11049"/>
                  </a:lnTo>
                  <a:lnTo>
                    <a:pt x="47498" y="3937"/>
                  </a:lnTo>
                  <a:lnTo>
                    <a:pt x="61468" y="1017"/>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9"/>
                  </a:lnTo>
                  <a:lnTo>
                    <a:pt x="106045" y="104141"/>
                  </a:lnTo>
                  <a:lnTo>
                    <a:pt x="94107" y="109982"/>
                  </a:lnTo>
                  <a:lnTo>
                    <a:pt x="83947" y="112776"/>
                  </a:lnTo>
                  <a:lnTo>
                    <a:pt x="75819" y="115190"/>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32" name="Google Shape;4232;p37"/>
            <p:cNvSpPr/>
            <p:nvPr/>
          </p:nvSpPr>
          <p:spPr>
            <a:xfrm>
              <a:off x="4848606" y="3545332"/>
              <a:ext cx="137288" cy="115698"/>
            </a:xfrm>
            <a:custGeom>
              <a:rect b="b" l="l" r="r" t="t"/>
              <a:pathLst>
                <a:path extrusionOk="0" h="115698" w="137288">
                  <a:moveTo>
                    <a:pt x="15875" y="22098"/>
                  </a:moveTo>
                  <a:lnTo>
                    <a:pt x="29718" y="11049"/>
                  </a:lnTo>
                  <a:lnTo>
                    <a:pt x="47498" y="3937"/>
                  </a:lnTo>
                  <a:lnTo>
                    <a:pt x="61468" y="1017"/>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9"/>
                  </a:lnTo>
                  <a:lnTo>
                    <a:pt x="106045" y="104141"/>
                  </a:lnTo>
                  <a:lnTo>
                    <a:pt x="94107" y="109982"/>
                  </a:lnTo>
                  <a:lnTo>
                    <a:pt x="83947" y="112776"/>
                  </a:lnTo>
                  <a:lnTo>
                    <a:pt x="75819" y="115190"/>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4233" name="Google Shape;4233;p37"/>
          <p:cNvGrpSpPr/>
          <p:nvPr/>
        </p:nvGrpSpPr>
        <p:grpSpPr>
          <a:xfrm rot="-6783000">
            <a:off x="5918199" y="4343400"/>
            <a:ext cx="434849" cy="512065"/>
            <a:chOff x="5918199" y="4343400"/>
            <a:chExt cx="434849" cy="512065"/>
          </a:xfrm>
        </p:grpSpPr>
        <p:sp>
          <p:nvSpPr>
            <p:cNvPr id="4234" name="Google Shape;4234;p37"/>
            <p:cNvSpPr/>
            <p:nvPr/>
          </p:nvSpPr>
          <p:spPr>
            <a:xfrm>
              <a:off x="6224015" y="45962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35" name="Google Shape;4235;p37"/>
            <p:cNvSpPr/>
            <p:nvPr/>
          </p:nvSpPr>
          <p:spPr>
            <a:xfrm>
              <a:off x="6224015" y="45962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36" name="Google Shape;4236;p37"/>
            <p:cNvSpPr/>
            <p:nvPr/>
          </p:nvSpPr>
          <p:spPr>
            <a:xfrm>
              <a:off x="6293611" y="4393692"/>
              <a:ext cx="59437" cy="56643"/>
            </a:xfrm>
            <a:custGeom>
              <a:rect b="b" l="l" r="r" t="t"/>
              <a:pathLst>
                <a:path extrusionOk="0" h="56643" w="59437">
                  <a:moveTo>
                    <a:pt x="16256" y="56642"/>
                  </a:moveTo>
                  <a:lnTo>
                    <a:pt x="5715" y="26035"/>
                  </a:lnTo>
                  <a:lnTo>
                    <a:pt x="0" y="7747"/>
                  </a:lnTo>
                  <a:lnTo>
                    <a:pt x="7620" y="4318"/>
                  </a:lnTo>
                  <a:lnTo>
                    <a:pt x="17273" y="2032"/>
                  </a:lnTo>
                  <a:lnTo>
                    <a:pt x="26798"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9" y="16383"/>
                  </a:lnTo>
                  <a:lnTo>
                    <a:pt x="58929" y="19304"/>
                  </a:lnTo>
                  <a:lnTo>
                    <a:pt x="58548"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37" name="Google Shape;4237;p37"/>
            <p:cNvSpPr/>
            <p:nvPr/>
          </p:nvSpPr>
          <p:spPr>
            <a:xfrm>
              <a:off x="6293611" y="4393692"/>
              <a:ext cx="59437" cy="56643"/>
            </a:xfrm>
            <a:custGeom>
              <a:rect b="b" l="l" r="r" t="t"/>
              <a:pathLst>
                <a:path extrusionOk="0" h="56643" w="59437">
                  <a:moveTo>
                    <a:pt x="16256" y="56642"/>
                  </a:moveTo>
                  <a:lnTo>
                    <a:pt x="5715" y="26035"/>
                  </a:lnTo>
                  <a:lnTo>
                    <a:pt x="0" y="7747"/>
                  </a:lnTo>
                  <a:lnTo>
                    <a:pt x="7620" y="4318"/>
                  </a:lnTo>
                  <a:lnTo>
                    <a:pt x="17273" y="2032"/>
                  </a:lnTo>
                  <a:lnTo>
                    <a:pt x="26798"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9" y="16383"/>
                  </a:lnTo>
                  <a:lnTo>
                    <a:pt x="58929" y="19304"/>
                  </a:lnTo>
                  <a:lnTo>
                    <a:pt x="58548"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38" name="Google Shape;4238;p37"/>
            <p:cNvSpPr/>
            <p:nvPr/>
          </p:nvSpPr>
          <p:spPr>
            <a:xfrm>
              <a:off x="5918199" y="4612132"/>
              <a:ext cx="39880" cy="49023"/>
            </a:xfrm>
            <a:custGeom>
              <a:rect b="b" l="l" r="r" t="t"/>
              <a:pathLst>
                <a:path extrusionOk="0" h="49023" w="39880">
                  <a:moveTo>
                    <a:pt x="18288" y="0"/>
                  </a:moveTo>
                  <a:lnTo>
                    <a:pt x="31623" y="5715"/>
                  </a:lnTo>
                  <a:lnTo>
                    <a:pt x="39370" y="12065"/>
                  </a:lnTo>
                  <a:lnTo>
                    <a:pt x="39879"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39" name="Google Shape;4239;p37"/>
            <p:cNvSpPr/>
            <p:nvPr/>
          </p:nvSpPr>
          <p:spPr>
            <a:xfrm>
              <a:off x="5918199" y="4612132"/>
              <a:ext cx="39880" cy="49023"/>
            </a:xfrm>
            <a:custGeom>
              <a:rect b="b" l="l" r="r" t="t"/>
              <a:pathLst>
                <a:path extrusionOk="0" h="49023" w="39880">
                  <a:moveTo>
                    <a:pt x="18288" y="0"/>
                  </a:moveTo>
                  <a:lnTo>
                    <a:pt x="31623" y="5715"/>
                  </a:lnTo>
                  <a:lnTo>
                    <a:pt x="39370" y="12065"/>
                  </a:lnTo>
                  <a:lnTo>
                    <a:pt x="39879"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40" name="Google Shape;4240;p37"/>
            <p:cNvSpPr/>
            <p:nvPr/>
          </p:nvSpPr>
          <p:spPr>
            <a:xfrm>
              <a:off x="5944615" y="4582414"/>
              <a:ext cx="117603" cy="66168"/>
            </a:xfrm>
            <a:custGeom>
              <a:rect b="b" l="l" r="r" t="t"/>
              <a:pathLst>
                <a:path extrusionOk="0" h="66168" w="117603">
                  <a:moveTo>
                    <a:pt x="112776" y="0"/>
                  </a:moveTo>
                  <a:lnTo>
                    <a:pt x="117602" y="61468"/>
                  </a:lnTo>
                  <a:lnTo>
                    <a:pt x="104648" y="65278"/>
                  </a:lnTo>
                  <a:lnTo>
                    <a:pt x="93600" y="66167"/>
                  </a:lnTo>
                  <a:lnTo>
                    <a:pt x="73914" y="65278"/>
                  </a:lnTo>
                  <a:lnTo>
                    <a:pt x="9144" y="65278"/>
                  </a:lnTo>
                  <a:lnTo>
                    <a:pt x="0" y="51308"/>
                  </a:lnTo>
                  <a:lnTo>
                    <a:pt x="2413" y="39370"/>
                  </a:lnTo>
                  <a:lnTo>
                    <a:pt x="32639" y="28829"/>
                  </a:lnTo>
                  <a:lnTo>
                    <a:pt x="54229" y="18669"/>
                  </a:lnTo>
                  <a:lnTo>
                    <a:pt x="64263"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41" name="Google Shape;4241;p37"/>
            <p:cNvSpPr/>
            <p:nvPr/>
          </p:nvSpPr>
          <p:spPr>
            <a:xfrm>
              <a:off x="6258559" y="43914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6"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42" name="Google Shape;4242;p37"/>
            <p:cNvSpPr/>
            <p:nvPr/>
          </p:nvSpPr>
          <p:spPr>
            <a:xfrm>
              <a:off x="6258559" y="43914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6"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43" name="Google Shape;4243;p37"/>
            <p:cNvSpPr/>
            <p:nvPr/>
          </p:nvSpPr>
          <p:spPr>
            <a:xfrm>
              <a:off x="6131305" y="4633722"/>
              <a:ext cx="14480" cy="7240"/>
            </a:xfrm>
            <a:custGeom>
              <a:rect b="b" l="l" r="r" t="t"/>
              <a:pathLst>
                <a:path extrusionOk="0" h="7240" w="14480">
                  <a:moveTo>
                    <a:pt x="0" y="7239"/>
                  </a:moveTo>
                  <a:lnTo>
                    <a:pt x="3429" y="3810"/>
                  </a:lnTo>
                  <a:lnTo>
                    <a:pt x="3429" y="3429"/>
                  </a:lnTo>
                  <a:lnTo>
                    <a:pt x="7748" y="0"/>
                  </a:lnTo>
                  <a:lnTo>
                    <a:pt x="11557" y="0"/>
                  </a:lnTo>
                  <a:lnTo>
                    <a:pt x="14479" y="508"/>
                  </a:lnTo>
                  <a:lnTo>
                    <a:pt x="11049" y="508"/>
                  </a:lnTo>
                  <a:lnTo>
                    <a:pt x="8129"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44" name="Google Shape;4244;p37"/>
            <p:cNvSpPr/>
            <p:nvPr/>
          </p:nvSpPr>
          <p:spPr>
            <a:xfrm>
              <a:off x="6131305" y="4633722"/>
              <a:ext cx="14480" cy="7240"/>
            </a:xfrm>
            <a:custGeom>
              <a:rect b="b" l="l" r="r" t="t"/>
              <a:pathLst>
                <a:path extrusionOk="0" h="7240" w="14480">
                  <a:moveTo>
                    <a:pt x="0" y="7239"/>
                  </a:moveTo>
                  <a:lnTo>
                    <a:pt x="3429" y="3810"/>
                  </a:lnTo>
                  <a:lnTo>
                    <a:pt x="3429" y="3429"/>
                  </a:lnTo>
                  <a:lnTo>
                    <a:pt x="7748" y="0"/>
                  </a:lnTo>
                  <a:lnTo>
                    <a:pt x="11557" y="0"/>
                  </a:lnTo>
                  <a:lnTo>
                    <a:pt x="14479" y="508"/>
                  </a:lnTo>
                  <a:lnTo>
                    <a:pt x="11049" y="508"/>
                  </a:lnTo>
                  <a:lnTo>
                    <a:pt x="8129"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45" name="Google Shape;4245;p37"/>
            <p:cNvSpPr/>
            <p:nvPr/>
          </p:nvSpPr>
          <p:spPr>
            <a:xfrm>
              <a:off x="6049263" y="45540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46" name="Google Shape;4246;p37"/>
            <p:cNvSpPr/>
            <p:nvPr/>
          </p:nvSpPr>
          <p:spPr>
            <a:xfrm>
              <a:off x="6049263" y="45540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47" name="Google Shape;4247;p37"/>
            <p:cNvSpPr/>
            <p:nvPr/>
          </p:nvSpPr>
          <p:spPr>
            <a:xfrm>
              <a:off x="6179311" y="4408678"/>
              <a:ext cx="115699" cy="106046"/>
            </a:xfrm>
            <a:custGeom>
              <a:rect b="b" l="l" r="r" t="t"/>
              <a:pathLst>
                <a:path extrusionOk="0" h="106046" w="115699">
                  <a:moveTo>
                    <a:pt x="93092" y="0"/>
                  </a:moveTo>
                  <a:lnTo>
                    <a:pt x="109982" y="21082"/>
                  </a:lnTo>
                  <a:lnTo>
                    <a:pt x="115698"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48" name="Google Shape;4248;p37"/>
            <p:cNvSpPr/>
            <p:nvPr/>
          </p:nvSpPr>
          <p:spPr>
            <a:xfrm>
              <a:off x="6179311" y="4408678"/>
              <a:ext cx="115699" cy="106046"/>
            </a:xfrm>
            <a:custGeom>
              <a:rect b="b" l="l" r="r" t="t"/>
              <a:pathLst>
                <a:path extrusionOk="0" h="106046" w="115699">
                  <a:moveTo>
                    <a:pt x="93092" y="0"/>
                  </a:moveTo>
                  <a:lnTo>
                    <a:pt x="109982" y="21082"/>
                  </a:lnTo>
                  <a:lnTo>
                    <a:pt x="115698"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49" name="Google Shape;4249;p37"/>
            <p:cNvSpPr/>
            <p:nvPr/>
          </p:nvSpPr>
          <p:spPr>
            <a:xfrm>
              <a:off x="6278625" y="4343400"/>
              <a:ext cx="62485" cy="143002"/>
            </a:xfrm>
            <a:custGeom>
              <a:rect b="b" l="l" r="r" t="t"/>
              <a:pathLst>
                <a:path extrusionOk="0" h="143002" w="62485">
                  <a:moveTo>
                    <a:pt x="33655" y="22479"/>
                  </a:moveTo>
                  <a:lnTo>
                    <a:pt x="25528" y="16256"/>
                  </a:lnTo>
                  <a:lnTo>
                    <a:pt x="29845" y="3301"/>
                  </a:lnTo>
                  <a:lnTo>
                    <a:pt x="49022" y="0"/>
                  </a:lnTo>
                  <a:lnTo>
                    <a:pt x="62484" y="11938"/>
                  </a:lnTo>
                  <a:lnTo>
                    <a:pt x="57659" y="24384"/>
                  </a:lnTo>
                  <a:lnTo>
                    <a:pt x="48515" y="27813"/>
                  </a:lnTo>
                  <a:lnTo>
                    <a:pt x="16891" y="139573"/>
                  </a:lnTo>
                  <a:lnTo>
                    <a:pt x="0" y="143001"/>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50" name="Google Shape;4250;p37"/>
            <p:cNvSpPr/>
            <p:nvPr/>
          </p:nvSpPr>
          <p:spPr>
            <a:xfrm>
              <a:off x="6278625" y="4343400"/>
              <a:ext cx="62485" cy="143002"/>
            </a:xfrm>
            <a:custGeom>
              <a:rect b="b" l="l" r="r" t="t"/>
              <a:pathLst>
                <a:path extrusionOk="0" h="143002" w="62485">
                  <a:moveTo>
                    <a:pt x="33655" y="22479"/>
                  </a:moveTo>
                  <a:lnTo>
                    <a:pt x="25528" y="16256"/>
                  </a:lnTo>
                  <a:lnTo>
                    <a:pt x="29845" y="3301"/>
                  </a:lnTo>
                  <a:lnTo>
                    <a:pt x="49022" y="0"/>
                  </a:lnTo>
                  <a:lnTo>
                    <a:pt x="62484" y="11938"/>
                  </a:lnTo>
                  <a:lnTo>
                    <a:pt x="57659" y="24384"/>
                  </a:lnTo>
                  <a:lnTo>
                    <a:pt x="48515" y="27813"/>
                  </a:lnTo>
                  <a:lnTo>
                    <a:pt x="16891" y="139573"/>
                  </a:lnTo>
                  <a:lnTo>
                    <a:pt x="0" y="143001"/>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51" name="Google Shape;4251;p37"/>
            <p:cNvSpPr/>
            <p:nvPr/>
          </p:nvSpPr>
          <p:spPr>
            <a:xfrm>
              <a:off x="6244590" y="4681728"/>
              <a:ext cx="36449" cy="27814"/>
            </a:xfrm>
            <a:custGeom>
              <a:rect b="b" l="l" r="r" t="t"/>
              <a:pathLst>
                <a:path extrusionOk="0" h="27814" w="36449">
                  <a:moveTo>
                    <a:pt x="0" y="0"/>
                  </a:moveTo>
                  <a:lnTo>
                    <a:pt x="8635" y="3429"/>
                  </a:lnTo>
                  <a:lnTo>
                    <a:pt x="24510" y="13462"/>
                  </a:lnTo>
                  <a:lnTo>
                    <a:pt x="36448" y="27813"/>
                  </a:lnTo>
                  <a:lnTo>
                    <a:pt x="8635" y="8636"/>
                  </a:lnTo>
                  <a:lnTo>
                    <a:pt x="507"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52" name="Google Shape;4252;p37"/>
            <p:cNvSpPr/>
            <p:nvPr/>
          </p:nvSpPr>
          <p:spPr>
            <a:xfrm>
              <a:off x="6244590" y="4681728"/>
              <a:ext cx="36449" cy="27814"/>
            </a:xfrm>
            <a:custGeom>
              <a:rect b="b" l="l" r="r" t="t"/>
              <a:pathLst>
                <a:path extrusionOk="0" h="27814" w="36449">
                  <a:moveTo>
                    <a:pt x="0" y="0"/>
                  </a:moveTo>
                  <a:lnTo>
                    <a:pt x="8635" y="3429"/>
                  </a:lnTo>
                  <a:lnTo>
                    <a:pt x="24510" y="13462"/>
                  </a:lnTo>
                  <a:lnTo>
                    <a:pt x="36448" y="27813"/>
                  </a:lnTo>
                  <a:lnTo>
                    <a:pt x="8635" y="8636"/>
                  </a:lnTo>
                  <a:lnTo>
                    <a:pt x="507"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53" name="Google Shape;4253;p37"/>
            <p:cNvSpPr/>
            <p:nvPr/>
          </p:nvSpPr>
          <p:spPr>
            <a:xfrm>
              <a:off x="6241287" y="46644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54" name="Google Shape;4254;p37"/>
            <p:cNvSpPr/>
            <p:nvPr/>
          </p:nvSpPr>
          <p:spPr>
            <a:xfrm>
              <a:off x="6241287" y="46644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4255" name="Google Shape;4255;p37"/>
            <p:cNvCxnSpPr/>
            <p:nvPr/>
          </p:nvCxnSpPr>
          <p:spPr>
            <a:xfrm flipH="1">
              <a:off x="6173597" y="47604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4256" name="Google Shape;4256;p37"/>
            <p:cNvCxnSpPr/>
            <p:nvPr/>
          </p:nvCxnSpPr>
          <p:spPr>
            <a:xfrm rot="10800000">
              <a:off x="6150483" y="47960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4257" name="Google Shape;4257;p37"/>
            <p:cNvCxnSpPr/>
            <p:nvPr/>
          </p:nvCxnSpPr>
          <p:spPr>
            <a:xfrm rot="10800000">
              <a:off x="6162040" y="47748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4258" name="Google Shape;4258;p37"/>
            <p:cNvCxnSpPr/>
            <p:nvPr/>
          </p:nvCxnSpPr>
          <p:spPr>
            <a:xfrm rot="10800000">
              <a:off x="6155309" y="48122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4259" name="Google Shape;4259;p37"/>
            <p:cNvCxnSpPr/>
            <p:nvPr/>
          </p:nvCxnSpPr>
          <p:spPr>
            <a:xfrm rot="10800000">
              <a:off x="6190361" y="47378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4260" name="Google Shape;4260;p37"/>
            <p:cNvCxnSpPr/>
            <p:nvPr/>
          </p:nvCxnSpPr>
          <p:spPr>
            <a:xfrm flipH="1">
              <a:off x="6176391" y="47110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4261" name="Google Shape;4261;p37"/>
            <p:cNvCxnSpPr/>
            <p:nvPr/>
          </p:nvCxnSpPr>
          <p:spPr>
            <a:xfrm flipH="1">
              <a:off x="6165850" y="47480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4262" name="Google Shape;4262;p37"/>
            <p:cNvCxnSpPr/>
            <p:nvPr/>
          </p:nvCxnSpPr>
          <p:spPr>
            <a:xfrm flipH="1">
              <a:off x="6204331" y="4711446"/>
              <a:ext cx="14351" cy="97536"/>
            </a:xfrm>
            <a:prstGeom prst="straightConnector1">
              <a:avLst/>
            </a:prstGeom>
            <a:noFill/>
            <a:ln cap="flat" cmpd="sng" w="12700">
              <a:solidFill>
                <a:srgbClr val="804000"/>
              </a:solidFill>
              <a:prstDash val="solid"/>
              <a:round/>
              <a:headEnd len="sm" w="sm" type="none"/>
              <a:tailEnd len="sm" w="sm" type="none"/>
            </a:ln>
          </p:spPr>
        </p:cxnSp>
        <p:sp>
          <p:nvSpPr>
            <p:cNvPr id="4263" name="Google Shape;4263;p37"/>
            <p:cNvSpPr/>
            <p:nvPr/>
          </p:nvSpPr>
          <p:spPr>
            <a:xfrm>
              <a:off x="6138036" y="4480687"/>
              <a:ext cx="157989" cy="374778"/>
            </a:xfrm>
            <a:custGeom>
              <a:rect b="b" l="l" r="r" t="t"/>
              <a:pathLst>
                <a:path extrusionOk="0" h="374778" w="157989">
                  <a:moveTo>
                    <a:pt x="157988" y="0"/>
                  </a:moveTo>
                  <a:lnTo>
                    <a:pt x="103251" y="196215"/>
                  </a:lnTo>
                  <a:lnTo>
                    <a:pt x="111887" y="220218"/>
                  </a:lnTo>
                  <a:lnTo>
                    <a:pt x="116205" y="236601"/>
                  </a:lnTo>
                  <a:lnTo>
                    <a:pt x="99823" y="281686"/>
                  </a:lnTo>
                  <a:lnTo>
                    <a:pt x="98933" y="301371"/>
                  </a:lnTo>
                  <a:lnTo>
                    <a:pt x="96520" y="325374"/>
                  </a:lnTo>
                  <a:lnTo>
                    <a:pt x="82550" y="349885"/>
                  </a:lnTo>
                  <a:lnTo>
                    <a:pt x="64262" y="366649"/>
                  </a:lnTo>
                  <a:lnTo>
                    <a:pt x="37465" y="374777"/>
                  </a:lnTo>
                  <a:lnTo>
                    <a:pt x="10033" y="355092"/>
                  </a:lnTo>
                  <a:lnTo>
                    <a:pt x="0" y="332613"/>
                  </a:lnTo>
                  <a:lnTo>
                    <a:pt x="1398" y="306197"/>
                  </a:lnTo>
                  <a:lnTo>
                    <a:pt x="25908" y="277368"/>
                  </a:lnTo>
                  <a:lnTo>
                    <a:pt x="41275" y="251968"/>
                  </a:lnTo>
                  <a:lnTo>
                    <a:pt x="55245" y="224155"/>
                  </a:lnTo>
                  <a:lnTo>
                    <a:pt x="72517" y="212598"/>
                  </a:lnTo>
                  <a:lnTo>
                    <a:pt x="89789" y="199644"/>
                  </a:lnTo>
                  <a:lnTo>
                    <a:pt x="94107" y="211582"/>
                  </a:lnTo>
                  <a:lnTo>
                    <a:pt x="76835" y="220218"/>
                  </a:lnTo>
                  <a:lnTo>
                    <a:pt x="63373" y="231775"/>
                  </a:lnTo>
                  <a:lnTo>
                    <a:pt x="49023"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8"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64" name="Google Shape;4264;p37"/>
            <p:cNvSpPr/>
            <p:nvPr/>
          </p:nvSpPr>
          <p:spPr>
            <a:xfrm>
              <a:off x="6119367" y="4360672"/>
              <a:ext cx="159768" cy="80138"/>
            </a:xfrm>
            <a:custGeom>
              <a:rect b="b" l="l" r="r" t="t"/>
              <a:pathLst>
                <a:path extrusionOk="0" h="80138" w="159768">
                  <a:moveTo>
                    <a:pt x="59436" y="75310"/>
                  </a:moveTo>
                  <a:lnTo>
                    <a:pt x="45974" y="80137"/>
                  </a:lnTo>
                  <a:lnTo>
                    <a:pt x="0" y="21971"/>
                  </a:lnTo>
                  <a:lnTo>
                    <a:pt x="19686" y="9016"/>
                  </a:lnTo>
                  <a:lnTo>
                    <a:pt x="35942" y="888"/>
                  </a:lnTo>
                  <a:lnTo>
                    <a:pt x="55118" y="0"/>
                  </a:lnTo>
                  <a:lnTo>
                    <a:pt x="76708" y="2794"/>
                  </a:lnTo>
                  <a:lnTo>
                    <a:pt x="101727" y="6731"/>
                  </a:lnTo>
                  <a:lnTo>
                    <a:pt x="135255" y="15366"/>
                  </a:lnTo>
                  <a:lnTo>
                    <a:pt x="159767" y="22987"/>
                  </a:lnTo>
                  <a:lnTo>
                    <a:pt x="152654" y="54737"/>
                  </a:lnTo>
                  <a:lnTo>
                    <a:pt x="108967" y="56641"/>
                  </a:lnTo>
                  <a:lnTo>
                    <a:pt x="82931" y="5905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65" name="Google Shape;4265;p37"/>
            <p:cNvSpPr/>
            <p:nvPr/>
          </p:nvSpPr>
          <p:spPr>
            <a:xfrm>
              <a:off x="6258559" y="43712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9" y="65786"/>
                  </a:lnTo>
                  <a:lnTo>
                    <a:pt x="50419" y="54737"/>
                  </a:lnTo>
                  <a:lnTo>
                    <a:pt x="36450"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66" name="Google Shape;4266;p37"/>
            <p:cNvSpPr/>
            <p:nvPr/>
          </p:nvSpPr>
          <p:spPr>
            <a:xfrm>
              <a:off x="6235954" y="4590034"/>
              <a:ext cx="37974" cy="57151"/>
            </a:xfrm>
            <a:custGeom>
              <a:rect b="b" l="l" r="r" t="t"/>
              <a:pathLst>
                <a:path extrusionOk="0" h="57151" w="37974">
                  <a:moveTo>
                    <a:pt x="1397" y="41783"/>
                  </a:moveTo>
                  <a:lnTo>
                    <a:pt x="0" y="25908"/>
                  </a:lnTo>
                  <a:lnTo>
                    <a:pt x="6223" y="10160"/>
                  </a:lnTo>
                  <a:lnTo>
                    <a:pt x="13970" y="0"/>
                  </a:lnTo>
                  <a:lnTo>
                    <a:pt x="28829" y="1523"/>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67" name="Google Shape;4267;p37"/>
            <p:cNvSpPr/>
            <p:nvPr/>
          </p:nvSpPr>
          <p:spPr>
            <a:xfrm>
              <a:off x="6235954" y="4590034"/>
              <a:ext cx="37974" cy="57151"/>
            </a:xfrm>
            <a:custGeom>
              <a:rect b="b" l="l" r="r" t="t"/>
              <a:pathLst>
                <a:path extrusionOk="0" h="57151" w="37974">
                  <a:moveTo>
                    <a:pt x="1397" y="41783"/>
                  </a:moveTo>
                  <a:lnTo>
                    <a:pt x="0" y="25908"/>
                  </a:lnTo>
                  <a:lnTo>
                    <a:pt x="6223" y="10160"/>
                  </a:lnTo>
                  <a:lnTo>
                    <a:pt x="13970" y="0"/>
                  </a:lnTo>
                  <a:lnTo>
                    <a:pt x="28829" y="1523"/>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68" name="Google Shape;4268;p37"/>
            <p:cNvSpPr/>
            <p:nvPr/>
          </p:nvSpPr>
          <p:spPr>
            <a:xfrm>
              <a:off x="6234557" y="46236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69" name="Google Shape;4269;p37"/>
            <p:cNvSpPr/>
            <p:nvPr/>
          </p:nvSpPr>
          <p:spPr>
            <a:xfrm>
              <a:off x="6234557" y="46236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70" name="Google Shape;4270;p37"/>
            <p:cNvSpPr/>
            <p:nvPr/>
          </p:nvSpPr>
          <p:spPr>
            <a:xfrm>
              <a:off x="6117843" y="46150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71" name="Google Shape;4271;p37"/>
            <p:cNvSpPr/>
            <p:nvPr/>
          </p:nvSpPr>
          <p:spPr>
            <a:xfrm>
              <a:off x="6083807" y="4375531"/>
              <a:ext cx="153163" cy="319660"/>
            </a:xfrm>
            <a:custGeom>
              <a:rect b="b" l="l" r="r" t="t"/>
              <a:pathLst>
                <a:path extrusionOk="0" h="319660" w="153163">
                  <a:moveTo>
                    <a:pt x="31623" y="7620"/>
                  </a:moveTo>
                  <a:lnTo>
                    <a:pt x="57150" y="0"/>
                  </a:lnTo>
                  <a:lnTo>
                    <a:pt x="78233" y="4318"/>
                  </a:lnTo>
                  <a:lnTo>
                    <a:pt x="94108"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1" y="154559"/>
                  </a:lnTo>
                  <a:lnTo>
                    <a:pt x="0" y="94996"/>
                  </a:lnTo>
                  <a:lnTo>
                    <a:pt x="2413" y="62865"/>
                  </a:lnTo>
                  <a:lnTo>
                    <a:pt x="9652" y="39878"/>
                  </a:lnTo>
                  <a:lnTo>
                    <a:pt x="20193" y="20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72" name="Google Shape;4272;p37"/>
            <p:cNvSpPr/>
            <p:nvPr/>
          </p:nvSpPr>
          <p:spPr>
            <a:xfrm>
              <a:off x="6105905" y="4472432"/>
              <a:ext cx="137288" cy="115698"/>
            </a:xfrm>
            <a:custGeom>
              <a:rect b="b" l="l" r="r" t="t"/>
              <a:pathLst>
                <a:path extrusionOk="0" h="115698" w="137288">
                  <a:moveTo>
                    <a:pt x="15875" y="22098"/>
                  </a:moveTo>
                  <a:lnTo>
                    <a:pt x="29718" y="11049"/>
                  </a:lnTo>
                  <a:lnTo>
                    <a:pt x="47498" y="3937"/>
                  </a:lnTo>
                  <a:lnTo>
                    <a:pt x="61468" y="1016"/>
                  </a:lnTo>
                  <a:lnTo>
                    <a:pt x="74423"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9" y="97028"/>
                  </a:lnTo>
                  <a:lnTo>
                    <a:pt x="106045" y="104140"/>
                  </a:lnTo>
                  <a:lnTo>
                    <a:pt x="94107" y="109982"/>
                  </a:lnTo>
                  <a:lnTo>
                    <a:pt x="83948"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73" name="Google Shape;4273;p37"/>
            <p:cNvSpPr/>
            <p:nvPr/>
          </p:nvSpPr>
          <p:spPr>
            <a:xfrm>
              <a:off x="6105905" y="4472432"/>
              <a:ext cx="137288" cy="115698"/>
            </a:xfrm>
            <a:custGeom>
              <a:rect b="b" l="l" r="r" t="t"/>
              <a:pathLst>
                <a:path extrusionOk="0" h="115698" w="137288">
                  <a:moveTo>
                    <a:pt x="15875" y="22098"/>
                  </a:moveTo>
                  <a:lnTo>
                    <a:pt x="29718" y="11049"/>
                  </a:lnTo>
                  <a:lnTo>
                    <a:pt x="47498" y="3937"/>
                  </a:lnTo>
                  <a:lnTo>
                    <a:pt x="61468" y="1016"/>
                  </a:lnTo>
                  <a:lnTo>
                    <a:pt x="74423"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9" y="97028"/>
                  </a:lnTo>
                  <a:lnTo>
                    <a:pt x="106045" y="104140"/>
                  </a:lnTo>
                  <a:lnTo>
                    <a:pt x="94107" y="109982"/>
                  </a:lnTo>
                  <a:lnTo>
                    <a:pt x="83948"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cxnSp>
        <p:nvCxnSpPr>
          <p:cNvPr id="4274" name="Google Shape;4274;p37"/>
          <p:cNvCxnSpPr/>
          <p:nvPr/>
        </p:nvCxnSpPr>
        <p:spPr>
          <a:xfrm rot="10800000">
            <a:off x="3251200" y="1308100"/>
            <a:ext cx="330200" cy="482600"/>
          </a:xfrm>
          <a:prstGeom prst="straightConnector1">
            <a:avLst/>
          </a:prstGeom>
          <a:noFill/>
          <a:ln cap="flat" cmpd="sng" w="38100">
            <a:solidFill>
              <a:srgbClr val="000000"/>
            </a:solidFill>
            <a:prstDash val="solid"/>
            <a:round/>
            <a:headEnd len="sm" w="sm" type="none"/>
            <a:tailEnd len="med" w="med" type="triangle"/>
          </a:ln>
        </p:spPr>
      </p:cxnSp>
      <p:sp>
        <p:nvSpPr>
          <p:cNvPr id="4275" name="Google Shape;4275;p37"/>
          <p:cNvSpPr txBox="1"/>
          <p:nvPr/>
        </p:nvSpPr>
        <p:spPr>
          <a:xfrm>
            <a:off x="5740400" y="2425700"/>
            <a:ext cx="22098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Times"/>
                <a:ea typeface="Times"/>
                <a:cs typeface="Times"/>
                <a:sym typeface="Times"/>
              </a:rPr>
              <a:t>Wing D</a:t>
            </a:r>
            <a:endParaRPr/>
          </a:p>
        </p:txBody>
      </p:sp>
      <p:sp>
        <p:nvSpPr>
          <p:cNvPr id="4276" name="Google Shape;4276;p37"/>
          <p:cNvSpPr/>
          <p:nvPr/>
        </p:nvSpPr>
        <p:spPr>
          <a:xfrm>
            <a:off x="3022473" y="1131316"/>
            <a:ext cx="84582" cy="84582"/>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4277" name="Google Shape;4277;p37"/>
          <p:cNvCxnSpPr/>
          <p:nvPr/>
        </p:nvCxnSpPr>
        <p:spPr>
          <a:xfrm rot="10800000">
            <a:off x="4381500" y="2794000"/>
            <a:ext cx="355600" cy="330200"/>
          </a:xfrm>
          <a:prstGeom prst="straightConnector1">
            <a:avLst/>
          </a:prstGeom>
          <a:noFill/>
          <a:ln cap="flat" cmpd="sng" w="38100">
            <a:solidFill>
              <a:srgbClr val="000000"/>
            </a:solidFill>
            <a:prstDash val="solid"/>
            <a:round/>
            <a:headEnd len="sm" w="sm" type="none"/>
            <a:tailEnd len="med" w="med" type="triangl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1" name="Shape 4281"/>
        <p:cNvGrpSpPr/>
        <p:nvPr/>
      </p:nvGrpSpPr>
      <p:grpSpPr>
        <a:xfrm>
          <a:off x="0" y="0"/>
          <a:ext cx="0" cy="0"/>
          <a:chOff x="0" y="0"/>
          <a:chExt cx="0" cy="0"/>
        </a:xfrm>
      </p:grpSpPr>
      <p:cxnSp>
        <p:nvCxnSpPr>
          <p:cNvPr id="4282" name="Google Shape;4282;p38"/>
          <p:cNvCxnSpPr/>
          <p:nvPr/>
        </p:nvCxnSpPr>
        <p:spPr>
          <a:xfrm>
            <a:off x="5283200" y="1968500"/>
            <a:ext cx="3898900" cy="0"/>
          </a:xfrm>
          <a:prstGeom prst="straightConnector1">
            <a:avLst/>
          </a:prstGeom>
          <a:noFill/>
          <a:ln cap="flat" cmpd="sng" w="12700">
            <a:solidFill>
              <a:srgbClr val="C0C0C0"/>
            </a:solidFill>
            <a:prstDash val="dash"/>
            <a:round/>
            <a:headEnd len="sm" w="sm" type="none"/>
            <a:tailEnd len="sm" w="sm" type="none"/>
          </a:ln>
        </p:spPr>
      </p:cxnSp>
      <p:cxnSp>
        <p:nvCxnSpPr>
          <p:cNvPr id="4283" name="Google Shape;4283;p38"/>
          <p:cNvCxnSpPr/>
          <p:nvPr/>
        </p:nvCxnSpPr>
        <p:spPr>
          <a:xfrm rot="10800000">
            <a:off x="444500" y="1981200"/>
            <a:ext cx="4064000" cy="0"/>
          </a:xfrm>
          <a:prstGeom prst="straightConnector1">
            <a:avLst/>
          </a:prstGeom>
          <a:noFill/>
          <a:ln cap="flat" cmpd="sng" w="12700">
            <a:solidFill>
              <a:srgbClr val="C0C0C0"/>
            </a:solidFill>
            <a:prstDash val="dash"/>
            <a:round/>
            <a:headEnd len="sm" w="sm" type="none"/>
            <a:tailEnd len="sm" w="sm" type="none"/>
          </a:ln>
        </p:spPr>
      </p:cxnSp>
      <p:cxnSp>
        <p:nvCxnSpPr>
          <p:cNvPr id="4284" name="Google Shape;4284;p38"/>
          <p:cNvCxnSpPr/>
          <p:nvPr/>
        </p:nvCxnSpPr>
        <p:spPr>
          <a:xfrm>
            <a:off x="9220200" y="139700"/>
            <a:ext cx="0" cy="5118100"/>
          </a:xfrm>
          <a:prstGeom prst="straightConnector1">
            <a:avLst/>
          </a:prstGeom>
          <a:noFill/>
          <a:ln cap="flat" cmpd="sng" w="38100">
            <a:solidFill>
              <a:srgbClr val="FFFF00"/>
            </a:solidFill>
            <a:prstDash val="dash"/>
            <a:round/>
            <a:headEnd len="sm" w="sm" type="none"/>
            <a:tailEnd len="sm" w="sm" type="none"/>
          </a:ln>
        </p:spPr>
      </p:cxnSp>
      <p:cxnSp>
        <p:nvCxnSpPr>
          <p:cNvPr id="4285" name="Google Shape;4285;p38"/>
          <p:cNvCxnSpPr/>
          <p:nvPr/>
        </p:nvCxnSpPr>
        <p:spPr>
          <a:xfrm rot="10800000">
            <a:off x="0" y="5245100"/>
            <a:ext cx="10020300" cy="0"/>
          </a:xfrm>
          <a:prstGeom prst="straightConnector1">
            <a:avLst/>
          </a:prstGeom>
          <a:noFill/>
          <a:ln cap="flat" cmpd="sng" w="38100">
            <a:solidFill>
              <a:srgbClr val="FFFF00"/>
            </a:solidFill>
            <a:prstDash val="solid"/>
            <a:round/>
            <a:headEnd len="sm" w="sm" type="none"/>
            <a:tailEnd len="sm" w="sm" type="none"/>
          </a:ln>
        </p:spPr>
      </p:cxnSp>
      <p:cxnSp>
        <p:nvCxnSpPr>
          <p:cNvPr id="4286" name="Google Shape;4286;p38"/>
          <p:cNvCxnSpPr/>
          <p:nvPr/>
        </p:nvCxnSpPr>
        <p:spPr>
          <a:xfrm rot="10800000">
            <a:off x="419100" y="88900"/>
            <a:ext cx="0" cy="5118100"/>
          </a:xfrm>
          <a:prstGeom prst="straightConnector1">
            <a:avLst/>
          </a:prstGeom>
          <a:noFill/>
          <a:ln cap="flat" cmpd="sng" w="38100">
            <a:solidFill>
              <a:srgbClr val="FFFF00"/>
            </a:solidFill>
            <a:prstDash val="dash"/>
            <a:round/>
            <a:headEnd len="sm" w="sm" type="none"/>
            <a:tailEnd len="sm" w="sm" type="none"/>
          </a:ln>
        </p:spPr>
      </p:cxnSp>
      <p:sp>
        <p:nvSpPr>
          <p:cNvPr id="4287" name="Google Shape;4287;p38"/>
          <p:cNvSpPr txBox="1"/>
          <p:nvPr/>
        </p:nvSpPr>
        <p:spPr>
          <a:xfrm>
            <a:off x="444500" y="5994400"/>
            <a:ext cx="8939530"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000000"/>
                </a:solidFill>
                <a:latin typeface="Calibri"/>
                <a:ea typeface="Calibri"/>
                <a:cs typeface="Calibri"/>
                <a:sym typeface="Calibri"/>
              </a:rPr>
              <a:t>The bottom crease defender still strings to the ball, but the ball side Wing D is the "1" with the LSM (top crease defender) as the "2."  THERE MUST ALWAYS BE THREE MEN ON THE CREASE.  The backside defender must be sloughed in, similar to WHITE.  Offenses look to drive and attack the SS playing the wing.  Ball side SS must slough down and play proper position.</a:t>
            </a:r>
            <a:endParaRPr/>
          </a:p>
          <a:p>
            <a:pPr indent="0" lvl="0" marL="0" marR="0" rtl="0" algn="l">
              <a:spcBef>
                <a:spcPts val="0"/>
              </a:spcBef>
              <a:spcAft>
                <a:spcPts val="0"/>
              </a:spcAft>
              <a:buNone/>
            </a:pPr>
            <a:r>
              <a:t/>
            </a:r>
            <a:endParaRPr sz="1000">
              <a:solidFill>
                <a:srgbClr val="000000"/>
              </a:solidFill>
              <a:latin typeface="Calibri"/>
              <a:ea typeface="Calibri"/>
              <a:cs typeface="Calibri"/>
              <a:sym typeface="Calibri"/>
            </a:endParaRPr>
          </a:p>
        </p:txBody>
      </p:sp>
      <p:sp>
        <p:nvSpPr>
          <p:cNvPr id="4288" name="Google Shape;4288;p38"/>
          <p:cNvSpPr txBox="1"/>
          <p:nvPr/>
        </p:nvSpPr>
        <p:spPr>
          <a:xfrm>
            <a:off x="2044700" y="5372100"/>
            <a:ext cx="58674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Times"/>
                <a:ea typeface="Times"/>
                <a:cs typeface="Times"/>
                <a:sym typeface="Times"/>
              </a:rPr>
              <a:t>Black (Against the 1-4-1)</a:t>
            </a:r>
            <a:endParaRPr/>
          </a:p>
        </p:txBody>
      </p:sp>
      <p:grpSp>
        <p:nvGrpSpPr>
          <p:cNvPr id="4289" name="Google Shape;4289;p38"/>
          <p:cNvGrpSpPr/>
          <p:nvPr/>
        </p:nvGrpSpPr>
        <p:grpSpPr>
          <a:xfrm rot="6047400">
            <a:off x="4038600" y="2425700"/>
            <a:ext cx="434849" cy="512065"/>
            <a:chOff x="4038600" y="2425700"/>
            <a:chExt cx="434849" cy="512065"/>
          </a:xfrm>
        </p:grpSpPr>
        <p:sp>
          <p:nvSpPr>
            <p:cNvPr id="4290" name="Google Shape;4290;p38"/>
            <p:cNvSpPr/>
            <p:nvPr/>
          </p:nvSpPr>
          <p:spPr>
            <a:xfrm>
              <a:off x="4344416" y="26785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91" name="Google Shape;4291;p38"/>
            <p:cNvSpPr/>
            <p:nvPr/>
          </p:nvSpPr>
          <p:spPr>
            <a:xfrm>
              <a:off x="4344416" y="26785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92" name="Google Shape;4292;p38"/>
            <p:cNvSpPr/>
            <p:nvPr/>
          </p:nvSpPr>
          <p:spPr>
            <a:xfrm>
              <a:off x="4414012" y="24759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93" name="Google Shape;4293;p38"/>
            <p:cNvSpPr/>
            <p:nvPr/>
          </p:nvSpPr>
          <p:spPr>
            <a:xfrm>
              <a:off x="4414012" y="24759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94" name="Google Shape;4294;p38"/>
            <p:cNvSpPr/>
            <p:nvPr/>
          </p:nvSpPr>
          <p:spPr>
            <a:xfrm>
              <a:off x="4038600" y="26944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95" name="Google Shape;4295;p38"/>
            <p:cNvSpPr/>
            <p:nvPr/>
          </p:nvSpPr>
          <p:spPr>
            <a:xfrm>
              <a:off x="4038600" y="26944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96" name="Google Shape;4296;p38"/>
            <p:cNvSpPr/>
            <p:nvPr/>
          </p:nvSpPr>
          <p:spPr>
            <a:xfrm>
              <a:off x="4065016" y="26647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97" name="Google Shape;4297;p38"/>
            <p:cNvSpPr/>
            <p:nvPr/>
          </p:nvSpPr>
          <p:spPr>
            <a:xfrm>
              <a:off x="4378960" y="24737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98" name="Google Shape;4298;p38"/>
            <p:cNvSpPr/>
            <p:nvPr/>
          </p:nvSpPr>
          <p:spPr>
            <a:xfrm>
              <a:off x="4378960" y="24737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99" name="Google Shape;4299;p38"/>
            <p:cNvSpPr/>
            <p:nvPr/>
          </p:nvSpPr>
          <p:spPr>
            <a:xfrm>
              <a:off x="4251706" y="27160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00" name="Google Shape;4300;p38"/>
            <p:cNvSpPr/>
            <p:nvPr/>
          </p:nvSpPr>
          <p:spPr>
            <a:xfrm>
              <a:off x="4251706" y="27160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01" name="Google Shape;4301;p38"/>
            <p:cNvSpPr/>
            <p:nvPr/>
          </p:nvSpPr>
          <p:spPr>
            <a:xfrm>
              <a:off x="4169664" y="26363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02" name="Google Shape;4302;p38"/>
            <p:cNvSpPr/>
            <p:nvPr/>
          </p:nvSpPr>
          <p:spPr>
            <a:xfrm>
              <a:off x="4169664" y="26363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03" name="Google Shape;4303;p38"/>
            <p:cNvSpPr/>
            <p:nvPr/>
          </p:nvSpPr>
          <p:spPr>
            <a:xfrm>
              <a:off x="4299712" y="24909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04" name="Google Shape;4304;p38"/>
            <p:cNvSpPr/>
            <p:nvPr/>
          </p:nvSpPr>
          <p:spPr>
            <a:xfrm>
              <a:off x="4299712" y="24909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05" name="Google Shape;4305;p38"/>
            <p:cNvSpPr/>
            <p:nvPr/>
          </p:nvSpPr>
          <p:spPr>
            <a:xfrm>
              <a:off x="4399026" y="24257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06" name="Google Shape;4306;p38"/>
            <p:cNvSpPr/>
            <p:nvPr/>
          </p:nvSpPr>
          <p:spPr>
            <a:xfrm>
              <a:off x="4399026" y="24257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07" name="Google Shape;4307;p38"/>
            <p:cNvSpPr/>
            <p:nvPr/>
          </p:nvSpPr>
          <p:spPr>
            <a:xfrm>
              <a:off x="4364990" y="27640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08" name="Google Shape;4308;p38"/>
            <p:cNvSpPr/>
            <p:nvPr/>
          </p:nvSpPr>
          <p:spPr>
            <a:xfrm>
              <a:off x="4364990" y="27640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09" name="Google Shape;4309;p38"/>
            <p:cNvSpPr/>
            <p:nvPr/>
          </p:nvSpPr>
          <p:spPr>
            <a:xfrm>
              <a:off x="4361688" y="27467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10" name="Google Shape;4310;p38"/>
            <p:cNvSpPr/>
            <p:nvPr/>
          </p:nvSpPr>
          <p:spPr>
            <a:xfrm>
              <a:off x="4361688" y="27467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4311" name="Google Shape;4311;p38"/>
            <p:cNvCxnSpPr/>
            <p:nvPr/>
          </p:nvCxnSpPr>
          <p:spPr>
            <a:xfrm flipH="1">
              <a:off x="4293997" y="28427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4312" name="Google Shape;4312;p38"/>
            <p:cNvCxnSpPr/>
            <p:nvPr/>
          </p:nvCxnSpPr>
          <p:spPr>
            <a:xfrm rot="10800000">
              <a:off x="4270883" y="28783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4313" name="Google Shape;4313;p38"/>
            <p:cNvCxnSpPr/>
            <p:nvPr/>
          </p:nvCxnSpPr>
          <p:spPr>
            <a:xfrm rot="10800000">
              <a:off x="4282440" y="28571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4314" name="Google Shape;4314;p38"/>
            <p:cNvCxnSpPr/>
            <p:nvPr/>
          </p:nvCxnSpPr>
          <p:spPr>
            <a:xfrm rot="10800000">
              <a:off x="4275709" y="28945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4315" name="Google Shape;4315;p38"/>
            <p:cNvCxnSpPr/>
            <p:nvPr/>
          </p:nvCxnSpPr>
          <p:spPr>
            <a:xfrm rot="10800000">
              <a:off x="4310761" y="28201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4316" name="Google Shape;4316;p38"/>
            <p:cNvCxnSpPr/>
            <p:nvPr/>
          </p:nvCxnSpPr>
          <p:spPr>
            <a:xfrm flipH="1">
              <a:off x="4296791" y="27933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4317" name="Google Shape;4317;p38"/>
            <p:cNvCxnSpPr/>
            <p:nvPr/>
          </p:nvCxnSpPr>
          <p:spPr>
            <a:xfrm flipH="1">
              <a:off x="4286250" y="28303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4318" name="Google Shape;4318;p38"/>
            <p:cNvCxnSpPr/>
            <p:nvPr/>
          </p:nvCxnSpPr>
          <p:spPr>
            <a:xfrm flipH="1">
              <a:off x="4324731" y="2793746"/>
              <a:ext cx="14351" cy="97536"/>
            </a:xfrm>
            <a:prstGeom prst="straightConnector1">
              <a:avLst/>
            </a:prstGeom>
            <a:noFill/>
            <a:ln cap="flat" cmpd="sng" w="12700">
              <a:solidFill>
                <a:srgbClr val="804000"/>
              </a:solidFill>
              <a:prstDash val="solid"/>
              <a:round/>
              <a:headEnd len="sm" w="sm" type="none"/>
              <a:tailEnd len="sm" w="sm" type="none"/>
            </a:ln>
          </p:spPr>
        </p:cxnSp>
        <p:sp>
          <p:nvSpPr>
            <p:cNvPr id="4319" name="Google Shape;4319;p38"/>
            <p:cNvSpPr/>
            <p:nvPr/>
          </p:nvSpPr>
          <p:spPr>
            <a:xfrm>
              <a:off x="4258437" y="25629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20" name="Google Shape;4320;p38"/>
            <p:cNvSpPr/>
            <p:nvPr/>
          </p:nvSpPr>
          <p:spPr>
            <a:xfrm>
              <a:off x="4239768" y="24429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21" name="Google Shape;4321;p38"/>
            <p:cNvSpPr/>
            <p:nvPr/>
          </p:nvSpPr>
          <p:spPr>
            <a:xfrm>
              <a:off x="4378960" y="24535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22" name="Google Shape;4322;p38"/>
            <p:cNvSpPr/>
            <p:nvPr/>
          </p:nvSpPr>
          <p:spPr>
            <a:xfrm>
              <a:off x="4356354" y="26723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23" name="Google Shape;4323;p38"/>
            <p:cNvSpPr/>
            <p:nvPr/>
          </p:nvSpPr>
          <p:spPr>
            <a:xfrm>
              <a:off x="4356354" y="26723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24" name="Google Shape;4324;p38"/>
            <p:cNvSpPr/>
            <p:nvPr/>
          </p:nvSpPr>
          <p:spPr>
            <a:xfrm>
              <a:off x="4354957" y="27059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25" name="Google Shape;4325;p38"/>
            <p:cNvSpPr/>
            <p:nvPr/>
          </p:nvSpPr>
          <p:spPr>
            <a:xfrm>
              <a:off x="4354957" y="27059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26" name="Google Shape;4326;p38"/>
            <p:cNvSpPr/>
            <p:nvPr/>
          </p:nvSpPr>
          <p:spPr>
            <a:xfrm>
              <a:off x="4238244" y="26973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27" name="Google Shape;4327;p38"/>
            <p:cNvSpPr/>
            <p:nvPr/>
          </p:nvSpPr>
          <p:spPr>
            <a:xfrm>
              <a:off x="4204208" y="24578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28" name="Google Shape;4328;p38"/>
            <p:cNvSpPr/>
            <p:nvPr/>
          </p:nvSpPr>
          <p:spPr>
            <a:xfrm>
              <a:off x="4226306" y="25547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29" name="Google Shape;4329;p38"/>
            <p:cNvSpPr/>
            <p:nvPr/>
          </p:nvSpPr>
          <p:spPr>
            <a:xfrm>
              <a:off x="4226306" y="25547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4330" name="Google Shape;4330;p38"/>
          <p:cNvGrpSpPr/>
          <p:nvPr/>
        </p:nvGrpSpPr>
        <p:grpSpPr>
          <a:xfrm rot="6047400">
            <a:off x="5803900" y="2260600"/>
            <a:ext cx="434849" cy="512065"/>
            <a:chOff x="5803900" y="2260600"/>
            <a:chExt cx="434849" cy="512065"/>
          </a:xfrm>
        </p:grpSpPr>
        <p:sp>
          <p:nvSpPr>
            <p:cNvPr id="4331" name="Google Shape;4331;p38"/>
            <p:cNvSpPr/>
            <p:nvPr/>
          </p:nvSpPr>
          <p:spPr>
            <a:xfrm>
              <a:off x="6109715" y="2513457"/>
              <a:ext cx="25910" cy="49912"/>
            </a:xfrm>
            <a:custGeom>
              <a:rect b="b" l="l" r="r" t="t"/>
              <a:pathLst>
                <a:path extrusionOk="0" h="49912" w="25910">
                  <a:moveTo>
                    <a:pt x="9018" y="49911"/>
                  </a:moveTo>
                  <a:lnTo>
                    <a:pt x="8129" y="15367"/>
                  </a:lnTo>
                  <a:lnTo>
                    <a:pt x="0" y="13970"/>
                  </a:lnTo>
                  <a:lnTo>
                    <a:pt x="25909" y="0"/>
                  </a:lnTo>
                  <a:lnTo>
                    <a:pt x="25909"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32" name="Google Shape;4332;p38"/>
            <p:cNvSpPr/>
            <p:nvPr/>
          </p:nvSpPr>
          <p:spPr>
            <a:xfrm>
              <a:off x="6109715" y="2513457"/>
              <a:ext cx="25910" cy="49912"/>
            </a:xfrm>
            <a:custGeom>
              <a:rect b="b" l="l" r="r" t="t"/>
              <a:pathLst>
                <a:path extrusionOk="0" h="49912" w="25910">
                  <a:moveTo>
                    <a:pt x="9018" y="49911"/>
                  </a:moveTo>
                  <a:lnTo>
                    <a:pt x="8129" y="15367"/>
                  </a:lnTo>
                  <a:lnTo>
                    <a:pt x="0" y="13970"/>
                  </a:lnTo>
                  <a:lnTo>
                    <a:pt x="25909" y="0"/>
                  </a:lnTo>
                  <a:lnTo>
                    <a:pt x="25909"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33" name="Google Shape;4333;p38"/>
            <p:cNvSpPr/>
            <p:nvPr/>
          </p:nvSpPr>
          <p:spPr>
            <a:xfrm>
              <a:off x="6179312" y="23108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34" name="Google Shape;4334;p38"/>
            <p:cNvSpPr/>
            <p:nvPr/>
          </p:nvSpPr>
          <p:spPr>
            <a:xfrm>
              <a:off x="6179312" y="23108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35" name="Google Shape;4335;p38"/>
            <p:cNvSpPr/>
            <p:nvPr/>
          </p:nvSpPr>
          <p:spPr>
            <a:xfrm>
              <a:off x="5803900" y="25293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36" name="Google Shape;4336;p38"/>
            <p:cNvSpPr/>
            <p:nvPr/>
          </p:nvSpPr>
          <p:spPr>
            <a:xfrm>
              <a:off x="5803900" y="25293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37" name="Google Shape;4337;p38"/>
            <p:cNvSpPr/>
            <p:nvPr/>
          </p:nvSpPr>
          <p:spPr>
            <a:xfrm>
              <a:off x="5830315" y="2499614"/>
              <a:ext cx="117604" cy="66168"/>
            </a:xfrm>
            <a:custGeom>
              <a:rect b="b" l="l" r="r" t="t"/>
              <a:pathLst>
                <a:path extrusionOk="0" h="66168" w="117604">
                  <a:moveTo>
                    <a:pt x="112777" y="0"/>
                  </a:moveTo>
                  <a:lnTo>
                    <a:pt x="117603" y="61468"/>
                  </a:lnTo>
                  <a:lnTo>
                    <a:pt x="104649" y="65278"/>
                  </a:lnTo>
                  <a:lnTo>
                    <a:pt x="93600" y="66167"/>
                  </a:lnTo>
                  <a:lnTo>
                    <a:pt x="73915" y="65278"/>
                  </a:lnTo>
                  <a:lnTo>
                    <a:pt x="9144" y="65278"/>
                  </a:lnTo>
                  <a:lnTo>
                    <a:pt x="0" y="51308"/>
                  </a:lnTo>
                  <a:lnTo>
                    <a:pt x="2413" y="39370"/>
                  </a:lnTo>
                  <a:lnTo>
                    <a:pt x="32640" y="28829"/>
                  </a:lnTo>
                  <a:lnTo>
                    <a:pt x="54230" y="18669"/>
                  </a:lnTo>
                  <a:lnTo>
                    <a:pt x="64263" y="14859"/>
                  </a:lnTo>
                  <a:lnTo>
                    <a:pt x="82043"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38" name="Google Shape;4338;p38"/>
            <p:cNvSpPr/>
            <p:nvPr/>
          </p:nvSpPr>
          <p:spPr>
            <a:xfrm>
              <a:off x="6144260" y="23086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39" name="Google Shape;4339;p38"/>
            <p:cNvSpPr/>
            <p:nvPr/>
          </p:nvSpPr>
          <p:spPr>
            <a:xfrm>
              <a:off x="6144260" y="23086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40" name="Google Shape;4340;p38"/>
            <p:cNvSpPr/>
            <p:nvPr/>
          </p:nvSpPr>
          <p:spPr>
            <a:xfrm>
              <a:off x="6017006" y="2550922"/>
              <a:ext cx="14480" cy="7240"/>
            </a:xfrm>
            <a:custGeom>
              <a:rect b="b" l="l" r="r" t="t"/>
              <a:pathLst>
                <a:path extrusionOk="0" h="7240" w="14480">
                  <a:moveTo>
                    <a:pt x="0" y="7239"/>
                  </a:moveTo>
                  <a:lnTo>
                    <a:pt x="3429" y="3810"/>
                  </a:lnTo>
                  <a:lnTo>
                    <a:pt x="3429" y="3429"/>
                  </a:lnTo>
                  <a:lnTo>
                    <a:pt x="7748" y="0"/>
                  </a:lnTo>
                  <a:lnTo>
                    <a:pt x="11557" y="0"/>
                  </a:lnTo>
                  <a:lnTo>
                    <a:pt x="14479" y="508"/>
                  </a:lnTo>
                  <a:lnTo>
                    <a:pt x="11049" y="508"/>
                  </a:lnTo>
                  <a:lnTo>
                    <a:pt x="8129"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41" name="Google Shape;4341;p38"/>
            <p:cNvSpPr/>
            <p:nvPr/>
          </p:nvSpPr>
          <p:spPr>
            <a:xfrm>
              <a:off x="6017006" y="2550922"/>
              <a:ext cx="14480" cy="7240"/>
            </a:xfrm>
            <a:custGeom>
              <a:rect b="b" l="l" r="r" t="t"/>
              <a:pathLst>
                <a:path extrusionOk="0" h="7240" w="14480">
                  <a:moveTo>
                    <a:pt x="0" y="7239"/>
                  </a:moveTo>
                  <a:lnTo>
                    <a:pt x="3429" y="3810"/>
                  </a:lnTo>
                  <a:lnTo>
                    <a:pt x="3429" y="3429"/>
                  </a:lnTo>
                  <a:lnTo>
                    <a:pt x="7748" y="0"/>
                  </a:lnTo>
                  <a:lnTo>
                    <a:pt x="11557" y="0"/>
                  </a:lnTo>
                  <a:lnTo>
                    <a:pt x="14479" y="508"/>
                  </a:lnTo>
                  <a:lnTo>
                    <a:pt x="11049" y="508"/>
                  </a:lnTo>
                  <a:lnTo>
                    <a:pt x="8129"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42" name="Google Shape;4342;p38"/>
            <p:cNvSpPr/>
            <p:nvPr/>
          </p:nvSpPr>
          <p:spPr>
            <a:xfrm>
              <a:off x="5934964" y="24712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43" name="Google Shape;4343;p38"/>
            <p:cNvSpPr/>
            <p:nvPr/>
          </p:nvSpPr>
          <p:spPr>
            <a:xfrm>
              <a:off x="5934964" y="24712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44" name="Google Shape;4344;p38"/>
            <p:cNvSpPr/>
            <p:nvPr/>
          </p:nvSpPr>
          <p:spPr>
            <a:xfrm>
              <a:off x="6065012" y="23258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45" name="Google Shape;4345;p38"/>
            <p:cNvSpPr/>
            <p:nvPr/>
          </p:nvSpPr>
          <p:spPr>
            <a:xfrm>
              <a:off x="6065012" y="23258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46" name="Google Shape;4346;p38"/>
            <p:cNvSpPr/>
            <p:nvPr/>
          </p:nvSpPr>
          <p:spPr>
            <a:xfrm>
              <a:off x="6164326" y="22606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47" name="Google Shape;4347;p38"/>
            <p:cNvSpPr/>
            <p:nvPr/>
          </p:nvSpPr>
          <p:spPr>
            <a:xfrm>
              <a:off x="6164326" y="22606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48" name="Google Shape;4348;p38"/>
            <p:cNvSpPr/>
            <p:nvPr/>
          </p:nvSpPr>
          <p:spPr>
            <a:xfrm>
              <a:off x="6130290" y="25989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49" name="Google Shape;4349;p38"/>
            <p:cNvSpPr/>
            <p:nvPr/>
          </p:nvSpPr>
          <p:spPr>
            <a:xfrm>
              <a:off x="6130290" y="25989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50" name="Google Shape;4350;p38"/>
            <p:cNvSpPr/>
            <p:nvPr/>
          </p:nvSpPr>
          <p:spPr>
            <a:xfrm>
              <a:off x="6126988" y="25816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51" name="Google Shape;4351;p38"/>
            <p:cNvSpPr/>
            <p:nvPr/>
          </p:nvSpPr>
          <p:spPr>
            <a:xfrm>
              <a:off x="6126988" y="25816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4352" name="Google Shape;4352;p38"/>
            <p:cNvCxnSpPr/>
            <p:nvPr/>
          </p:nvCxnSpPr>
          <p:spPr>
            <a:xfrm flipH="1">
              <a:off x="6059297" y="26776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4353" name="Google Shape;4353;p38"/>
            <p:cNvCxnSpPr/>
            <p:nvPr/>
          </p:nvCxnSpPr>
          <p:spPr>
            <a:xfrm rot="10800000">
              <a:off x="6036183" y="27132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4354" name="Google Shape;4354;p38"/>
            <p:cNvCxnSpPr/>
            <p:nvPr/>
          </p:nvCxnSpPr>
          <p:spPr>
            <a:xfrm rot="10800000">
              <a:off x="6047740" y="26920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4355" name="Google Shape;4355;p38"/>
            <p:cNvCxnSpPr/>
            <p:nvPr/>
          </p:nvCxnSpPr>
          <p:spPr>
            <a:xfrm rot="10800000">
              <a:off x="6041010" y="2729484"/>
              <a:ext cx="48513" cy="7239"/>
            </a:xfrm>
            <a:prstGeom prst="straightConnector1">
              <a:avLst/>
            </a:prstGeom>
            <a:noFill/>
            <a:ln cap="flat" cmpd="sng" w="12700">
              <a:solidFill>
                <a:srgbClr val="804000"/>
              </a:solidFill>
              <a:prstDash val="solid"/>
              <a:round/>
              <a:headEnd len="sm" w="sm" type="none"/>
              <a:tailEnd len="sm" w="sm" type="none"/>
            </a:ln>
          </p:spPr>
        </p:cxnSp>
        <p:cxnSp>
          <p:nvCxnSpPr>
            <p:cNvPr id="4356" name="Google Shape;4356;p38"/>
            <p:cNvCxnSpPr/>
            <p:nvPr/>
          </p:nvCxnSpPr>
          <p:spPr>
            <a:xfrm rot="10800000">
              <a:off x="6076061" y="26550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4357" name="Google Shape;4357;p38"/>
            <p:cNvCxnSpPr/>
            <p:nvPr/>
          </p:nvCxnSpPr>
          <p:spPr>
            <a:xfrm flipH="1">
              <a:off x="6062090" y="2628265"/>
              <a:ext cx="31243" cy="123825"/>
            </a:xfrm>
            <a:prstGeom prst="straightConnector1">
              <a:avLst/>
            </a:prstGeom>
            <a:noFill/>
            <a:ln cap="flat" cmpd="sng" w="12700">
              <a:solidFill>
                <a:srgbClr val="804000"/>
              </a:solidFill>
              <a:prstDash val="solid"/>
              <a:round/>
              <a:headEnd len="sm" w="sm" type="none"/>
              <a:tailEnd len="sm" w="sm" type="none"/>
            </a:ln>
          </p:spPr>
        </p:cxnSp>
        <p:cxnSp>
          <p:nvCxnSpPr>
            <p:cNvPr id="4358" name="Google Shape;4358;p38"/>
            <p:cNvCxnSpPr/>
            <p:nvPr/>
          </p:nvCxnSpPr>
          <p:spPr>
            <a:xfrm flipH="1">
              <a:off x="6051550" y="26652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4359" name="Google Shape;4359;p38"/>
            <p:cNvCxnSpPr/>
            <p:nvPr/>
          </p:nvCxnSpPr>
          <p:spPr>
            <a:xfrm flipH="1">
              <a:off x="6090031" y="2628646"/>
              <a:ext cx="14351" cy="97536"/>
            </a:xfrm>
            <a:prstGeom prst="straightConnector1">
              <a:avLst/>
            </a:prstGeom>
            <a:noFill/>
            <a:ln cap="flat" cmpd="sng" w="12700">
              <a:solidFill>
                <a:srgbClr val="804000"/>
              </a:solidFill>
              <a:prstDash val="solid"/>
              <a:round/>
              <a:headEnd len="sm" w="sm" type="none"/>
              <a:tailEnd len="sm" w="sm" type="none"/>
            </a:ln>
          </p:spPr>
        </p:cxnSp>
        <p:sp>
          <p:nvSpPr>
            <p:cNvPr id="4360" name="Google Shape;4360;p38"/>
            <p:cNvSpPr/>
            <p:nvPr/>
          </p:nvSpPr>
          <p:spPr>
            <a:xfrm>
              <a:off x="6023737" y="23978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61" name="Google Shape;4361;p38"/>
            <p:cNvSpPr/>
            <p:nvPr/>
          </p:nvSpPr>
          <p:spPr>
            <a:xfrm>
              <a:off x="6005068" y="2277872"/>
              <a:ext cx="159767" cy="80138"/>
            </a:xfrm>
            <a:custGeom>
              <a:rect b="b" l="l" r="r" t="t"/>
              <a:pathLst>
                <a:path extrusionOk="0" h="80138" w="159767">
                  <a:moveTo>
                    <a:pt x="59435" y="75311"/>
                  </a:moveTo>
                  <a:lnTo>
                    <a:pt x="45974" y="80137"/>
                  </a:lnTo>
                  <a:lnTo>
                    <a:pt x="0" y="21971"/>
                  </a:lnTo>
                  <a:lnTo>
                    <a:pt x="19685" y="9017"/>
                  </a:lnTo>
                  <a:lnTo>
                    <a:pt x="35941" y="889"/>
                  </a:lnTo>
                  <a:lnTo>
                    <a:pt x="55118" y="0"/>
                  </a:lnTo>
                  <a:lnTo>
                    <a:pt x="76708" y="2794"/>
                  </a:lnTo>
                  <a:lnTo>
                    <a:pt x="101727" y="6731"/>
                  </a:lnTo>
                  <a:lnTo>
                    <a:pt x="135254" y="15367"/>
                  </a:lnTo>
                  <a:lnTo>
                    <a:pt x="159766" y="22987"/>
                  </a:lnTo>
                  <a:lnTo>
                    <a:pt x="152653"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62" name="Google Shape;4362;p38"/>
            <p:cNvSpPr/>
            <p:nvPr/>
          </p:nvSpPr>
          <p:spPr>
            <a:xfrm>
              <a:off x="6144260" y="22884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63" name="Google Shape;4363;p38"/>
            <p:cNvSpPr/>
            <p:nvPr/>
          </p:nvSpPr>
          <p:spPr>
            <a:xfrm>
              <a:off x="6121654" y="2507234"/>
              <a:ext cx="37975" cy="57151"/>
            </a:xfrm>
            <a:custGeom>
              <a:rect b="b" l="l" r="r" t="t"/>
              <a:pathLst>
                <a:path extrusionOk="0" h="57151" w="37975">
                  <a:moveTo>
                    <a:pt x="1397" y="41783"/>
                  </a:moveTo>
                  <a:lnTo>
                    <a:pt x="0" y="25908"/>
                  </a:lnTo>
                  <a:lnTo>
                    <a:pt x="6224" y="10160"/>
                  </a:lnTo>
                  <a:lnTo>
                    <a:pt x="13970" y="0"/>
                  </a:lnTo>
                  <a:lnTo>
                    <a:pt x="28829" y="1524"/>
                  </a:lnTo>
                  <a:lnTo>
                    <a:pt x="37974"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64" name="Google Shape;4364;p38"/>
            <p:cNvSpPr/>
            <p:nvPr/>
          </p:nvSpPr>
          <p:spPr>
            <a:xfrm>
              <a:off x="6121654" y="2507234"/>
              <a:ext cx="37975" cy="57151"/>
            </a:xfrm>
            <a:custGeom>
              <a:rect b="b" l="l" r="r" t="t"/>
              <a:pathLst>
                <a:path extrusionOk="0" h="57151" w="37975">
                  <a:moveTo>
                    <a:pt x="1397" y="41783"/>
                  </a:moveTo>
                  <a:lnTo>
                    <a:pt x="0" y="25908"/>
                  </a:lnTo>
                  <a:lnTo>
                    <a:pt x="6224" y="10160"/>
                  </a:lnTo>
                  <a:lnTo>
                    <a:pt x="13970" y="0"/>
                  </a:lnTo>
                  <a:lnTo>
                    <a:pt x="28829" y="1524"/>
                  </a:lnTo>
                  <a:lnTo>
                    <a:pt x="37974"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65" name="Google Shape;4365;p38"/>
            <p:cNvSpPr/>
            <p:nvPr/>
          </p:nvSpPr>
          <p:spPr>
            <a:xfrm>
              <a:off x="6120257" y="2540889"/>
              <a:ext cx="26798" cy="27814"/>
            </a:xfrm>
            <a:custGeom>
              <a:rect b="b" l="l" r="r" t="t"/>
              <a:pathLst>
                <a:path extrusionOk="0" h="27814" w="26798">
                  <a:moveTo>
                    <a:pt x="0" y="25400"/>
                  </a:moveTo>
                  <a:lnTo>
                    <a:pt x="1397" y="8636"/>
                  </a:lnTo>
                  <a:lnTo>
                    <a:pt x="16765"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66" name="Google Shape;4366;p38"/>
            <p:cNvSpPr/>
            <p:nvPr/>
          </p:nvSpPr>
          <p:spPr>
            <a:xfrm>
              <a:off x="6120257" y="2540889"/>
              <a:ext cx="26798" cy="27814"/>
            </a:xfrm>
            <a:custGeom>
              <a:rect b="b" l="l" r="r" t="t"/>
              <a:pathLst>
                <a:path extrusionOk="0" h="27814" w="26798">
                  <a:moveTo>
                    <a:pt x="0" y="25400"/>
                  </a:moveTo>
                  <a:lnTo>
                    <a:pt x="1397" y="8636"/>
                  </a:lnTo>
                  <a:lnTo>
                    <a:pt x="16765"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67" name="Google Shape;4367;p38"/>
            <p:cNvSpPr/>
            <p:nvPr/>
          </p:nvSpPr>
          <p:spPr>
            <a:xfrm>
              <a:off x="6003544" y="25322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68" name="Google Shape;4368;p38"/>
            <p:cNvSpPr/>
            <p:nvPr/>
          </p:nvSpPr>
          <p:spPr>
            <a:xfrm>
              <a:off x="5969508" y="2292731"/>
              <a:ext cx="153163" cy="319660"/>
            </a:xfrm>
            <a:custGeom>
              <a:rect b="b" l="l" r="r" t="t"/>
              <a:pathLst>
                <a:path extrusionOk="0" h="319660" w="153163">
                  <a:moveTo>
                    <a:pt x="31623" y="7620"/>
                  </a:moveTo>
                  <a:lnTo>
                    <a:pt x="57150" y="0"/>
                  </a:lnTo>
                  <a:lnTo>
                    <a:pt x="78233" y="4318"/>
                  </a:lnTo>
                  <a:lnTo>
                    <a:pt x="94108" y="20193"/>
                  </a:lnTo>
                  <a:lnTo>
                    <a:pt x="105156" y="51308"/>
                  </a:lnTo>
                  <a:lnTo>
                    <a:pt x="115189" y="86868"/>
                  </a:lnTo>
                  <a:lnTo>
                    <a:pt x="125222" y="116078"/>
                  </a:lnTo>
                  <a:lnTo>
                    <a:pt x="144018" y="186690"/>
                  </a:lnTo>
                  <a:lnTo>
                    <a:pt x="148845"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1" y="154559"/>
                  </a:lnTo>
                  <a:lnTo>
                    <a:pt x="0" y="94996"/>
                  </a:lnTo>
                  <a:lnTo>
                    <a:pt x="2414"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69" name="Google Shape;4369;p38"/>
            <p:cNvSpPr/>
            <p:nvPr/>
          </p:nvSpPr>
          <p:spPr>
            <a:xfrm>
              <a:off x="5991606" y="2389632"/>
              <a:ext cx="137288" cy="115698"/>
            </a:xfrm>
            <a:custGeom>
              <a:rect b="b" l="l" r="r" t="t"/>
              <a:pathLst>
                <a:path extrusionOk="0" h="115698" w="137288">
                  <a:moveTo>
                    <a:pt x="15875" y="22098"/>
                  </a:moveTo>
                  <a:lnTo>
                    <a:pt x="29718" y="11049"/>
                  </a:lnTo>
                  <a:lnTo>
                    <a:pt x="47498" y="3937"/>
                  </a:lnTo>
                  <a:lnTo>
                    <a:pt x="61468" y="1016"/>
                  </a:lnTo>
                  <a:lnTo>
                    <a:pt x="74423"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9" y="97028"/>
                  </a:lnTo>
                  <a:lnTo>
                    <a:pt x="106045" y="104140"/>
                  </a:lnTo>
                  <a:lnTo>
                    <a:pt x="94107" y="109982"/>
                  </a:lnTo>
                  <a:lnTo>
                    <a:pt x="83948"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70" name="Google Shape;4370;p38"/>
            <p:cNvSpPr/>
            <p:nvPr/>
          </p:nvSpPr>
          <p:spPr>
            <a:xfrm>
              <a:off x="5991606" y="2389632"/>
              <a:ext cx="137288" cy="115698"/>
            </a:xfrm>
            <a:custGeom>
              <a:rect b="b" l="l" r="r" t="t"/>
              <a:pathLst>
                <a:path extrusionOk="0" h="115698" w="137288">
                  <a:moveTo>
                    <a:pt x="15875" y="22098"/>
                  </a:moveTo>
                  <a:lnTo>
                    <a:pt x="29718" y="11049"/>
                  </a:lnTo>
                  <a:lnTo>
                    <a:pt x="47498" y="3937"/>
                  </a:lnTo>
                  <a:lnTo>
                    <a:pt x="61468" y="1016"/>
                  </a:lnTo>
                  <a:lnTo>
                    <a:pt x="74423"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9" y="97028"/>
                  </a:lnTo>
                  <a:lnTo>
                    <a:pt x="106045" y="104140"/>
                  </a:lnTo>
                  <a:lnTo>
                    <a:pt x="94107" y="109982"/>
                  </a:lnTo>
                  <a:lnTo>
                    <a:pt x="83948"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4371" name="Google Shape;4371;p38"/>
          <p:cNvGrpSpPr/>
          <p:nvPr/>
        </p:nvGrpSpPr>
        <p:grpSpPr>
          <a:xfrm rot="6047400">
            <a:off x="2387600" y="2794000"/>
            <a:ext cx="434849" cy="512065"/>
            <a:chOff x="2387600" y="2794000"/>
            <a:chExt cx="434849" cy="512065"/>
          </a:xfrm>
        </p:grpSpPr>
        <p:sp>
          <p:nvSpPr>
            <p:cNvPr id="4372" name="Google Shape;4372;p38"/>
            <p:cNvSpPr/>
            <p:nvPr/>
          </p:nvSpPr>
          <p:spPr>
            <a:xfrm>
              <a:off x="2693416" y="30468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73" name="Google Shape;4373;p38"/>
            <p:cNvSpPr/>
            <p:nvPr/>
          </p:nvSpPr>
          <p:spPr>
            <a:xfrm>
              <a:off x="2693416" y="30468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74" name="Google Shape;4374;p38"/>
            <p:cNvSpPr/>
            <p:nvPr/>
          </p:nvSpPr>
          <p:spPr>
            <a:xfrm>
              <a:off x="2763012" y="28442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75" name="Google Shape;4375;p38"/>
            <p:cNvSpPr/>
            <p:nvPr/>
          </p:nvSpPr>
          <p:spPr>
            <a:xfrm>
              <a:off x="2763012" y="28442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76" name="Google Shape;4376;p38"/>
            <p:cNvSpPr/>
            <p:nvPr/>
          </p:nvSpPr>
          <p:spPr>
            <a:xfrm>
              <a:off x="2387600" y="30627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77" name="Google Shape;4377;p38"/>
            <p:cNvSpPr/>
            <p:nvPr/>
          </p:nvSpPr>
          <p:spPr>
            <a:xfrm>
              <a:off x="2387600" y="30627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78" name="Google Shape;4378;p38"/>
            <p:cNvSpPr/>
            <p:nvPr/>
          </p:nvSpPr>
          <p:spPr>
            <a:xfrm>
              <a:off x="2414016" y="30330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79" name="Google Shape;4379;p38"/>
            <p:cNvSpPr/>
            <p:nvPr/>
          </p:nvSpPr>
          <p:spPr>
            <a:xfrm>
              <a:off x="2727960" y="28420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80" name="Google Shape;4380;p38"/>
            <p:cNvSpPr/>
            <p:nvPr/>
          </p:nvSpPr>
          <p:spPr>
            <a:xfrm>
              <a:off x="2727960" y="28420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81" name="Google Shape;4381;p38"/>
            <p:cNvSpPr/>
            <p:nvPr/>
          </p:nvSpPr>
          <p:spPr>
            <a:xfrm>
              <a:off x="2600706" y="30843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82" name="Google Shape;4382;p38"/>
            <p:cNvSpPr/>
            <p:nvPr/>
          </p:nvSpPr>
          <p:spPr>
            <a:xfrm>
              <a:off x="2600706" y="30843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83" name="Google Shape;4383;p38"/>
            <p:cNvSpPr/>
            <p:nvPr/>
          </p:nvSpPr>
          <p:spPr>
            <a:xfrm>
              <a:off x="2518664" y="30046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84" name="Google Shape;4384;p38"/>
            <p:cNvSpPr/>
            <p:nvPr/>
          </p:nvSpPr>
          <p:spPr>
            <a:xfrm>
              <a:off x="2518664" y="30046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85" name="Google Shape;4385;p38"/>
            <p:cNvSpPr/>
            <p:nvPr/>
          </p:nvSpPr>
          <p:spPr>
            <a:xfrm>
              <a:off x="2648712" y="28592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86" name="Google Shape;4386;p38"/>
            <p:cNvSpPr/>
            <p:nvPr/>
          </p:nvSpPr>
          <p:spPr>
            <a:xfrm>
              <a:off x="2648712" y="28592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87" name="Google Shape;4387;p38"/>
            <p:cNvSpPr/>
            <p:nvPr/>
          </p:nvSpPr>
          <p:spPr>
            <a:xfrm>
              <a:off x="2748026" y="27940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88" name="Google Shape;4388;p38"/>
            <p:cNvSpPr/>
            <p:nvPr/>
          </p:nvSpPr>
          <p:spPr>
            <a:xfrm>
              <a:off x="2748026" y="27940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89" name="Google Shape;4389;p38"/>
            <p:cNvSpPr/>
            <p:nvPr/>
          </p:nvSpPr>
          <p:spPr>
            <a:xfrm>
              <a:off x="2713990" y="31323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90" name="Google Shape;4390;p38"/>
            <p:cNvSpPr/>
            <p:nvPr/>
          </p:nvSpPr>
          <p:spPr>
            <a:xfrm>
              <a:off x="2713990" y="31323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91" name="Google Shape;4391;p38"/>
            <p:cNvSpPr/>
            <p:nvPr/>
          </p:nvSpPr>
          <p:spPr>
            <a:xfrm>
              <a:off x="2710688" y="31150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392" name="Google Shape;4392;p38"/>
            <p:cNvSpPr/>
            <p:nvPr/>
          </p:nvSpPr>
          <p:spPr>
            <a:xfrm>
              <a:off x="2710688" y="31150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4393" name="Google Shape;4393;p38"/>
            <p:cNvCxnSpPr/>
            <p:nvPr/>
          </p:nvCxnSpPr>
          <p:spPr>
            <a:xfrm flipH="1">
              <a:off x="2642997" y="32110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4394" name="Google Shape;4394;p38"/>
            <p:cNvCxnSpPr/>
            <p:nvPr/>
          </p:nvCxnSpPr>
          <p:spPr>
            <a:xfrm rot="10800000">
              <a:off x="2619883" y="32466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4395" name="Google Shape;4395;p38"/>
            <p:cNvCxnSpPr/>
            <p:nvPr/>
          </p:nvCxnSpPr>
          <p:spPr>
            <a:xfrm rot="10800000">
              <a:off x="2631440" y="32254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4396" name="Google Shape;4396;p38"/>
            <p:cNvCxnSpPr/>
            <p:nvPr/>
          </p:nvCxnSpPr>
          <p:spPr>
            <a:xfrm rot="10800000">
              <a:off x="2624709" y="32628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4397" name="Google Shape;4397;p38"/>
            <p:cNvCxnSpPr/>
            <p:nvPr/>
          </p:nvCxnSpPr>
          <p:spPr>
            <a:xfrm rot="10800000">
              <a:off x="2659761" y="31884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4398" name="Google Shape;4398;p38"/>
            <p:cNvCxnSpPr/>
            <p:nvPr/>
          </p:nvCxnSpPr>
          <p:spPr>
            <a:xfrm flipH="1">
              <a:off x="2645791" y="31616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4399" name="Google Shape;4399;p38"/>
            <p:cNvCxnSpPr/>
            <p:nvPr/>
          </p:nvCxnSpPr>
          <p:spPr>
            <a:xfrm flipH="1">
              <a:off x="2635250" y="31986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4400" name="Google Shape;4400;p38"/>
            <p:cNvCxnSpPr/>
            <p:nvPr/>
          </p:nvCxnSpPr>
          <p:spPr>
            <a:xfrm flipH="1">
              <a:off x="2673731" y="3162046"/>
              <a:ext cx="14351" cy="97536"/>
            </a:xfrm>
            <a:prstGeom prst="straightConnector1">
              <a:avLst/>
            </a:prstGeom>
            <a:noFill/>
            <a:ln cap="flat" cmpd="sng" w="12700">
              <a:solidFill>
                <a:srgbClr val="804000"/>
              </a:solidFill>
              <a:prstDash val="solid"/>
              <a:round/>
              <a:headEnd len="sm" w="sm" type="none"/>
              <a:tailEnd len="sm" w="sm" type="none"/>
            </a:ln>
          </p:spPr>
        </p:cxnSp>
        <p:sp>
          <p:nvSpPr>
            <p:cNvPr id="4401" name="Google Shape;4401;p38"/>
            <p:cNvSpPr/>
            <p:nvPr/>
          </p:nvSpPr>
          <p:spPr>
            <a:xfrm>
              <a:off x="2607437" y="29312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02" name="Google Shape;4402;p38"/>
            <p:cNvSpPr/>
            <p:nvPr/>
          </p:nvSpPr>
          <p:spPr>
            <a:xfrm>
              <a:off x="2588768" y="28112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03" name="Google Shape;4403;p38"/>
            <p:cNvSpPr/>
            <p:nvPr/>
          </p:nvSpPr>
          <p:spPr>
            <a:xfrm>
              <a:off x="2727960" y="28218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04" name="Google Shape;4404;p38"/>
            <p:cNvSpPr/>
            <p:nvPr/>
          </p:nvSpPr>
          <p:spPr>
            <a:xfrm>
              <a:off x="2705354" y="30406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05" name="Google Shape;4405;p38"/>
            <p:cNvSpPr/>
            <p:nvPr/>
          </p:nvSpPr>
          <p:spPr>
            <a:xfrm>
              <a:off x="2705354" y="30406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06" name="Google Shape;4406;p38"/>
            <p:cNvSpPr/>
            <p:nvPr/>
          </p:nvSpPr>
          <p:spPr>
            <a:xfrm>
              <a:off x="2703957" y="30742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07" name="Google Shape;4407;p38"/>
            <p:cNvSpPr/>
            <p:nvPr/>
          </p:nvSpPr>
          <p:spPr>
            <a:xfrm>
              <a:off x="2703957" y="30742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08" name="Google Shape;4408;p38"/>
            <p:cNvSpPr/>
            <p:nvPr/>
          </p:nvSpPr>
          <p:spPr>
            <a:xfrm>
              <a:off x="2587244" y="3065653"/>
              <a:ext cx="57658" cy="77217"/>
            </a:xfrm>
            <a:custGeom>
              <a:rect b="b" l="l" r="r" t="t"/>
              <a:pathLst>
                <a:path extrusionOk="0" h="77217" w="57658">
                  <a:moveTo>
                    <a:pt x="0" y="46990"/>
                  </a:moveTo>
                  <a:lnTo>
                    <a:pt x="1905" y="24003"/>
                  </a:lnTo>
                  <a:lnTo>
                    <a:pt x="18288" y="0"/>
                  </a:lnTo>
                  <a:lnTo>
                    <a:pt x="57657"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09" name="Google Shape;4409;p38"/>
            <p:cNvSpPr/>
            <p:nvPr/>
          </p:nvSpPr>
          <p:spPr>
            <a:xfrm>
              <a:off x="2553208" y="28261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10" name="Google Shape;4410;p38"/>
            <p:cNvSpPr/>
            <p:nvPr/>
          </p:nvSpPr>
          <p:spPr>
            <a:xfrm>
              <a:off x="2575306" y="29230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11" name="Google Shape;4411;p38"/>
            <p:cNvSpPr/>
            <p:nvPr/>
          </p:nvSpPr>
          <p:spPr>
            <a:xfrm>
              <a:off x="2575306" y="29230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4412" name="Google Shape;4412;p38"/>
          <p:cNvGrpSpPr/>
          <p:nvPr/>
        </p:nvGrpSpPr>
        <p:grpSpPr>
          <a:xfrm rot="6047400">
            <a:off x="4699000" y="3302000"/>
            <a:ext cx="434849" cy="512065"/>
            <a:chOff x="4699000" y="3302000"/>
            <a:chExt cx="434849" cy="512065"/>
          </a:xfrm>
        </p:grpSpPr>
        <p:sp>
          <p:nvSpPr>
            <p:cNvPr id="4413" name="Google Shape;4413;p38"/>
            <p:cNvSpPr/>
            <p:nvPr/>
          </p:nvSpPr>
          <p:spPr>
            <a:xfrm>
              <a:off x="5004816" y="35548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14" name="Google Shape;4414;p38"/>
            <p:cNvSpPr/>
            <p:nvPr/>
          </p:nvSpPr>
          <p:spPr>
            <a:xfrm>
              <a:off x="5004816" y="35548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15" name="Google Shape;4415;p38"/>
            <p:cNvSpPr/>
            <p:nvPr/>
          </p:nvSpPr>
          <p:spPr>
            <a:xfrm>
              <a:off x="5074412" y="33522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16" name="Google Shape;4416;p38"/>
            <p:cNvSpPr/>
            <p:nvPr/>
          </p:nvSpPr>
          <p:spPr>
            <a:xfrm>
              <a:off x="5074412" y="33522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17" name="Google Shape;4417;p38"/>
            <p:cNvSpPr/>
            <p:nvPr/>
          </p:nvSpPr>
          <p:spPr>
            <a:xfrm>
              <a:off x="4699000" y="35707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18" name="Google Shape;4418;p38"/>
            <p:cNvSpPr/>
            <p:nvPr/>
          </p:nvSpPr>
          <p:spPr>
            <a:xfrm>
              <a:off x="4699000" y="35707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19" name="Google Shape;4419;p38"/>
            <p:cNvSpPr/>
            <p:nvPr/>
          </p:nvSpPr>
          <p:spPr>
            <a:xfrm>
              <a:off x="4725416" y="35410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20" name="Google Shape;4420;p38"/>
            <p:cNvSpPr/>
            <p:nvPr/>
          </p:nvSpPr>
          <p:spPr>
            <a:xfrm>
              <a:off x="5039360" y="33500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21" name="Google Shape;4421;p38"/>
            <p:cNvSpPr/>
            <p:nvPr/>
          </p:nvSpPr>
          <p:spPr>
            <a:xfrm>
              <a:off x="5039360" y="33500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22" name="Google Shape;4422;p38"/>
            <p:cNvSpPr/>
            <p:nvPr/>
          </p:nvSpPr>
          <p:spPr>
            <a:xfrm>
              <a:off x="4912106" y="35923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23" name="Google Shape;4423;p38"/>
            <p:cNvSpPr/>
            <p:nvPr/>
          </p:nvSpPr>
          <p:spPr>
            <a:xfrm>
              <a:off x="4912106" y="35923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24" name="Google Shape;4424;p38"/>
            <p:cNvSpPr/>
            <p:nvPr/>
          </p:nvSpPr>
          <p:spPr>
            <a:xfrm>
              <a:off x="4830064" y="35126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25" name="Google Shape;4425;p38"/>
            <p:cNvSpPr/>
            <p:nvPr/>
          </p:nvSpPr>
          <p:spPr>
            <a:xfrm>
              <a:off x="4830064" y="35126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26" name="Google Shape;4426;p38"/>
            <p:cNvSpPr/>
            <p:nvPr/>
          </p:nvSpPr>
          <p:spPr>
            <a:xfrm>
              <a:off x="4960112" y="33672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27" name="Google Shape;4427;p38"/>
            <p:cNvSpPr/>
            <p:nvPr/>
          </p:nvSpPr>
          <p:spPr>
            <a:xfrm>
              <a:off x="4960112" y="33672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28" name="Google Shape;4428;p38"/>
            <p:cNvSpPr/>
            <p:nvPr/>
          </p:nvSpPr>
          <p:spPr>
            <a:xfrm>
              <a:off x="5059426" y="33020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29" name="Google Shape;4429;p38"/>
            <p:cNvSpPr/>
            <p:nvPr/>
          </p:nvSpPr>
          <p:spPr>
            <a:xfrm>
              <a:off x="5059426" y="33020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30" name="Google Shape;4430;p38"/>
            <p:cNvSpPr/>
            <p:nvPr/>
          </p:nvSpPr>
          <p:spPr>
            <a:xfrm>
              <a:off x="5025390" y="36403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31" name="Google Shape;4431;p38"/>
            <p:cNvSpPr/>
            <p:nvPr/>
          </p:nvSpPr>
          <p:spPr>
            <a:xfrm>
              <a:off x="5025390" y="36403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32" name="Google Shape;4432;p38"/>
            <p:cNvSpPr/>
            <p:nvPr/>
          </p:nvSpPr>
          <p:spPr>
            <a:xfrm>
              <a:off x="5022088" y="36230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33" name="Google Shape;4433;p38"/>
            <p:cNvSpPr/>
            <p:nvPr/>
          </p:nvSpPr>
          <p:spPr>
            <a:xfrm>
              <a:off x="5022088" y="36230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4434" name="Google Shape;4434;p38"/>
            <p:cNvCxnSpPr/>
            <p:nvPr/>
          </p:nvCxnSpPr>
          <p:spPr>
            <a:xfrm flipH="1">
              <a:off x="4954397" y="37190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4435" name="Google Shape;4435;p38"/>
            <p:cNvCxnSpPr/>
            <p:nvPr/>
          </p:nvCxnSpPr>
          <p:spPr>
            <a:xfrm rot="10800000">
              <a:off x="4931283" y="37546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4436" name="Google Shape;4436;p38"/>
            <p:cNvCxnSpPr/>
            <p:nvPr/>
          </p:nvCxnSpPr>
          <p:spPr>
            <a:xfrm rot="10800000">
              <a:off x="4942840" y="37334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4437" name="Google Shape;4437;p38"/>
            <p:cNvCxnSpPr/>
            <p:nvPr/>
          </p:nvCxnSpPr>
          <p:spPr>
            <a:xfrm rot="10800000">
              <a:off x="4936109" y="37708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4438" name="Google Shape;4438;p38"/>
            <p:cNvCxnSpPr/>
            <p:nvPr/>
          </p:nvCxnSpPr>
          <p:spPr>
            <a:xfrm rot="10800000">
              <a:off x="4971161" y="36964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4439" name="Google Shape;4439;p38"/>
            <p:cNvCxnSpPr/>
            <p:nvPr/>
          </p:nvCxnSpPr>
          <p:spPr>
            <a:xfrm flipH="1">
              <a:off x="4957191" y="36696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4440" name="Google Shape;4440;p38"/>
            <p:cNvCxnSpPr/>
            <p:nvPr/>
          </p:nvCxnSpPr>
          <p:spPr>
            <a:xfrm flipH="1">
              <a:off x="4946650" y="37066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4441" name="Google Shape;4441;p38"/>
            <p:cNvCxnSpPr/>
            <p:nvPr/>
          </p:nvCxnSpPr>
          <p:spPr>
            <a:xfrm flipH="1">
              <a:off x="4985131" y="3670046"/>
              <a:ext cx="14351" cy="97536"/>
            </a:xfrm>
            <a:prstGeom prst="straightConnector1">
              <a:avLst/>
            </a:prstGeom>
            <a:noFill/>
            <a:ln cap="flat" cmpd="sng" w="12700">
              <a:solidFill>
                <a:srgbClr val="804000"/>
              </a:solidFill>
              <a:prstDash val="solid"/>
              <a:round/>
              <a:headEnd len="sm" w="sm" type="none"/>
              <a:tailEnd len="sm" w="sm" type="none"/>
            </a:ln>
          </p:spPr>
        </p:cxnSp>
        <p:sp>
          <p:nvSpPr>
            <p:cNvPr id="4442" name="Google Shape;4442;p38"/>
            <p:cNvSpPr/>
            <p:nvPr/>
          </p:nvSpPr>
          <p:spPr>
            <a:xfrm>
              <a:off x="4918837" y="34392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43" name="Google Shape;4443;p38"/>
            <p:cNvSpPr/>
            <p:nvPr/>
          </p:nvSpPr>
          <p:spPr>
            <a:xfrm>
              <a:off x="4900168" y="33192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44" name="Google Shape;4444;p38"/>
            <p:cNvSpPr/>
            <p:nvPr/>
          </p:nvSpPr>
          <p:spPr>
            <a:xfrm>
              <a:off x="5039360" y="33298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45" name="Google Shape;4445;p38"/>
            <p:cNvSpPr/>
            <p:nvPr/>
          </p:nvSpPr>
          <p:spPr>
            <a:xfrm>
              <a:off x="5016754" y="35486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46" name="Google Shape;4446;p38"/>
            <p:cNvSpPr/>
            <p:nvPr/>
          </p:nvSpPr>
          <p:spPr>
            <a:xfrm>
              <a:off x="5016754" y="35486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47" name="Google Shape;4447;p38"/>
            <p:cNvSpPr/>
            <p:nvPr/>
          </p:nvSpPr>
          <p:spPr>
            <a:xfrm>
              <a:off x="5015357" y="35822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48" name="Google Shape;4448;p38"/>
            <p:cNvSpPr/>
            <p:nvPr/>
          </p:nvSpPr>
          <p:spPr>
            <a:xfrm>
              <a:off x="5015357" y="35822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49" name="Google Shape;4449;p38"/>
            <p:cNvSpPr/>
            <p:nvPr/>
          </p:nvSpPr>
          <p:spPr>
            <a:xfrm>
              <a:off x="4898644" y="35736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50" name="Google Shape;4450;p38"/>
            <p:cNvSpPr/>
            <p:nvPr/>
          </p:nvSpPr>
          <p:spPr>
            <a:xfrm>
              <a:off x="4864608" y="33341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51" name="Google Shape;4451;p38"/>
            <p:cNvSpPr/>
            <p:nvPr/>
          </p:nvSpPr>
          <p:spPr>
            <a:xfrm>
              <a:off x="4886706" y="34310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52" name="Google Shape;4452;p38"/>
            <p:cNvSpPr/>
            <p:nvPr/>
          </p:nvSpPr>
          <p:spPr>
            <a:xfrm>
              <a:off x="4886706" y="34310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4453" name="Google Shape;4453;p38"/>
          <p:cNvGrpSpPr/>
          <p:nvPr/>
        </p:nvGrpSpPr>
        <p:grpSpPr>
          <a:xfrm rot="6047400">
            <a:off x="3924300" y="812800"/>
            <a:ext cx="434849" cy="512065"/>
            <a:chOff x="3924300" y="812800"/>
            <a:chExt cx="434849" cy="512065"/>
          </a:xfrm>
        </p:grpSpPr>
        <p:sp>
          <p:nvSpPr>
            <p:cNvPr id="4454" name="Google Shape;4454;p38"/>
            <p:cNvSpPr/>
            <p:nvPr/>
          </p:nvSpPr>
          <p:spPr>
            <a:xfrm>
              <a:off x="4230116" y="10656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55" name="Google Shape;4455;p38"/>
            <p:cNvSpPr/>
            <p:nvPr/>
          </p:nvSpPr>
          <p:spPr>
            <a:xfrm>
              <a:off x="4230116" y="10656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56" name="Google Shape;4456;p38"/>
            <p:cNvSpPr/>
            <p:nvPr/>
          </p:nvSpPr>
          <p:spPr>
            <a:xfrm>
              <a:off x="4299712" y="8630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57" name="Google Shape;4457;p38"/>
            <p:cNvSpPr/>
            <p:nvPr/>
          </p:nvSpPr>
          <p:spPr>
            <a:xfrm>
              <a:off x="4299712" y="8630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58" name="Google Shape;4458;p38"/>
            <p:cNvSpPr/>
            <p:nvPr/>
          </p:nvSpPr>
          <p:spPr>
            <a:xfrm>
              <a:off x="3924300" y="10815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59" name="Google Shape;4459;p38"/>
            <p:cNvSpPr/>
            <p:nvPr/>
          </p:nvSpPr>
          <p:spPr>
            <a:xfrm>
              <a:off x="3924300" y="10815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60" name="Google Shape;4460;p38"/>
            <p:cNvSpPr/>
            <p:nvPr/>
          </p:nvSpPr>
          <p:spPr>
            <a:xfrm>
              <a:off x="3950716" y="10518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61" name="Google Shape;4461;p38"/>
            <p:cNvSpPr/>
            <p:nvPr/>
          </p:nvSpPr>
          <p:spPr>
            <a:xfrm>
              <a:off x="4264660" y="8608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62" name="Google Shape;4462;p38"/>
            <p:cNvSpPr/>
            <p:nvPr/>
          </p:nvSpPr>
          <p:spPr>
            <a:xfrm>
              <a:off x="4264660" y="8608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63" name="Google Shape;4463;p38"/>
            <p:cNvSpPr/>
            <p:nvPr/>
          </p:nvSpPr>
          <p:spPr>
            <a:xfrm>
              <a:off x="4137406" y="11031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64" name="Google Shape;4464;p38"/>
            <p:cNvSpPr/>
            <p:nvPr/>
          </p:nvSpPr>
          <p:spPr>
            <a:xfrm>
              <a:off x="4137406" y="11031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65" name="Google Shape;4465;p38"/>
            <p:cNvSpPr/>
            <p:nvPr/>
          </p:nvSpPr>
          <p:spPr>
            <a:xfrm>
              <a:off x="4055364" y="10234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66" name="Google Shape;4466;p38"/>
            <p:cNvSpPr/>
            <p:nvPr/>
          </p:nvSpPr>
          <p:spPr>
            <a:xfrm>
              <a:off x="4055364" y="10234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67" name="Google Shape;4467;p38"/>
            <p:cNvSpPr/>
            <p:nvPr/>
          </p:nvSpPr>
          <p:spPr>
            <a:xfrm>
              <a:off x="4185412" y="8780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68" name="Google Shape;4468;p38"/>
            <p:cNvSpPr/>
            <p:nvPr/>
          </p:nvSpPr>
          <p:spPr>
            <a:xfrm>
              <a:off x="4185412" y="8780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69" name="Google Shape;4469;p38"/>
            <p:cNvSpPr/>
            <p:nvPr/>
          </p:nvSpPr>
          <p:spPr>
            <a:xfrm>
              <a:off x="4284726" y="8128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70" name="Google Shape;4470;p38"/>
            <p:cNvSpPr/>
            <p:nvPr/>
          </p:nvSpPr>
          <p:spPr>
            <a:xfrm>
              <a:off x="4284726" y="8128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71" name="Google Shape;4471;p38"/>
            <p:cNvSpPr/>
            <p:nvPr/>
          </p:nvSpPr>
          <p:spPr>
            <a:xfrm>
              <a:off x="4250690" y="11511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72" name="Google Shape;4472;p38"/>
            <p:cNvSpPr/>
            <p:nvPr/>
          </p:nvSpPr>
          <p:spPr>
            <a:xfrm>
              <a:off x="4250690" y="11511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73" name="Google Shape;4473;p38"/>
            <p:cNvSpPr/>
            <p:nvPr/>
          </p:nvSpPr>
          <p:spPr>
            <a:xfrm>
              <a:off x="4247388" y="11338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74" name="Google Shape;4474;p38"/>
            <p:cNvSpPr/>
            <p:nvPr/>
          </p:nvSpPr>
          <p:spPr>
            <a:xfrm>
              <a:off x="4247388" y="11338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4475" name="Google Shape;4475;p38"/>
            <p:cNvCxnSpPr/>
            <p:nvPr/>
          </p:nvCxnSpPr>
          <p:spPr>
            <a:xfrm flipH="1">
              <a:off x="4179697" y="12298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4476" name="Google Shape;4476;p38"/>
            <p:cNvCxnSpPr/>
            <p:nvPr/>
          </p:nvCxnSpPr>
          <p:spPr>
            <a:xfrm rot="10800000">
              <a:off x="4156583" y="12654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4477" name="Google Shape;4477;p38"/>
            <p:cNvCxnSpPr/>
            <p:nvPr/>
          </p:nvCxnSpPr>
          <p:spPr>
            <a:xfrm rot="10800000">
              <a:off x="4168140" y="12442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4478" name="Google Shape;4478;p38"/>
            <p:cNvCxnSpPr/>
            <p:nvPr/>
          </p:nvCxnSpPr>
          <p:spPr>
            <a:xfrm rot="10800000">
              <a:off x="4161409" y="12816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4479" name="Google Shape;4479;p38"/>
            <p:cNvCxnSpPr/>
            <p:nvPr/>
          </p:nvCxnSpPr>
          <p:spPr>
            <a:xfrm rot="10800000">
              <a:off x="4196461" y="12072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4480" name="Google Shape;4480;p38"/>
            <p:cNvCxnSpPr/>
            <p:nvPr/>
          </p:nvCxnSpPr>
          <p:spPr>
            <a:xfrm flipH="1">
              <a:off x="4182491" y="11804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4481" name="Google Shape;4481;p38"/>
            <p:cNvCxnSpPr/>
            <p:nvPr/>
          </p:nvCxnSpPr>
          <p:spPr>
            <a:xfrm flipH="1">
              <a:off x="4171950" y="12174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4482" name="Google Shape;4482;p38"/>
            <p:cNvCxnSpPr/>
            <p:nvPr/>
          </p:nvCxnSpPr>
          <p:spPr>
            <a:xfrm flipH="1">
              <a:off x="4210431" y="1180846"/>
              <a:ext cx="14351" cy="97536"/>
            </a:xfrm>
            <a:prstGeom prst="straightConnector1">
              <a:avLst/>
            </a:prstGeom>
            <a:noFill/>
            <a:ln cap="flat" cmpd="sng" w="12700">
              <a:solidFill>
                <a:srgbClr val="804000"/>
              </a:solidFill>
              <a:prstDash val="solid"/>
              <a:round/>
              <a:headEnd len="sm" w="sm" type="none"/>
              <a:tailEnd len="sm" w="sm" type="none"/>
            </a:ln>
          </p:spPr>
        </p:cxnSp>
        <p:sp>
          <p:nvSpPr>
            <p:cNvPr id="4483" name="Google Shape;4483;p38"/>
            <p:cNvSpPr/>
            <p:nvPr/>
          </p:nvSpPr>
          <p:spPr>
            <a:xfrm>
              <a:off x="4144137" y="9500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84" name="Google Shape;4484;p38"/>
            <p:cNvSpPr/>
            <p:nvPr/>
          </p:nvSpPr>
          <p:spPr>
            <a:xfrm>
              <a:off x="4125468" y="8300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85" name="Google Shape;4485;p38"/>
            <p:cNvSpPr/>
            <p:nvPr/>
          </p:nvSpPr>
          <p:spPr>
            <a:xfrm>
              <a:off x="4264660" y="8406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86" name="Google Shape;4486;p38"/>
            <p:cNvSpPr/>
            <p:nvPr/>
          </p:nvSpPr>
          <p:spPr>
            <a:xfrm>
              <a:off x="4242054" y="10594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87" name="Google Shape;4487;p38"/>
            <p:cNvSpPr/>
            <p:nvPr/>
          </p:nvSpPr>
          <p:spPr>
            <a:xfrm>
              <a:off x="4242054" y="10594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88" name="Google Shape;4488;p38"/>
            <p:cNvSpPr/>
            <p:nvPr/>
          </p:nvSpPr>
          <p:spPr>
            <a:xfrm>
              <a:off x="4240657" y="10930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89" name="Google Shape;4489;p38"/>
            <p:cNvSpPr/>
            <p:nvPr/>
          </p:nvSpPr>
          <p:spPr>
            <a:xfrm>
              <a:off x="4240657" y="10930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90" name="Google Shape;4490;p38"/>
            <p:cNvSpPr/>
            <p:nvPr/>
          </p:nvSpPr>
          <p:spPr>
            <a:xfrm>
              <a:off x="4123944" y="10844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91" name="Google Shape;4491;p38"/>
            <p:cNvSpPr/>
            <p:nvPr/>
          </p:nvSpPr>
          <p:spPr>
            <a:xfrm>
              <a:off x="4089908" y="8449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8"/>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92" name="Google Shape;4492;p38"/>
            <p:cNvSpPr/>
            <p:nvPr/>
          </p:nvSpPr>
          <p:spPr>
            <a:xfrm>
              <a:off x="4112006" y="941832"/>
              <a:ext cx="137288" cy="115698"/>
            </a:xfrm>
            <a:custGeom>
              <a:rect b="b" l="l" r="r" t="t"/>
              <a:pathLst>
                <a:path extrusionOk="0" h="115698" w="137288">
                  <a:moveTo>
                    <a:pt x="15875" y="22098"/>
                  </a:moveTo>
                  <a:lnTo>
                    <a:pt x="29718" y="11049"/>
                  </a:lnTo>
                  <a:lnTo>
                    <a:pt x="47498" y="3937"/>
                  </a:lnTo>
                  <a:lnTo>
                    <a:pt x="61468" y="1017"/>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93" name="Google Shape;4493;p38"/>
            <p:cNvSpPr/>
            <p:nvPr/>
          </p:nvSpPr>
          <p:spPr>
            <a:xfrm>
              <a:off x="4112006" y="941832"/>
              <a:ext cx="137288" cy="115698"/>
            </a:xfrm>
            <a:custGeom>
              <a:rect b="b" l="l" r="r" t="t"/>
              <a:pathLst>
                <a:path extrusionOk="0" h="115698" w="137288">
                  <a:moveTo>
                    <a:pt x="15875" y="22098"/>
                  </a:moveTo>
                  <a:lnTo>
                    <a:pt x="29718" y="11049"/>
                  </a:lnTo>
                  <a:lnTo>
                    <a:pt x="47498" y="3937"/>
                  </a:lnTo>
                  <a:lnTo>
                    <a:pt x="61468" y="1017"/>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sp>
        <p:nvSpPr>
          <p:cNvPr id="4494" name="Google Shape;4494;p38"/>
          <p:cNvSpPr/>
          <p:nvPr/>
        </p:nvSpPr>
        <p:spPr>
          <a:xfrm>
            <a:off x="4343400" y="1181100"/>
            <a:ext cx="1130300" cy="11557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nvGrpSpPr>
          <p:cNvPr id="4495" name="Google Shape;4495;p38"/>
          <p:cNvGrpSpPr/>
          <p:nvPr/>
        </p:nvGrpSpPr>
        <p:grpSpPr>
          <a:xfrm>
            <a:off x="4495800" y="1231900"/>
            <a:ext cx="807593" cy="735966"/>
            <a:chOff x="4495800" y="1231900"/>
            <a:chExt cx="807593" cy="735966"/>
          </a:xfrm>
        </p:grpSpPr>
        <p:sp>
          <p:nvSpPr>
            <p:cNvPr id="4496" name="Google Shape;4496;p38"/>
            <p:cNvSpPr/>
            <p:nvPr/>
          </p:nvSpPr>
          <p:spPr>
            <a:xfrm>
              <a:off x="4559300" y="1231900"/>
              <a:ext cx="680594" cy="735966"/>
            </a:xfrm>
            <a:custGeom>
              <a:rect b="b" l="l" r="r" t="t"/>
              <a:pathLst>
                <a:path extrusionOk="0" h="735966" w="680594">
                  <a:moveTo>
                    <a:pt x="680593" y="735203"/>
                  </a:moveTo>
                  <a:lnTo>
                    <a:pt x="0" y="735965"/>
                  </a:lnTo>
                  <a:lnTo>
                    <a:pt x="340614" y="0"/>
                  </a:lnTo>
                  <a:close/>
                </a:path>
              </a:pathLst>
            </a:cu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97" name="Google Shape;4497;p38"/>
            <p:cNvSpPr txBox="1"/>
            <p:nvPr/>
          </p:nvSpPr>
          <p:spPr>
            <a:xfrm>
              <a:off x="4495800" y="1231900"/>
              <a:ext cx="80759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Times"/>
                  <a:ea typeface="Times"/>
                  <a:cs typeface="Times"/>
                  <a:sym typeface="Times"/>
                </a:rPr>
                <a:t> </a:t>
              </a:r>
              <a:endParaRPr/>
            </a:p>
          </p:txBody>
        </p:sp>
      </p:grpSp>
      <p:sp>
        <p:nvSpPr>
          <p:cNvPr id="4498" name="Google Shape;4498;p38"/>
          <p:cNvSpPr txBox="1"/>
          <p:nvPr/>
        </p:nvSpPr>
        <p:spPr>
          <a:xfrm>
            <a:off x="2819400" y="2844800"/>
            <a:ext cx="22098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Times"/>
                <a:ea typeface="Times"/>
                <a:cs typeface="Times"/>
                <a:sym typeface="Times"/>
              </a:rPr>
              <a:t>Wing D</a:t>
            </a:r>
            <a:endParaRPr/>
          </a:p>
        </p:txBody>
      </p:sp>
      <p:sp>
        <p:nvSpPr>
          <p:cNvPr id="4499" name="Google Shape;4499;p38"/>
          <p:cNvSpPr txBox="1"/>
          <p:nvPr/>
        </p:nvSpPr>
        <p:spPr>
          <a:xfrm>
            <a:off x="1968500" y="3314700"/>
            <a:ext cx="11938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Times"/>
                <a:ea typeface="Times"/>
                <a:cs typeface="Times"/>
                <a:sym typeface="Times"/>
              </a:rPr>
              <a:t>SS</a:t>
            </a:r>
            <a:endParaRPr/>
          </a:p>
        </p:txBody>
      </p:sp>
      <p:sp>
        <p:nvSpPr>
          <p:cNvPr id="4500" name="Google Shape;4500;p38"/>
          <p:cNvSpPr txBox="1"/>
          <p:nvPr/>
        </p:nvSpPr>
        <p:spPr>
          <a:xfrm>
            <a:off x="4254500" y="3721100"/>
            <a:ext cx="11938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Times"/>
                <a:ea typeface="Times"/>
                <a:cs typeface="Times"/>
                <a:sym typeface="Times"/>
              </a:rPr>
              <a:t>SS</a:t>
            </a:r>
            <a:endParaRPr/>
          </a:p>
        </p:txBody>
      </p:sp>
      <p:grpSp>
        <p:nvGrpSpPr>
          <p:cNvPr id="4501" name="Google Shape;4501;p38"/>
          <p:cNvGrpSpPr/>
          <p:nvPr/>
        </p:nvGrpSpPr>
        <p:grpSpPr>
          <a:xfrm rot="6047400">
            <a:off x="4927600" y="2832100"/>
            <a:ext cx="434849" cy="512065"/>
            <a:chOff x="4927600" y="2832100"/>
            <a:chExt cx="434849" cy="512065"/>
          </a:xfrm>
        </p:grpSpPr>
        <p:sp>
          <p:nvSpPr>
            <p:cNvPr id="4502" name="Google Shape;4502;p38"/>
            <p:cNvSpPr/>
            <p:nvPr/>
          </p:nvSpPr>
          <p:spPr>
            <a:xfrm>
              <a:off x="5233416" y="30849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03" name="Google Shape;4503;p38"/>
            <p:cNvSpPr/>
            <p:nvPr/>
          </p:nvSpPr>
          <p:spPr>
            <a:xfrm>
              <a:off x="5233416" y="30849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04" name="Google Shape;4504;p38"/>
            <p:cNvSpPr/>
            <p:nvPr/>
          </p:nvSpPr>
          <p:spPr>
            <a:xfrm>
              <a:off x="5303012" y="28823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05" name="Google Shape;4505;p38"/>
            <p:cNvSpPr/>
            <p:nvPr/>
          </p:nvSpPr>
          <p:spPr>
            <a:xfrm>
              <a:off x="5303012" y="28823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06" name="Google Shape;4506;p38"/>
            <p:cNvSpPr/>
            <p:nvPr/>
          </p:nvSpPr>
          <p:spPr>
            <a:xfrm>
              <a:off x="4927600" y="31008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07" name="Google Shape;4507;p38"/>
            <p:cNvSpPr/>
            <p:nvPr/>
          </p:nvSpPr>
          <p:spPr>
            <a:xfrm>
              <a:off x="4927600" y="31008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08" name="Google Shape;4508;p38"/>
            <p:cNvSpPr/>
            <p:nvPr/>
          </p:nvSpPr>
          <p:spPr>
            <a:xfrm>
              <a:off x="4954016" y="30711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09" name="Google Shape;4509;p38"/>
            <p:cNvSpPr/>
            <p:nvPr/>
          </p:nvSpPr>
          <p:spPr>
            <a:xfrm>
              <a:off x="5267960" y="28801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10" name="Google Shape;4510;p38"/>
            <p:cNvSpPr/>
            <p:nvPr/>
          </p:nvSpPr>
          <p:spPr>
            <a:xfrm>
              <a:off x="5267960" y="28801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11" name="Google Shape;4511;p38"/>
            <p:cNvSpPr/>
            <p:nvPr/>
          </p:nvSpPr>
          <p:spPr>
            <a:xfrm>
              <a:off x="5140706" y="31224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12" name="Google Shape;4512;p38"/>
            <p:cNvSpPr/>
            <p:nvPr/>
          </p:nvSpPr>
          <p:spPr>
            <a:xfrm>
              <a:off x="5140706" y="31224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13" name="Google Shape;4513;p38"/>
            <p:cNvSpPr/>
            <p:nvPr/>
          </p:nvSpPr>
          <p:spPr>
            <a:xfrm>
              <a:off x="5058664" y="30427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14" name="Google Shape;4514;p38"/>
            <p:cNvSpPr/>
            <p:nvPr/>
          </p:nvSpPr>
          <p:spPr>
            <a:xfrm>
              <a:off x="5058664" y="30427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15" name="Google Shape;4515;p38"/>
            <p:cNvSpPr/>
            <p:nvPr/>
          </p:nvSpPr>
          <p:spPr>
            <a:xfrm>
              <a:off x="5188712" y="28973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16" name="Google Shape;4516;p38"/>
            <p:cNvSpPr/>
            <p:nvPr/>
          </p:nvSpPr>
          <p:spPr>
            <a:xfrm>
              <a:off x="5188712" y="28973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17" name="Google Shape;4517;p38"/>
            <p:cNvSpPr/>
            <p:nvPr/>
          </p:nvSpPr>
          <p:spPr>
            <a:xfrm>
              <a:off x="5288026" y="28321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18" name="Google Shape;4518;p38"/>
            <p:cNvSpPr/>
            <p:nvPr/>
          </p:nvSpPr>
          <p:spPr>
            <a:xfrm>
              <a:off x="5288026" y="28321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19" name="Google Shape;4519;p38"/>
            <p:cNvSpPr/>
            <p:nvPr/>
          </p:nvSpPr>
          <p:spPr>
            <a:xfrm>
              <a:off x="5253990" y="31704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20" name="Google Shape;4520;p38"/>
            <p:cNvSpPr/>
            <p:nvPr/>
          </p:nvSpPr>
          <p:spPr>
            <a:xfrm>
              <a:off x="5253990" y="31704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21" name="Google Shape;4521;p38"/>
            <p:cNvSpPr/>
            <p:nvPr/>
          </p:nvSpPr>
          <p:spPr>
            <a:xfrm>
              <a:off x="5250688" y="31531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22" name="Google Shape;4522;p38"/>
            <p:cNvSpPr/>
            <p:nvPr/>
          </p:nvSpPr>
          <p:spPr>
            <a:xfrm>
              <a:off x="5250688" y="31531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4523" name="Google Shape;4523;p38"/>
            <p:cNvCxnSpPr/>
            <p:nvPr/>
          </p:nvCxnSpPr>
          <p:spPr>
            <a:xfrm flipH="1">
              <a:off x="5182997" y="32491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4524" name="Google Shape;4524;p38"/>
            <p:cNvCxnSpPr/>
            <p:nvPr/>
          </p:nvCxnSpPr>
          <p:spPr>
            <a:xfrm rot="10800000">
              <a:off x="5159883" y="32847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4525" name="Google Shape;4525;p38"/>
            <p:cNvCxnSpPr/>
            <p:nvPr/>
          </p:nvCxnSpPr>
          <p:spPr>
            <a:xfrm rot="10800000">
              <a:off x="5171440" y="32635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4526" name="Google Shape;4526;p38"/>
            <p:cNvCxnSpPr/>
            <p:nvPr/>
          </p:nvCxnSpPr>
          <p:spPr>
            <a:xfrm rot="10800000">
              <a:off x="5164709" y="33009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4527" name="Google Shape;4527;p38"/>
            <p:cNvCxnSpPr/>
            <p:nvPr/>
          </p:nvCxnSpPr>
          <p:spPr>
            <a:xfrm rot="10800000">
              <a:off x="5199761" y="32265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4528" name="Google Shape;4528;p38"/>
            <p:cNvCxnSpPr/>
            <p:nvPr/>
          </p:nvCxnSpPr>
          <p:spPr>
            <a:xfrm flipH="1">
              <a:off x="5185791" y="31997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4529" name="Google Shape;4529;p38"/>
            <p:cNvCxnSpPr/>
            <p:nvPr/>
          </p:nvCxnSpPr>
          <p:spPr>
            <a:xfrm flipH="1">
              <a:off x="5175250" y="32367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4530" name="Google Shape;4530;p38"/>
            <p:cNvCxnSpPr/>
            <p:nvPr/>
          </p:nvCxnSpPr>
          <p:spPr>
            <a:xfrm flipH="1">
              <a:off x="5213731" y="3200146"/>
              <a:ext cx="14351" cy="97536"/>
            </a:xfrm>
            <a:prstGeom prst="straightConnector1">
              <a:avLst/>
            </a:prstGeom>
            <a:noFill/>
            <a:ln cap="flat" cmpd="sng" w="12700">
              <a:solidFill>
                <a:srgbClr val="804000"/>
              </a:solidFill>
              <a:prstDash val="solid"/>
              <a:round/>
              <a:headEnd len="sm" w="sm" type="none"/>
              <a:tailEnd len="sm" w="sm" type="none"/>
            </a:ln>
          </p:spPr>
        </p:cxnSp>
        <p:sp>
          <p:nvSpPr>
            <p:cNvPr id="4531" name="Google Shape;4531;p38"/>
            <p:cNvSpPr/>
            <p:nvPr/>
          </p:nvSpPr>
          <p:spPr>
            <a:xfrm>
              <a:off x="5147437" y="29693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32" name="Google Shape;4532;p38"/>
            <p:cNvSpPr/>
            <p:nvPr/>
          </p:nvSpPr>
          <p:spPr>
            <a:xfrm>
              <a:off x="5128768" y="28493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6"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33" name="Google Shape;4533;p38"/>
            <p:cNvSpPr/>
            <p:nvPr/>
          </p:nvSpPr>
          <p:spPr>
            <a:xfrm>
              <a:off x="5267960" y="28599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34" name="Google Shape;4534;p38"/>
            <p:cNvSpPr/>
            <p:nvPr/>
          </p:nvSpPr>
          <p:spPr>
            <a:xfrm>
              <a:off x="5245354" y="30787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35" name="Google Shape;4535;p38"/>
            <p:cNvSpPr/>
            <p:nvPr/>
          </p:nvSpPr>
          <p:spPr>
            <a:xfrm>
              <a:off x="5245354" y="30787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36" name="Google Shape;4536;p38"/>
            <p:cNvSpPr/>
            <p:nvPr/>
          </p:nvSpPr>
          <p:spPr>
            <a:xfrm>
              <a:off x="5243957" y="31123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37" name="Google Shape;4537;p38"/>
            <p:cNvSpPr/>
            <p:nvPr/>
          </p:nvSpPr>
          <p:spPr>
            <a:xfrm>
              <a:off x="5243957" y="31123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38" name="Google Shape;4538;p38"/>
            <p:cNvSpPr/>
            <p:nvPr/>
          </p:nvSpPr>
          <p:spPr>
            <a:xfrm>
              <a:off x="5127244" y="31037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39" name="Google Shape;4539;p38"/>
            <p:cNvSpPr/>
            <p:nvPr/>
          </p:nvSpPr>
          <p:spPr>
            <a:xfrm>
              <a:off x="5093208" y="28642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8"/>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40" name="Google Shape;4540;p38"/>
            <p:cNvSpPr/>
            <p:nvPr/>
          </p:nvSpPr>
          <p:spPr>
            <a:xfrm>
              <a:off x="5115306" y="2961132"/>
              <a:ext cx="137288" cy="115698"/>
            </a:xfrm>
            <a:custGeom>
              <a:rect b="b" l="l" r="r" t="t"/>
              <a:pathLst>
                <a:path extrusionOk="0" h="115698" w="137288">
                  <a:moveTo>
                    <a:pt x="15875" y="22098"/>
                  </a:moveTo>
                  <a:lnTo>
                    <a:pt x="29718" y="11049"/>
                  </a:lnTo>
                  <a:lnTo>
                    <a:pt x="47498" y="3937"/>
                  </a:lnTo>
                  <a:lnTo>
                    <a:pt x="61468" y="1017"/>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41" name="Google Shape;4541;p38"/>
            <p:cNvSpPr/>
            <p:nvPr/>
          </p:nvSpPr>
          <p:spPr>
            <a:xfrm>
              <a:off x="5115306" y="2961132"/>
              <a:ext cx="137288" cy="115698"/>
            </a:xfrm>
            <a:custGeom>
              <a:rect b="b" l="l" r="r" t="t"/>
              <a:pathLst>
                <a:path extrusionOk="0" h="115698" w="137288">
                  <a:moveTo>
                    <a:pt x="15875" y="22098"/>
                  </a:moveTo>
                  <a:lnTo>
                    <a:pt x="29718" y="11049"/>
                  </a:lnTo>
                  <a:lnTo>
                    <a:pt x="47498" y="3937"/>
                  </a:lnTo>
                  <a:lnTo>
                    <a:pt x="61468" y="1017"/>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4542" name="Google Shape;4542;p38"/>
          <p:cNvGrpSpPr/>
          <p:nvPr/>
        </p:nvGrpSpPr>
        <p:grpSpPr>
          <a:xfrm rot="6047400">
            <a:off x="1092200" y="2159000"/>
            <a:ext cx="434849" cy="512065"/>
            <a:chOff x="1092200" y="2159000"/>
            <a:chExt cx="434849" cy="512065"/>
          </a:xfrm>
        </p:grpSpPr>
        <p:sp>
          <p:nvSpPr>
            <p:cNvPr id="4543" name="Google Shape;4543;p38"/>
            <p:cNvSpPr/>
            <p:nvPr/>
          </p:nvSpPr>
          <p:spPr>
            <a:xfrm>
              <a:off x="1398016" y="24118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44" name="Google Shape;4544;p38"/>
            <p:cNvSpPr/>
            <p:nvPr/>
          </p:nvSpPr>
          <p:spPr>
            <a:xfrm>
              <a:off x="1398016" y="24118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45" name="Google Shape;4545;p38"/>
            <p:cNvSpPr/>
            <p:nvPr/>
          </p:nvSpPr>
          <p:spPr>
            <a:xfrm>
              <a:off x="1467612" y="22092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46" name="Google Shape;4546;p38"/>
            <p:cNvSpPr/>
            <p:nvPr/>
          </p:nvSpPr>
          <p:spPr>
            <a:xfrm>
              <a:off x="1467612" y="22092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47" name="Google Shape;4547;p38"/>
            <p:cNvSpPr/>
            <p:nvPr/>
          </p:nvSpPr>
          <p:spPr>
            <a:xfrm>
              <a:off x="1092200" y="24277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48" name="Google Shape;4548;p38"/>
            <p:cNvSpPr/>
            <p:nvPr/>
          </p:nvSpPr>
          <p:spPr>
            <a:xfrm>
              <a:off x="1092200" y="24277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49" name="Google Shape;4549;p38"/>
            <p:cNvSpPr/>
            <p:nvPr/>
          </p:nvSpPr>
          <p:spPr>
            <a:xfrm>
              <a:off x="1118616" y="23980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50" name="Google Shape;4550;p38"/>
            <p:cNvSpPr/>
            <p:nvPr/>
          </p:nvSpPr>
          <p:spPr>
            <a:xfrm>
              <a:off x="1432560" y="22070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51" name="Google Shape;4551;p38"/>
            <p:cNvSpPr/>
            <p:nvPr/>
          </p:nvSpPr>
          <p:spPr>
            <a:xfrm>
              <a:off x="1432560" y="22070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52" name="Google Shape;4552;p38"/>
            <p:cNvSpPr/>
            <p:nvPr/>
          </p:nvSpPr>
          <p:spPr>
            <a:xfrm>
              <a:off x="1305306" y="24493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53" name="Google Shape;4553;p38"/>
            <p:cNvSpPr/>
            <p:nvPr/>
          </p:nvSpPr>
          <p:spPr>
            <a:xfrm>
              <a:off x="1305306" y="24493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54" name="Google Shape;4554;p38"/>
            <p:cNvSpPr/>
            <p:nvPr/>
          </p:nvSpPr>
          <p:spPr>
            <a:xfrm>
              <a:off x="1223264" y="23696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55" name="Google Shape;4555;p38"/>
            <p:cNvSpPr/>
            <p:nvPr/>
          </p:nvSpPr>
          <p:spPr>
            <a:xfrm>
              <a:off x="1223264" y="23696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56" name="Google Shape;4556;p38"/>
            <p:cNvSpPr/>
            <p:nvPr/>
          </p:nvSpPr>
          <p:spPr>
            <a:xfrm>
              <a:off x="1353312" y="22242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57" name="Google Shape;4557;p38"/>
            <p:cNvSpPr/>
            <p:nvPr/>
          </p:nvSpPr>
          <p:spPr>
            <a:xfrm>
              <a:off x="1353312" y="22242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58" name="Google Shape;4558;p38"/>
            <p:cNvSpPr/>
            <p:nvPr/>
          </p:nvSpPr>
          <p:spPr>
            <a:xfrm>
              <a:off x="1452626" y="21590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59" name="Google Shape;4559;p38"/>
            <p:cNvSpPr/>
            <p:nvPr/>
          </p:nvSpPr>
          <p:spPr>
            <a:xfrm>
              <a:off x="1452626" y="21590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60" name="Google Shape;4560;p38"/>
            <p:cNvSpPr/>
            <p:nvPr/>
          </p:nvSpPr>
          <p:spPr>
            <a:xfrm>
              <a:off x="1418590" y="24973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61" name="Google Shape;4561;p38"/>
            <p:cNvSpPr/>
            <p:nvPr/>
          </p:nvSpPr>
          <p:spPr>
            <a:xfrm>
              <a:off x="1418590" y="24973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62" name="Google Shape;4562;p38"/>
            <p:cNvSpPr/>
            <p:nvPr/>
          </p:nvSpPr>
          <p:spPr>
            <a:xfrm>
              <a:off x="1415288" y="24800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63" name="Google Shape;4563;p38"/>
            <p:cNvSpPr/>
            <p:nvPr/>
          </p:nvSpPr>
          <p:spPr>
            <a:xfrm>
              <a:off x="1415288" y="24800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4564" name="Google Shape;4564;p38"/>
            <p:cNvCxnSpPr/>
            <p:nvPr/>
          </p:nvCxnSpPr>
          <p:spPr>
            <a:xfrm flipH="1">
              <a:off x="1347597" y="25760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4565" name="Google Shape;4565;p38"/>
            <p:cNvCxnSpPr/>
            <p:nvPr/>
          </p:nvCxnSpPr>
          <p:spPr>
            <a:xfrm rot="10800000">
              <a:off x="1324483" y="26116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4566" name="Google Shape;4566;p38"/>
            <p:cNvCxnSpPr/>
            <p:nvPr/>
          </p:nvCxnSpPr>
          <p:spPr>
            <a:xfrm rot="10800000">
              <a:off x="1336040" y="25904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4567" name="Google Shape;4567;p38"/>
            <p:cNvCxnSpPr/>
            <p:nvPr/>
          </p:nvCxnSpPr>
          <p:spPr>
            <a:xfrm rot="10800000">
              <a:off x="1329309" y="26278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4568" name="Google Shape;4568;p38"/>
            <p:cNvCxnSpPr/>
            <p:nvPr/>
          </p:nvCxnSpPr>
          <p:spPr>
            <a:xfrm rot="10800000">
              <a:off x="1364361" y="25534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4569" name="Google Shape;4569;p38"/>
            <p:cNvCxnSpPr/>
            <p:nvPr/>
          </p:nvCxnSpPr>
          <p:spPr>
            <a:xfrm flipH="1">
              <a:off x="1350391" y="25266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4570" name="Google Shape;4570;p38"/>
            <p:cNvCxnSpPr/>
            <p:nvPr/>
          </p:nvCxnSpPr>
          <p:spPr>
            <a:xfrm flipH="1">
              <a:off x="1339850" y="25636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4571" name="Google Shape;4571;p38"/>
            <p:cNvCxnSpPr/>
            <p:nvPr/>
          </p:nvCxnSpPr>
          <p:spPr>
            <a:xfrm flipH="1">
              <a:off x="1378331" y="2527046"/>
              <a:ext cx="14351" cy="97536"/>
            </a:xfrm>
            <a:prstGeom prst="straightConnector1">
              <a:avLst/>
            </a:prstGeom>
            <a:noFill/>
            <a:ln cap="flat" cmpd="sng" w="12700">
              <a:solidFill>
                <a:srgbClr val="804000"/>
              </a:solidFill>
              <a:prstDash val="solid"/>
              <a:round/>
              <a:headEnd len="sm" w="sm" type="none"/>
              <a:tailEnd len="sm" w="sm" type="none"/>
            </a:ln>
          </p:spPr>
        </p:cxnSp>
        <p:sp>
          <p:nvSpPr>
            <p:cNvPr id="4572" name="Google Shape;4572;p38"/>
            <p:cNvSpPr/>
            <p:nvPr/>
          </p:nvSpPr>
          <p:spPr>
            <a:xfrm>
              <a:off x="1312037" y="22962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73" name="Google Shape;4573;p38"/>
            <p:cNvSpPr/>
            <p:nvPr/>
          </p:nvSpPr>
          <p:spPr>
            <a:xfrm>
              <a:off x="1293368" y="21762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74" name="Google Shape;4574;p38"/>
            <p:cNvSpPr/>
            <p:nvPr/>
          </p:nvSpPr>
          <p:spPr>
            <a:xfrm>
              <a:off x="1432560" y="21868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75" name="Google Shape;4575;p38"/>
            <p:cNvSpPr/>
            <p:nvPr/>
          </p:nvSpPr>
          <p:spPr>
            <a:xfrm>
              <a:off x="1409954" y="24056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76" name="Google Shape;4576;p38"/>
            <p:cNvSpPr/>
            <p:nvPr/>
          </p:nvSpPr>
          <p:spPr>
            <a:xfrm>
              <a:off x="1409954" y="24056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77" name="Google Shape;4577;p38"/>
            <p:cNvSpPr/>
            <p:nvPr/>
          </p:nvSpPr>
          <p:spPr>
            <a:xfrm>
              <a:off x="1408557" y="24392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78" name="Google Shape;4578;p38"/>
            <p:cNvSpPr/>
            <p:nvPr/>
          </p:nvSpPr>
          <p:spPr>
            <a:xfrm>
              <a:off x="1408557" y="24392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79" name="Google Shape;4579;p38"/>
            <p:cNvSpPr/>
            <p:nvPr/>
          </p:nvSpPr>
          <p:spPr>
            <a:xfrm>
              <a:off x="1291844" y="24306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80" name="Google Shape;4580;p38"/>
            <p:cNvSpPr/>
            <p:nvPr/>
          </p:nvSpPr>
          <p:spPr>
            <a:xfrm>
              <a:off x="1257808" y="21911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2" y="316357"/>
                  </a:lnTo>
                  <a:lnTo>
                    <a:pt x="95504" y="319659"/>
                  </a:lnTo>
                  <a:lnTo>
                    <a:pt x="72517" y="301371"/>
                  </a:lnTo>
                  <a:lnTo>
                    <a:pt x="56642" y="282194"/>
                  </a:lnTo>
                  <a:lnTo>
                    <a:pt x="39879" y="250952"/>
                  </a:lnTo>
                  <a:lnTo>
                    <a:pt x="22987" y="205867"/>
                  </a:lnTo>
                  <a:lnTo>
                    <a:pt x="7620" y="154559"/>
                  </a:lnTo>
                  <a:lnTo>
                    <a:pt x="0" y="94996"/>
                  </a:lnTo>
                  <a:lnTo>
                    <a:pt x="2413" y="62865"/>
                  </a:lnTo>
                  <a:lnTo>
                    <a:pt x="9652" y="39878"/>
                  </a:lnTo>
                  <a:lnTo>
                    <a:pt x="20193" y="20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81" name="Google Shape;4581;p38"/>
            <p:cNvSpPr/>
            <p:nvPr/>
          </p:nvSpPr>
          <p:spPr>
            <a:xfrm>
              <a:off x="1279906" y="22880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82" name="Google Shape;4582;p38"/>
            <p:cNvSpPr/>
            <p:nvPr/>
          </p:nvSpPr>
          <p:spPr>
            <a:xfrm>
              <a:off x="1279906" y="22880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4583" name="Google Shape;4583;p38"/>
          <p:cNvGrpSpPr/>
          <p:nvPr/>
        </p:nvGrpSpPr>
        <p:grpSpPr>
          <a:xfrm rot="5400000">
            <a:off x="4267200" y="266700"/>
            <a:ext cx="434848" cy="512065"/>
            <a:chOff x="4267200" y="266700"/>
            <a:chExt cx="434848" cy="512065"/>
          </a:xfrm>
        </p:grpSpPr>
        <p:sp>
          <p:nvSpPr>
            <p:cNvPr id="4584" name="Google Shape;4584;p38"/>
            <p:cNvSpPr/>
            <p:nvPr/>
          </p:nvSpPr>
          <p:spPr>
            <a:xfrm>
              <a:off x="4573015" y="519557"/>
              <a:ext cx="25910" cy="49912"/>
            </a:xfrm>
            <a:custGeom>
              <a:rect b="b" l="l" r="r" t="t"/>
              <a:pathLst>
                <a:path extrusionOk="0" h="49912" w="25910">
                  <a:moveTo>
                    <a:pt x="9018" y="49911"/>
                  </a:moveTo>
                  <a:lnTo>
                    <a:pt x="8129" y="15367"/>
                  </a:lnTo>
                  <a:lnTo>
                    <a:pt x="0" y="13970"/>
                  </a:lnTo>
                  <a:lnTo>
                    <a:pt x="25909" y="0"/>
                  </a:lnTo>
                  <a:lnTo>
                    <a:pt x="25909"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85" name="Google Shape;4585;p38"/>
            <p:cNvSpPr/>
            <p:nvPr/>
          </p:nvSpPr>
          <p:spPr>
            <a:xfrm>
              <a:off x="4573015" y="519557"/>
              <a:ext cx="25910" cy="49912"/>
            </a:xfrm>
            <a:custGeom>
              <a:rect b="b" l="l" r="r" t="t"/>
              <a:pathLst>
                <a:path extrusionOk="0" h="49912" w="25910">
                  <a:moveTo>
                    <a:pt x="9018" y="49911"/>
                  </a:moveTo>
                  <a:lnTo>
                    <a:pt x="8129" y="15367"/>
                  </a:lnTo>
                  <a:lnTo>
                    <a:pt x="0" y="13970"/>
                  </a:lnTo>
                  <a:lnTo>
                    <a:pt x="25909" y="0"/>
                  </a:lnTo>
                  <a:lnTo>
                    <a:pt x="25909"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86" name="Google Shape;4586;p38"/>
            <p:cNvSpPr/>
            <p:nvPr/>
          </p:nvSpPr>
          <p:spPr>
            <a:xfrm>
              <a:off x="4642612" y="316992"/>
              <a:ext cx="59436" cy="56643"/>
            </a:xfrm>
            <a:custGeom>
              <a:rect b="b" l="l" r="r" t="t"/>
              <a:pathLst>
                <a:path extrusionOk="0" h="56643" w="59436">
                  <a:moveTo>
                    <a:pt x="16256" y="56642"/>
                  </a:moveTo>
                  <a:lnTo>
                    <a:pt x="5715" y="26035"/>
                  </a:lnTo>
                  <a:lnTo>
                    <a:pt x="0" y="7747"/>
                  </a:lnTo>
                  <a:lnTo>
                    <a:pt x="7620" y="4318"/>
                  </a:lnTo>
                  <a:lnTo>
                    <a:pt x="17272" y="2032"/>
                  </a:lnTo>
                  <a:lnTo>
                    <a:pt x="26797" y="508"/>
                  </a:lnTo>
                  <a:lnTo>
                    <a:pt x="40259" y="0"/>
                  </a:lnTo>
                  <a:lnTo>
                    <a:pt x="50291" y="2413"/>
                  </a:lnTo>
                  <a:lnTo>
                    <a:pt x="51308" y="2921"/>
                  </a:lnTo>
                  <a:lnTo>
                    <a:pt x="51308" y="3429"/>
                  </a:lnTo>
                  <a:lnTo>
                    <a:pt x="53721" y="4318"/>
                  </a:lnTo>
                  <a:lnTo>
                    <a:pt x="56134" y="7239"/>
                  </a:lnTo>
                  <a:lnTo>
                    <a:pt x="57531" y="8636"/>
                  </a:lnTo>
                  <a:lnTo>
                    <a:pt x="58039" y="9652"/>
                  </a:lnTo>
                  <a:lnTo>
                    <a:pt x="58039" y="10160"/>
                  </a:lnTo>
                  <a:lnTo>
                    <a:pt x="59435" y="14986"/>
                  </a:lnTo>
                  <a:lnTo>
                    <a:pt x="58928" y="16383"/>
                  </a:lnTo>
                  <a:lnTo>
                    <a:pt x="58928" y="19304"/>
                  </a:lnTo>
                  <a:lnTo>
                    <a:pt x="58547" y="21717"/>
                  </a:lnTo>
                  <a:lnTo>
                    <a:pt x="58039" y="21717"/>
                  </a:lnTo>
                  <a:lnTo>
                    <a:pt x="57531" y="23622"/>
                  </a:lnTo>
                  <a:lnTo>
                    <a:pt x="57022" y="24003"/>
                  </a:lnTo>
                  <a:lnTo>
                    <a:pt x="53213" y="30734"/>
                  </a:lnTo>
                  <a:lnTo>
                    <a:pt x="41275" y="42799"/>
                  </a:lnTo>
                  <a:lnTo>
                    <a:pt x="38353"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87" name="Google Shape;4587;p38"/>
            <p:cNvSpPr/>
            <p:nvPr/>
          </p:nvSpPr>
          <p:spPr>
            <a:xfrm>
              <a:off x="4642612" y="316992"/>
              <a:ext cx="59436" cy="56643"/>
            </a:xfrm>
            <a:custGeom>
              <a:rect b="b" l="l" r="r" t="t"/>
              <a:pathLst>
                <a:path extrusionOk="0" h="56643" w="59436">
                  <a:moveTo>
                    <a:pt x="16256" y="56642"/>
                  </a:moveTo>
                  <a:lnTo>
                    <a:pt x="5715" y="26035"/>
                  </a:lnTo>
                  <a:lnTo>
                    <a:pt x="0" y="7747"/>
                  </a:lnTo>
                  <a:lnTo>
                    <a:pt x="7620" y="4318"/>
                  </a:lnTo>
                  <a:lnTo>
                    <a:pt x="17272" y="2032"/>
                  </a:lnTo>
                  <a:lnTo>
                    <a:pt x="26797" y="508"/>
                  </a:lnTo>
                  <a:lnTo>
                    <a:pt x="40259" y="0"/>
                  </a:lnTo>
                  <a:lnTo>
                    <a:pt x="50291" y="2413"/>
                  </a:lnTo>
                  <a:lnTo>
                    <a:pt x="51308" y="2921"/>
                  </a:lnTo>
                  <a:lnTo>
                    <a:pt x="51308" y="3429"/>
                  </a:lnTo>
                  <a:lnTo>
                    <a:pt x="53721" y="4318"/>
                  </a:lnTo>
                  <a:lnTo>
                    <a:pt x="56134" y="7239"/>
                  </a:lnTo>
                  <a:lnTo>
                    <a:pt x="57531" y="8636"/>
                  </a:lnTo>
                  <a:lnTo>
                    <a:pt x="58039" y="9652"/>
                  </a:lnTo>
                  <a:lnTo>
                    <a:pt x="58039" y="10160"/>
                  </a:lnTo>
                  <a:lnTo>
                    <a:pt x="59435" y="14986"/>
                  </a:lnTo>
                  <a:lnTo>
                    <a:pt x="58928" y="16383"/>
                  </a:lnTo>
                  <a:lnTo>
                    <a:pt x="58928" y="19304"/>
                  </a:lnTo>
                  <a:lnTo>
                    <a:pt x="58547" y="21717"/>
                  </a:lnTo>
                  <a:lnTo>
                    <a:pt x="58039" y="21717"/>
                  </a:lnTo>
                  <a:lnTo>
                    <a:pt x="57531" y="23622"/>
                  </a:lnTo>
                  <a:lnTo>
                    <a:pt x="57022" y="24003"/>
                  </a:lnTo>
                  <a:lnTo>
                    <a:pt x="53213" y="30734"/>
                  </a:lnTo>
                  <a:lnTo>
                    <a:pt x="41275" y="42799"/>
                  </a:lnTo>
                  <a:lnTo>
                    <a:pt x="38353"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88" name="Google Shape;4588;p38"/>
            <p:cNvSpPr/>
            <p:nvPr/>
          </p:nvSpPr>
          <p:spPr>
            <a:xfrm>
              <a:off x="4267200" y="535432"/>
              <a:ext cx="39878" cy="49023"/>
            </a:xfrm>
            <a:custGeom>
              <a:rect b="b" l="l" r="r" t="t"/>
              <a:pathLst>
                <a:path extrusionOk="0" h="49023" w="39878">
                  <a:moveTo>
                    <a:pt x="18288" y="0"/>
                  </a:moveTo>
                  <a:lnTo>
                    <a:pt x="31623" y="5715"/>
                  </a:lnTo>
                  <a:lnTo>
                    <a:pt x="39370" y="12065"/>
                  </a:lnTo>
                  <a:lnTo>
                    <a:pt x="39877"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89" name="Google Shape;4589;p38"/>
            <p:cNvSpPr/>
            <p:nvPr/>
          </p:nvSpPr>
          <p:spPr>
            <a:xfrm>
              <a:off x="4267200" y="535432"/>
              <a:ext cx="39878" cy="49023"/>
            </a:xfrm>
            <a:custGeom>
              <a:rect b="b" l="l" r="r" t="t"/>
              <a:pathLst>
                <a:path extrusionOk="0" h="49023" w="39878">
                  <a:moveTo>
                    <a:pt x="18288" y="0"/>
                  </a:moveTo>
                  <a:lnTo>
                    <a:pt x="31623" y="5715"/>
                  </a:lnTo>
                  <a:lnTo>
                    <a:pt x="39370" y="12065"/>
                  </a:lnTo>
                  <a:lnTo>
                    <a:pt x="39877"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90" name="Google Shape;4590;p38"/>
            <p:cNvSpPr/>
            <p:nvPr/>
          </p:nvSpPr>
          <p:spPr>
            <a:xfrm>
              <a:off x="4293616" y="5057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91" name="Google Shape;4591;p38"/>
            <p:cNvSpPr/>
            <p:nvPr/>
          </p:nvSpPr>
          <p:spPr>
            <a:xfrm>
              <a:off x="4607559" y="314706"/>
              <a:ext cx="81536" cy="88266"/>
            </a:xfrm>
            <a:custGeom>
              <a:rect b="b" l="l" r="r" t="t"/>
              <a:pathLst>
                <a:path extrusionOk="0" h="88266" w="81536">
                  <a:moveTo>
                    <a:pt x="54737" y="0"/>
                  </a:moveTo>
                  <a:lnTo>
                    <a:pt x="65660" y="1905"/>
                  </a:lnTo>
                  <a:lnTo>
                    <a:pt x="73406" y="8128"/>
                  </a:lnTo>
                  <a:lnTo>
                    <a:pt x="81027" y="19558"/>
                  </a:lnTo>
                  <a:lnTo>
                    <a:pt x="81535" y="30226"/>
                  </a:lnTo>
                  <a:lnTo>
                    <a:pt x="78233" y="38354"/>
                  </a:lnTo>
                  <a:lnTo>
                    <a:pt x="71502" y="45974"/>
                  </a:lnTo>
                  <a:lnTo>
                    <a:pt x="60453" y="55118"/>
                  </a:lnTo>
                  <a:lnTo>
                    <a:pt x="48896" y="63246"/>
                  </a:lnTo>
                  <a:lnTo>
                    <a:pt x="35434" y="72898"/>
                  </a:lnTo>
                  <a:lnTo>
                    <a:pt x="1906" y="88265"/>
                  </a:lnTo>
                  <a:lnTo>
                    <a:pt x="0" y="13843"/>
                  </a:lnTo>
                  <a:lnTo>
                    <a:pt x="30227"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92" name="Google Shape;4592;p38"/>
            <p:cNvSpPr/>
            <p:nvPr/>
          </p:nvSpPr>
          <p:spPr>
            <a:xfrm>
              <a:off x="4607559" y="314706"/>
              <a:ext cx="81536" cy="88266"/>
            </a:xfrm>
            <a:custGeom>
              <a:rect b="b" l="l" r="r" t="t"/>
              <a:pathLst>
                <a:path extrusionOk="0" h="88266" w="81536">
                  <a:moveTo>
                    <a:pt x="54737" y="0"/>
                  </a:moveTo>
                  <a:lnTo>
                    <a:pt x="65660" y="1905"/>
                  </a:lnTo>
                  <a:lnTo>
                    <a:pt x="73406" y="8128"/>
                  </a:lnTo>
                  <a:lnTo>
                    <a:pt x="81027" y="19558"/>
                  </a:lnTo>
                  <a:lnTo>
                    <a:pt x="81535" y="30226"/>
                  </a:lnTo>
                  <a:lnTo>
                    <a:pt x="78233" y="38354"/>
                  </a:lnTo>
                  <a:lnTo>
                    <a:pt x="71502" y="45974"/>
                  </a:lnTo>
                  <a:lnTo>
                    <a:pt x="60453" y="55118"/>
                  </a:lnTo>
                  <a:lnTo>
                    <a:pt x="48896" y="63246"/>
                  </a:lnTo>
                  <a:lnTo>
                    <a:pt x="35434" y="72898"/>
                  </a:lnTo>
                  <a:lnTo>
                    <a:pt x="1906" y="88265"/>
                  </a:lnTo>
                  <a:lnTo>
                    <a:pt x="0" y="13843"/>
                  </a:lnTo>
                  <a:lnTo>
                    <a:pt x="30227"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93" name="Google Shape;4593;p38"/>
            <p:cNvSpPr/>
            <p:nvPr/>
          </p:nvSpPr>
          <p:spPr>
            <a:xfrm>
              <a:off x="4480306" y="557022"/>
              <a:ext cx="14479" cy="7240"/>
            </a:xfrm>
            <a:custGeom>
              <a:rect b="b" l="l" r="r" t="t"/>
              <a:pathLst>
                <a:path extrusionOk="0" h="7240" w="14479">
                  <a:moveTo>
                    <a:pt x="0" y="7239"/>
                  </a:moveTo>
                  <a:lnTo>
                    <a:pt x="3429" y="3810"/>
                  </a:lnTo>
                  <a:lnTo>
                    <a:pt x="3429" y="3429"/>
                  </a:lnTo>
                  <a:lnTo>
                    <a:pt x="7746"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94" name="Google Shape;4594;p38"/>
            <p:cNvSpPr/>
            <p:nvPr/>
          </p:nvSpPr>
          <p:spPr>
            <a:xfrm>
              <a:off x="4480306" y="557022"/>
              <a:ext cx="14479" cy="7240"/>
            </a:xfrm>
            <a:custGeom>
              <a:rect b="b" l="l" r="r" t="t"/>
              <a:pathLst>
                <a:path extrusionOk="0" h="7240" w="14479">
                  <a:moveTo>
                    <a:pt x="0" y="7239"/>
                  </a:moveTo>
                  <a:lnTo>
                    <a:pt x="3429" y="3810"/>
                  </a:lnTo>
                  <a:lnTo>
                    <a:pt x="3429" y="3429"/>
                  </a:lnTo>
                  <a:lnTo>
                    <a:pt x="7746"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95" name="Google Shape;4595;p38"/>
            <p:cNvSpPr/>
            <p:nvPr/>
          </p:nvSpPr>
          <p:spPr>
            <a:xfrm>
              <a:off x="4398264" y="4773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4"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96" name="Google Shape;4596;p38"/>
            <p:cNvSpPr/>
            <p:nvPr/>
          </p:nvSpPr>
          <p:spPr>
            <a:xfrm>
              <a:off x="4398264" y="4773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4"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97" name="Google Shape;4597;p38"/>
            <p:cNvSpPr/>
            <p:nvPr/>
          </p:nvSpPr>
          <p:spPr>
            <a:xfrm>
              <a:off x="4528312" y="3319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98" name="Google Shape;4598;p38"/>
            <p:cNvSpPr/>
            <p:nvPr/>
          </p:nvSpPr>
          <p:spPr>
            <a:xfrm>
              <a:off x="4528312" y="3319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99" name="Google Shape;4599;p38"/>
            <p:cNvSpPr/>
            <p:nvPr/>
          </p:nvSpPr>
          <p:spPr>
            <a:xfrm>
              <a:off x="4627626" y="266700"/>
              <a:ext cx="62484" cy="143003"/>
            </a:xfrm>
            <a:custGeom>
              <a:rect b="b" l="l" r="r" t="t"/>
              <a:pathLst>
                <a:path extrusionOk="0" h="143003" w="62484">
                  <a:moveTo>
                    <a:pt x="33655" y="22479"/>
                  </a:moveTo>
                  <a:lnTo>
                    <a:pt x="25527" y="16256"/>
                  </a:lnTo>
                  <a:lnTo>
                    <a:pt x="29845" y="3302"/>
                  </a:lnTo>
                  <a:lnTo>
                    <a:pt x="49021" y="0"/>
                  </a:lnTo>
                  <a:lnTo>
                    <a:pt x="62483"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00" name="Google Shape;4600;p38"/>
            <p:cNvSpPr/>
            <p:nvPr/>
          </p:nvSpPr>
          <p:spPr>
            <a:xfrm>
              <a:off x="4627626" y="266700"/>
              <a:ext cx="62484" cy="143003"/>
            </a:xfrm>
            <a:custGeom>
              <a:rect b="b" l="l" r="r" t="t"/>
              <a:pathLst>
                <a:path extrusionOk="0" h="143003" w="62484">
                  <a:moveTo>
                    <a:pt x="33655" y="22479"/>
                  </a:moveTo>
                  <a:lnTo>
                    <a:pt x="25527" y="16256"/>
                  </a:lnTo>
                  <a:lnTo>
                    <a:pt x="29845" y="3302"/>
                  </a:lnTo>
                  <a:lnTo>
                    <a:pt x="49021" y="0"/>
                  </a:lnTo>
                  <a:lnTo>
                    <a:pt x="62483"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01" name="Google Shape;4601;p38"/>
            <p:cNvSpPr/>
            <p:nvPr/>
          </p:nvSpPr>
          <p:spPr>
            <a:xfrm>
              <a:off x="4593590" y="605028"/>
              <a:ext cx="36450" cy="27814"/>
            </a:xfrm>
            <a:custGeom>
              <a:rect b="b" l="l" r="r" t="t"/>
              <a:pathLst>
                <a:path extrusionOk="0" h="27814" w="36450">
                  <a:moveTo>
                    <a:pt x="0" y="0"/>
                  </a:moveTo>
                  <a:lnTo>
                    <a:pt x="8636" y="3429"/>
                  </a:lnTo>
                  <a:lnTo>
                    <a:pt x="24511" y="13462"/>
                  </a:lnTo>
                  <a:lnTo>
                    <a:pt x="36449" y="27813"/>
                  </a:lnTo>
                  <a:lnTo>
                    <a:pt x="8636" y="8636"/>
                  </a:lnTo>
                  <a:lnTo>
                    <a:pt x="507"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02" name="Google Shape;4602;p38"/>
            <p:cNvSpPr/>
            <p:nvPr/>
          </p:nvSpPr>
          <p:spPr>
            <a:xfrm>
              <a:off x="4593590" y="605028"/>
              <a:ext cx="36450" cy="27814"/>
            </a:xfrm>
            <a:custGeom>
              <a:rect b="b" l="l" r="r" t="t"/>
              <a:pathLst>
                <a:path extrusionOk="0" h="27814" w="36450">
                  <a:moveTo>
                    <a:pt x="0" y="0"/>
                  </a:moveTo>
                  <a:lnTo>
                    <a:pt x="8636" y="3429"/>
                  </a:lnTo>
                  <a:lnTo>
                    <a:pt x="24511" y="13462"/>
                  </a:lnTo>
                  <a:lnTo>
                    <a:pt x="36449" y="27813"/>
                  </a:lnTo>
                  <a:lnTo>
                    <a:pt x="8636" y="8636"/>
                  </a:lnTo>
                  <a:lnTo>
                    <a:pt x="507"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03" name="Google Shape;4603;p38"/>
            <p:cNvSpPr/>
            <p:nvPr/>
          </p:nvSpPr>
          <p:spPr>
            <a:xfrm>
              <a:off x="4590288" y="587756"/>
              <a:ext cx="39752" cy="21591"/>
            </a:xfrm>
            <a:custGeom>
              <a:rect b="b" l="l" r="r" t="t"/>
              <a:pathLst>
                <a:path extrusionOk="0" h="21591" w="39752">
                  <a:moveTo>
                    <a:pt x="0" y="14351"/>
                  </a:moveTo>
                  <a:lnTo>
                    <a:pt x="18161" y="0"/>
                  </a:lnTo>
                  <a:lnTo>
                    <a:pt x="29209"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04" name="Google Shape;4604;p38"/>
            <p:cNvSpPr/>
            <p:nvPr/>
          </p:nvSpPr>
          <p:spPr>
            <a:xfrm>
              <a:off x="4590288" y="587756"/>
              <a:ext cx="39752" cy="21591"/>
            </a:xfrm>
            <a:custGeom>
              <a:rect b="b" l="l" r="r" t="t"/>
              <a:pathLst>
                <a:path extrusionOk="0" h="21591" w="39752">
                  <a:moveTo>
                    <a:pt x="0" y="14351"/>
                  </a:moveTo>
                  <a:lnTo>
                    <a:pt x="18161" y="0"/>
                  </a:lnTo>
                  <a:lnTo>
                    <a:pt x="29209"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4605" name="Google Shape;4605;p38"/>
            <p:cNvCxnSpPr/>
            <p:nvPr/>
          </p:nvCxnSpPr>
          <p:spPr>
            <a:xfrm flipH="1">
              <a:off x="4522596" y="683768"/>
              <a:ext cx="48896" cy="3810"/>
            </a:xfrm>
            <a:prstGeom prst="straightConnector1">
              <a:avLst/>
            </a:prstGeom>
            <a:noFill/>
            <a:ln cap="flat" cmpd="sng" w="12700">
              <a:solidFill>
                <a:srgbClr val="804000"/>
              </a:solidFill>
              <a:prstDash val="solid"/>
              <a:round/>
              <a:headEnd len="sm" w="sm" type="none"/>
              <a:tailEnd len="sm" w="sm" type="none"/>
            </a:ln>
          </p:spPr>
        </p:cxnSp>
        <p:cxnSp>
          <p:nvCxnSpPr>
            <p:cNvPr id="4606" name="Google Shape;4606;p38"/>
            <p:cNvCxnSpPr/>
            <p:nvPr/>
          </p:nvCxnSpPr>
          <p:spPr>
            <a:xfrm rot="10800000">
              <a:off x="4499482" y="7193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4607" name="Google Shape;4607;p38"/>
            <p:cNvCxnSpPr/>
            <p:nvPr/>
          </p:nvCxnSpPr>
          <p:spPr>
            <a:xfrm rot="10800000">
              <a:off x="4511040" y="6981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4608" name="Google Shape;4608;p38"/>
            <p:cNvCxnSpPr/>
            <p:nvPr/>
          </p:nvCxnSpPr>
          <p:spPr>
            <a:xfrm rot="10800000">
              <a:off x="4504308" y="7355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4609" name="Google Shape;4609;p38"/>
            <p:cNvCxnSpPr/>
            <p:nvPr/>
          </p:nvCxnSpPr>
          <p:spPr>
            <a:xfrm rot="10800000">
              <a:off x="4539361" y="6611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4610" name="Google Shape;4610;p38"/>
            <p:cNvCxnSpPr/>
            <p:nvPr/>
          </p:nvCxnSpPr>
          <p:spPr>
            <a:xfrm flipH="1">
              <a:off x="4525391" y="6343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4611" name="Google Shape;4611;p38"/>
            <p:cNvCxnSpPr/>
            <p:nvPr/>
          </p:nvCxnSpPr>
          <p:spPr>
            <a:xfrm flipH="1">
              <a:off x="4514850" y="6713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4612" name="Google Shape;4612;p38"/>
            <p:cNvCxnSpPr/>
            <p:nvPr/>
          </p:nvCxnSpPr>
          <p:spPr>
            <a:xfrm flipH="1">
              <a:off x="4553331" y="634746"/>
              <a:ext cx="14351" cy="97536"/>
            </a:xfrm>
            <a:prstGeom prst="straightConnector1">
              <a:avLst/>
            </a:prstGeom>
            <a:noFill/>
            <a:ln cap="flat" cmpd="sng" w="12700">
              <a:solidFill>
                <a:srgbClr val="804000"/>
              </a:solidFill>
              <a:prstDash val="solid"/>
              <a:round/>
              <a:headEnd len="sm" w="sm" type="none"/>
              <a:tailEnd len="sm" w="sm" type="none"/>
            </a:ln>
          </p:spPr>
        </p:cxnSp>
        <p:sp>
          <p:nvSpPr>
            <p:cNvPr id="4613" name="Google Shape;4613;p38"/>
            <p:cNvSpPr/>
            <p:nvPr/>
          </p:nvSpPr>
          <p:spPr>
            <a:xfrm>
              <a:off x="4487037" y="4039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4" y="374777"/>
                  </a:lnTo>
                  <a:lnTo>
                    <a:pt x="10033" y="355092"/>
                  </a:lnTo>
                  <a:lnTo>
                    <a:pt x="0" y="332613"/>
                  </a:lnTo>
                  <a:lnTo>
                    <a:pt x="1397" y="306197"/>
                  </a:lnTo>
                  <a:lnTo>
                    <a:pt x="25908" y="277368"/>
                  </a:lnTo>
                  <a:lnTo>
                    <a:pt x="41275" y="251968"/>
                  </a:lnTo>
                  <a:lnTo>
                    <a:pt x="55245" y="224155"/>
                  </a:lnTo>
                  <a:lnTo>
                    <a:pt x="72516"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4"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14" name="Google Shape;4614;p38"/>
            <p:cNvSpPr/>
            <p:nvPr/>
          </p:nvSpPr>
          <p:spPr>
            <a:xfrm>
              <a:off x="4468368" y="283972"/>
              <a:ext cx="159767" cy="80138"/>
            </a:xfrm>
            <a:custGeom>
              <a:rect b="b" l="l" r="r" t="t"/>
              <a:pathLst>
                <a:path extrusionOk="0" h="80138" w="159767">
                  <a:moveTo>
                    <a:pt x="59435" y="75311"/>
                  </a:moveTo>
                  <a:lnTo>
                    <a:pt x="45974" y="80137"/>
                  </a:lnTo>
                  <a:lnTo>
                    <a:pt x="0" y="21971"/>
                  </a:lnTo>
                  <a:lnTo>
                    <a:pt x="19684" y="9017"/>
                  </a:lnTo>
                  <a:lnTo>
                    <a:pt x="35941" y="889"/>
                  </a:lnTo>
                  <a:lnTo>
                    <a:pt x="55118" y="0"/>
                  </a:lnTo>
                  <a:lnTo>
                    <a:pt x="76708" y="2794"/>
                  </a:lnTo>
                  <a:lnTo>
                    <a:pt x="101727" y="6731"/>
                  </a:lnTo>
                  <a:lnTo>
                    <a:pt x="135254" y="15367"/>
                  </a:lnTo>
                  <a:lnTo>
                    <a:pt x="159766" y="22987"/>
                  </a:lnTo>
                  <a:lnTo>
                    <a:pt x="152653" y="54737"/>
                  </a:lnTo>
                  <a:lnTo>
                    <a:pt x="108966" y="56642"/>
                  </a:lnTo>
                  <a:lnTo>
                    <a:pt x="82931" y="590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15" name="Google Shape;4615;p38"/>
            <p:cNvSpPr/>
            <p:nvPr/>
          </p:nvSpPr>
          <p:spPr>
            <a:xfrm>
              <a:off x="4607559" y="294513"/>
              <a:ext cx="77218" cy="65787"/>
            </a:xfrm>
            <a:custGeom>
              <a:rect b="b" l="l" r="r" t="t"/>
              <a:pathLst>
                <a:path extrusionOk="0" h="65787" w="77218">
                  <a:moveTo>
                    <a:pt x="0" y="50419"/>
                  </a:moveTo>
                  <a:lnTo>
                    <a:pt x="3811" y="0"/>
                  </a:lnTo>
                  <a:lnTo>
                    <a:pt x="34544" y="11938"/>
                  </a:lnTo>
                  <a:lnTo>
                    <a:pt x="48896" y="7112"/>
                  </a:lnTo>
                  <a:lnTo>
                    <a:pt x="65279" y="8636"/>
                  </a:lnTo>
                  <a:lnTo>
                    <a:pt x="77217" y="22479"/>
                  </a:lnTo>
                  <a:lnTo>
                    <a:pt x="77217" y="50419"/>
                  </a:lnTo>
                  <a:lnTo>
                    <a:pt x="55119" y="65786"/>
                  </a:lnTo>
                  <a:lnTo>
                    <a:pt x="50419" y="54737"/>
                  </a:lnTo>
                  <a:lnTo>
                    <a:pt x="36450" y="54737"/>
                  </a:lnTo>
                  <a:lnTo>
                    <a:pt x="31624" y="61468"/>
                  </a:lnTo>
                  <a:lnTo>
                    <a:pt x="24893"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16" name="Google Shape;4616;p38"/>
            <p:cNvSpPr/>
            <p:nvPr/>
          </p:nvSpPr>
          <p:spPr>
            <a:xfrm>
              <a:off x="4584953" y="513334"/>
              <a:ext cx="37975" cy="57151"/>
            </a:xfrm>
            <a:custGeom>
              <a:rect b="b" l="l" r="r" t="t"/>
              <a:pathLst>
                <a:path extrusionOk="0" h="57151" w="37975">
                  <a:moveTo>
                    <a:pt x="1398" y="41783"/>
                  </a:moveTo>
                  <a:lnTo>
                    <a:pt x="0" y="25908"/>
                  </a:lnTo>
                  <a:lnTo>
                    <a:pt x="6224" y="10160"/>
                  </a:lnTo>
                  <a:lnTo>
                    <a:pt x="13971" y="0"/>
                  </a:lnTo>
                  <a:lnTo>
                    <a:pt x="28830" y="1524"/>
                  </a:lnTo>
                  <a:lnTo>
                    <a:pt x="37974" y="16383"/>
                  </a:lnTo>
                  <a:lnTo>
                    <a:pt x="29718" y="48006"/>
                  </a:lnTo>
                  <a:lnTo>
                    <a:pt x="16765"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17" name="Google Shape;4617;p38"/>
            <p:cNvSpPr/>
            <p:nvPr/>
          </p:nvSpPr>
          <p:spPr>
            <a:xfrm>
              <a:off x="4584953" y="513334"/>
              <a:ext cx="37975" cy="57151"/>
            </a:xfrm>
            <a:custGeom>
              <a:rect b="b" l="l" r="r" t="t"/>
              <a:pathLst>
                <a:path extrusionOk="0" h="57151" w="37975">
                  <a:moveTo>
                    <a:pt x="1398" y="41783"/>
                  </a:moveTo>
                  <a:lnTo>
                    <a:pt x="0" y="25908"/>
                  </a:lnTo>
                  <a:lnTo>
                    <a:pt x="6224" y="10160"/>
                  </a:lnTo>
                  <a:lnTo>
                    <a:pt x="13971" y="0"/>
                  </a:lnTo>
                  <a:lnTo>
                    <a:pt x="28830" y="1524"/>
                  </a:lnTo>
                  <a:lnTo>
                    <a:pt x="37974" y="16383"/>
                  </a:lnTo>
                  <a:lnTo>
                    <a:pt x="29718" y="48006"/>
                  </a:lnTo>
                  <a:lnTo>
                    <a:pt x="16765"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18" name="Google Shape;4618;p38"/>
            <p:cNvSpPr/>
            <p:nvPr/>
          </p:nvSpPr>
          <p:spPr>
            <a:xfrm>
              <a:off x="4583557" y="546989"/>
              <a:ext cx="26797" cy="27814"/>
            </a:xfrm>
            <a:custGeom>
              <a:rect b="b" l="l" r="r" t="t"/>
              <a:pathLst>
                <a:path extrusionOk="0" h="27814" w="26797">
                  <a:moveTo>
                    <a:pt x="0" y="25400"/>
                  </a:moveTo>
                  <a:lnTo>
                    <a:pt x="1396" y="8636"/>
                  </a:lnTo>
                  <a:lnTo>
                    <a:pt x="16764" y="0"/>
                  </a:lnTo>
                  <a:lnTo>
                    <a:pt x="26796"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19" name="Google Shape;4619;p38"/>
            <p:cNvSpPr/>
            <p:nvPr/>
          </p:nvSpPr>
          <p:spPr>
            <a:xfrm>
              <a:off x="4583557" y="546989"/>
              <a:ext cx="26797" cy="27814"/>
            </a:xfrm>
            <a:custGeom>
              <a:rect b="b" l="l" r="r" t="t"/>
              <a:pathLst>
                <a:path extrusionOk="0" h="27814" w="26797">
                  <a:moveTo>
                    <a:pt x="0" y="25400"/>
                  </a:moveTo>
                  <a:lnTo>
                    <a:pt x="1396" y="8636"/>
                  </a:lnTo>
                  <a:lnTo>
                    <a:pt x="16764" y="0"/>
                  </a:lnTo>
                  <a:lnTo>
                    <a:pt x="26796"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20" name="Google Shape;4620;p38"/>
            <p:cNvSpPr/>
            <p:nvPr/>
          </p:nvSpPr>
          <p:spPr>
            <a:xfrm>
              <a:off x="4466844" y="538353"/>
              <a:ext cx="57658" cy="77217"/>
            </a:xfrm>
            <a:custGeom>
              <a:rect b="b" l="l" r="r" t="t"/>
              <a:pathLst>
                <a:path extrusionOk="0" h="77217" w="57658">
                  <a:moveTo>
                    <a:pt x="0" y="46990"/>
                  </a:moveTo>
                  <a:lnTo>
                    <a:pt x="1905" y="24003"/>
                  </a:lnTo>
                  <a:lnTo>
                    <a:pt x="18288" y="0"/>
                  </a:lnTo>
                  <a:lnTo>
                    <a:pt x="57657" y="73914"/>
                  </a:lnTo>
                  <a:lnTo>
                    <a:pt x="42799" y="77216"/>
                  </a:lnTo>
                  <a:lnTo>
                    <a:pt x="18288" y="7099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21" name="Google Shape;4621;p38"/>
            <p:cNvSpPr/>
            <p:nvPr/>
          </p:nvSpPr>
          <p:spPr>
            <a:xfrm>
              <a:off x="4432807" y="298831"/>
              <a:ext cx="153164" cy="319660"/>
            </a:xfrm>
            <a:custGeom>
              <a:rect b="b" l="l" r="r" t="t"/>
              <a:pathLst>
                <a:path extrusionOk="0" h="319660" w="153164">
                  <a:moveTo>
                    <a:pt x="31624" y="7620"/>
                  </a:moveTo>
                  <a:lnTo>
                    <a:pt x="57150" y="0"/>
                  </a:lnTo>
                  <a:lnTo>
                    <a:pt x="78232" y="4318"/>
                  </a:lnTo>
                  <a:lnTo>
                    <a:pt x="94107" y="20193"/>
                  </a:lnTo>
                  <a:lnTo>
                    <a:pt x="105156" y="51308"/>
                  </a:lnTo>
                  <a:lnTo>
                    <a:pt x="115189" y="86868"/>
                  </a:lnTo>
                  <a:lnTo>
                    <a:pt x="125223" y="116078"/>
                  </a:lnTo>
                  <a:lnTo>
                    <a:pt x="144018" y="186690"/>
                  </a:lnTo>
                  <a:lnTo>
                    <a:pt x="148844" y="223139"/>
                  </a:lnTo>
                  <a:lnTo>
                    <a:pt x="153163" y="264033"/>
                  </a:lnTo>
                  <a:lnTo>
                    <a:pt x="143002" y="297561"/>
                  </a:lnTo>
                  <a:lnTo>
                    <a:pt x="118491" y="316357"/>
                  </a:lnTo>
                  <a:lnTo>
                    <a:pt x="95504" y="319659"/>
                  </a:lnTo>
                  <a:lnTo>
                    <a:pt x="72517" y="301371"/>
                  </a:lnTo>
                  <a:lnTo>
                    <a:pt x="56642" y="282194"/>
                  </a:lnTo>
                  <a:lnTo>
                    <a:pt x="39878" y="250952"/>
                  </a:lnTo>
                  <a:lnTo>
                    <a:pt x="22988" y="205867"/>
                  </a:lnTo>
                  <a:lnTo>
                    <a:pt x="7620" y="154559"/>
                  </a:lnTo>
                  <a:lnTo>
                    <a:pt x="0" y="94996"/>
                  </a:lnTo>
                  <a:lnTo>
                    <a:pt x="2413" y="62865"/>
                  </a:lnTo>
                  <a:lnTo>
                    <a:pt x="9652" y="39878"/>
                  </a:lnTo>
                  <a:lnTo>
                    <a:pt x="20193" y="20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22" name="Google Shape;4622;p38"/>
            <p:cNvSpPr/>
            <p:nvPr/>
          </p:nvSpPr>
          <p:spPr>
            <a:xfrm>
              <a:off x="4454906" y="395732"/>
              <a:ext cx="137288" cy="115698"/>
            </a:xfrm>
            <a:custGeom>
              <a:rect b="b" l="l" r="r" t="t"/>
              <a:pathLst>
                <a:path extrusionOk="0" h="115698" w="137288">
                  <a:moveTo>
                    <a:pt x="15875" y="22098"/>
                  </a:moveTo>
                  <a:lnTo>
                    <a:pt x="29718" y="11049"/>
                  </a:lnTo>
                  <a:lnTo>
                    <a:pt x="47497" y="3937"/>
                  </a:lnTo>
                  <a:lnTo>
                    <a:pt x="61468" y="1016"/>
                  </a:lnTo>
                  <a:lnTo>
                    <a:pt x="74421" y="0"/>
                  </a:lnTo>
                  <a:lnTo>
                    <a:pt x="87757" y="1524"/>
                  </a:lnTo>
                  <a:lnTo>
                    <a:pt x="105537" y="8255"/>
                  </a:lnTo>
                  <a:lnTo>
                    <a:pt x="117602" y="16383"/>
                  </a:lnTo>
                  <a:lnTo>
                    <a:pt x="123825" y="21209"/>
                  </a:lnTo>
                  <a:lnTo>
                    <a:pt x="128651" y="27432"/>
                  </a:lnTo>
                  <a:lnTo>
                    <a:pt x="134874" y="39370"/>
                  </a:lnTo>
                  <a:lnTo>
                    <a:pt x="136778" y="48006"/>
                  </a:lnTo>
                  <a:lnTo>
                    <a:pt x="137287" y="57150"/>
                  </a:lnTo>
                  <a:lnTo>
                    <a:pt x="135763" y="65786"/>
                  </a:lnTo>
                  <a:lnTo>
                    <a:pt x="132461" y="75438"/>
                  </a:lnTo>
                  <a:lnTo>
                    <a:pt x="125730" y="87884"/>
                  </a:lnTo>
                  <a:lnTo>
                    <a:pt x="116078" y="97028"/>
                  </a:lnTo>
                  <a:lnTo>
                    <a:pt x="106045" y="104140"/>
                  </a:lnTo>
                  <a:lnTo>
                    <a:pt x="94107" y="109982"/>
                  </a:lnTo>
                  <a:lnTo>
                    <a:pt x="83946" y="112776"/>
                  </a:lnTo>
                  <a:lnTo>
                    <a:pt x="75819" y="115189"/>
                  </a:lnTo>
                  <a:lnTo>
                    <a:pt x="63372"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23" name="Google Shape;4623;p38"/>
            <p:cNvSpPr/>
            <p:nvPr/>
          </p:nvSpPr>
          <p:spPr>
            <a:xfrm>
              <a:off x="4454906" y="395732"/>
              <a:ext cx="137288" cy="115698"/>
            </a:xfrm>
            <a:custGeom>
              <a:rect b="b" l="l" r="r" t="t"/>
              <a:pathLst>
                <a:path extrusionOk="0" h="115698" w="137288">
                  <a:moveTo>
                    <a:pt x="15875" y="22098"/>
                  </a:moveTo>
                  <a:lnTo>
                    <a:pt x="29718" y="11049"/>
                  </a:lnTo>
                  <a:lnTo>
                    <a:pt x="47497" y="3937"/>
                  </a:lnTo>
                  <a:lnTo>
                    <a:pt x="61468" y="1016"/>
                  </a:lnTo>
                  <a:lnTo>
                    <a:pt x="74421" y="0"/>
                  </a:lnTo>
                  <a:lnTo>
                    <a:pt x="87757" y="1524"/>
                  </a:lnTo>
                  <a:lnTo>
                    <a:pt x="105537" y="8255"/>
                  </a:lnTo>
                  <a:lnTo>
                    <a:pt x="117602" y="16383"/>
                  </a:lnTo>
                  <a:lnTo>
                    <a:pt x="123825" y="21209"/>
                  </a:lnTo>
                  <a:lnTo>
                    <a:pt x="128651" y="27432"/>
                  </a:lnTo>
                  <a:lnTo>
                    <a:pt x="134874" y="39370"/>
                  </a:lnTo>
                  <a:lnTo>
                    <a:pt x="136778" y="48006"/>
                  </a:lnTo>
                  <a:lnTo>
                    <a:pt x="137287" y="57150"/>
                  </a:lnTo>
                  <a:lnTo>
                    <a:pt x="135763" y="65786"/>
                  </a:lnTo>
                  <a:lnTo>
                    <a:pt x="132461" y="75438"/>
                  </a:lnTo>
                  <a:lnTo>
                    <a:pt x="125730" y="87884"/>
                  </a:lnTo>
                  <a:lnTo>
                    <a:pt x="116078" y="97028"/>
                  </a:lnTo>
                  <a:lnTo>
                    <a:pt x="106045" y="104140"/>
                  </a:lnTo>
                  <a:lnTo>
                    <a:pt x="94107" y="109982"/>
                  </a:lnTo>
                  <a:lnTo>
                    <a:pt x="83946" y="112776"/>
                  </a:lnTo>
                  <a:lnTo>
                    <a:pt x="75819" y="115189"/>
                  </a:lnTo>
                  <a:lnTo>
                    <a:pt x="63372"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4624" name="Google Shape;4624;p38"/>
          <p:cNvGrpSpPr/>
          <p:nvPr/>
        </p:nvGrpSpPr>
        <p:grpSpPr>
          <a:xfrm rot="-5743200">
            <a:off x="4940300" y="4572000"/>
            <a:ext cx="434849" cy="512065"/>
            <a:chOff x="4940300" y="4572000"/>
            <a:chExt cx="434849" cy="512065"/>
          </a:xfrm>
        </p:grpSpPr>
        <p:sp>
          <p:nvSpPr>
            <p:cNvPr id="4625" name="Google Shape;4625;p38"/>
            <p:cNvSpPr/>
            <p:nvPr/>
          </p:nvSpPr>
          <p:spPr>
            <a:xfrm>
              <a:off x="5246116" y="48248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26" name="Google Shape;4626;p38"/>
            <p:cNvSpPr/>
            <p:nvPr/>
          </p:nvSpPr>
          <p:spPr>
            <a:xfrm>
              <a:off x="5246116" y="48248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27" name="Google Shape;4627;p38"/>
            <p:cNvSpPr/>
            <p:nvPr/>
          </p:nvSpPr>
          <p:spPr>
            <a:xfrm>
              <a:off x="5315712" y="46222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28" name="Google Shape;4628;p38"/>
            <p:cNvSpPr/>
            <p:nvPr/>
          </p:nvSpPr>
          <p:spPr>
            <a:xfrm>
              <a:off x="5315712" y="46222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29" name="Google Shape;4629;p38"/>
            <p:cNvSpPr/>
            <p:nvPr/>
          </p:nvSpPr>
          <p:spPr>
            <a:xfrm>
              <a:off x="4940300" y="48407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30" name="Google Shape;4630;p38"/>
            <p:cNvSpPr/>
            <p:nvPr/>
          </p:nvSpPr>
          <p:spPr>
            <a:xfrm>
              <a:off x="4940300" y="48407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31" name="Google Shape;4631;p38"/>
            <p:cNvSpPr/>
            <p:nvPr/>
          </p:nvSpPr>
          <p:spPr>
            <a:xfrm>
              <a:off x="4966716" y="48110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32" name="Google Shape;4632;p38"/>
            <p:cNvSpPr/>
            <p:nvPr/>
          </p:nvSpPr>
          <p:spPr>
            <a:xfrm>
              <a:off x="5280660" y="46200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33" name="Google Shape;4633;p38"/>
            <p:cNvSpPr/>
            <p:nvPr/>
          </p:nvSpPr>
          <p:spPr>
            <a:xfrm>
              <a:off x="5280660" y="46200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34" name="Google Shape;4634;p38"/>
            <p:cNvSpPr/>
            <p:nvPr/>
          </p:nvSpPr>
          <p:spPr>
            <a:xfrm>
              <a:off x="5153406" y="48623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35" name="Google Shape;4635;p38"/>
            <p:cNvSpPr/>
            <p:nvPr/>
          </p:nvSpPr>
          <p:spPr>
            <a:xfrm>
              <a:off x="5153406" y="48623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36" name="Google Shape;4636;p38"/>
            <p:cNvSpPr/>
            <p:nvPr/>
          </p:nvSpPr>
          <p:spPr>
            <a:xfrm>
              <a:off x="5071364" y="47826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37" name="Google Shape;4637;p38"/>
            <p:cNvSpPr/>
            <p:nvPr/>
          </p:nvSpPr>
          <p:spPr>
            <a:xfrm>
              <a:off x="5071364" y="47826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38" name="Google Shape;4638;p38"/>
            <p:cNvSpPr/>
            <p:nvPr/>
          </p:nvSpPr>
          <p:spPr>
            <a:xfrm>
              <a:off x="5201412" y="46372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39" name="Google Shape;4639;p38"/>
            <p:cNvSpPr/>
            <p:nvPr/>
          </p:nvSpPr>
          <p:spPr>
            <a:xfrm>
              <a:off x="5201412" y="46372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40" name="Google Shape;4640;p38"/>
            <p:cNvSpPr/>
            <p:nvPr/>
          </p:nvSpPr>
          <p:spPr>
            <a:xfrm>
              <a:off x="5300726" y="45720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41" name="Google Shape;4641;p38"/>
            <p:cNvSpPr/>
            <p:nvPr/>
          </p:nvSpPr>
          <p:spPr>
            <a:xfrm>
              <a:off x="5300726" y="45720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42" name="Google Shape;4642;p38"/>
            <p:cNvSpPr/>
            <p:nvPr/>
          </p:nvSpPr>
          <p:spPr>
            <a:xfrm>
              <a:off x="5266690" y="49103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43" name="Google Shape;4643;p38"/>
            <p:cNvSpPr/>
            <p:nvPr/>
          </p:nvSpPr>
          <p:spPr>
            <a:xfrm>
              <a:off x="5266690" y="49103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44" name="Google Shape;4644;p38"/>
            <p:cNvSpPr/>
            <p:nvPr/>
          </p:nvSpPr>
          <p:spPr>
            <a:xfrm>
              <a:off x="5263388" y="48930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45" name="Google Shape;4645;p38"/>
            <p:cNvSpPr/>
            <p:nvPr/>
          </p:nvSpPr>
          <p:spPr>
            <a:xfrm>
              <a:off x="5263388" y="48930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4646" name="Google Shape;4646;p38"/>
            <p:cNvCxnSpPr/>
            <p:nvPr/>
          </p:nvCxnSpPr>
          <p:spPr>
            <a:xfrm flipH="1">
              <a:off x="5195697" y="49890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4647" name="Google Shape;4647;p38"/>
            <p:cNvCxnSpPr/>
            <p:nvPr/>
          </p:nvCxnSpPr>
          <p:spPr>
            <a:xfrm rot="10800000">
              <a:off x="5172583" y="50246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4648" name="Google Shape;4648;p38"/>
            <p:cNvCxnSpPr/>
            <p:nvPr/>
          </p:nvCxnSpPr>
          <p:spPr>
            <a:xfrm rot="10800000">
              <a:off x="5184140" y="50034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4649" name="Google Shape;4649;p38"/>
            <p:cNvCxnSpPr/>
            <p:nvPr/>
          </p:nvCxnSpPr>
          <p:spPr>
            <a:xfrm rot="10800000">
              <a:off x="5177409" y="50408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4650" name="Google Shape;4650;p38"/>
            <p:cNvCxnSpPr/>
            <p:nvPr/>
          </p:nvCxnSpPr>
          <p:spPr>
            <a:xfrm rot="10800000">
              <a:off x="5212461" y="49664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4651" name="Google Shape;4651;p38"/>
            <p:cNvCxnSpPr/>
            <p:nvPr/>
          </p:nvCxnSpPr>
          <p:spPr>
            <a:xfrm flipH="1">
              <a:off x="5198491" y="49396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4652" name="Google Shape;4652;p38"/>
            <p:cNvCxnSpPr/>
            <p:nvPr/>
          </p:nvCxnSpPr>
          <p:spPr>
            <a:xfrm flipH="1">
              <a:off x="5187950" y="49766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4653" name="Google Shape;4653;p38"/>
            <p:cNvCxnSpPr/>
            <p:nvPr/>
          </p:nvCxnSpPr>
          <p:spPr>
            <a:xfrm flipH="1">
              <a:off x="5226431" y="4940046"/>
              <a:ext cx="14351" cy="97536"/>
            </a:xfrm>
            <a:prstGeom prst="straightConnector1">
              <a:avLst/>
            </a:prstGeom>
            <a:noFill/>
            <a:ln cap="flat" cmpd="sng" w="12700">
              <a:solidFill>
                <a:srgbClr val="804000"/>
              </a:solidFill>
              <a:prstDash val="solid"/>
              <a:round/>
              <a:headEnd len="sm" w="sm" type="none"/>
              <a:tailEnd len="sm" w="sm" type="none"/>
            </a:ln>
          </p:spPr>
        </p:cxnSp>
        <p:sp>
          <p:nvSpPr>
            <p:cNvPr id="4654" name="Google Shape;4654;p38"/>
            <p:cNvSpPr/>
            <p:nvPr/>
          </p:nvSpPr>
          <p:spPr>
            <a:xfrm>
              <a:off x="5160137" y="47092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55" name="Google Shape;4655;p38"/>
            <p:cNvSpPr/>
            <p:nvPr/>
          </p:nvSpPr>
          <p:spPr>
            <a:xfrm>
              <a:off x="5141468" y="45892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56" name="Google Shape;4656;p38"/>
            <p:cNvSpPr/>
            <p:nvPr/>
          </p:nvSpPr>
          <p:spPr>
            <a:xfrm>
              <a:off x="5280660" y="45998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57" name="Google Shape;4657;p38"/>
            <p:cNvSpPr/>
            <p:nvPr/>
          </p:nvSpPr>
          <p:spPr>
            <a:xfrm>
              <a:off x="5258054" y="48186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58" name="Google Shape;4658;p38"/>
            <p:cNvSpPr/>
            <p:nvPr/>
          </p:nvSpPr>
          <p:spPr>
            <a:xfrm>
              <a:off x="5258054" y="48186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59" name="Google Shape;4659;p38"/>
            <p:cNvSpPr/>
            <p:nvPr/>
          </p:nvSpPr>
          <p:spPr>
            <a:xfrm>
              <a:off x="5256657" y="48522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60" name="Google Shape;4660;p38"/>
            <p:cNvSpPr/>
            <p:nvPr/>
          </p:nvSpPr>
          <p:spPr>
            <a:xfrm>
              <a:off x="5256657" y="48522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61" name="Google Shape;4661;p38"/>
            <p:cNvSpPr/>
            <p:nvPr/>
          </p:nvSpPr>
          <p:spPr>
            <a:xfrm>
              <a:off x="5139944" y="48436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62" name="Google Shape;4662;p38"/>
            <p:cNvSpPr/>
            <p:nvPr/>
          </p:nvSpPr>
          <p:spPr>
            <a:xfrm>
              <a:off x="5105908" y="46041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63" name="Google Shape;4663;p38"/>
            <p:cNvSpPr/>
            <p:nvPr/>
          </p:nvSpPr>
          <p:spPr>
            <a:xfrm>
              <a:off x="5128006" y="47010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64" name="Google Shape;4664;p38"/>
            <p:cNvSpPr/>
            <p:nvPr/>
          </p:nvSpPr>
          <p:spPr>
            <a:xfrm>
              <a:off x="5128006" y="47010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4665" name="Google Shape;4665;p38"/>
          <p:cNvGrpSpPr/>
          <p:nvPr/>
        </p:nvGrpSpPr>
        <p:grpSpPr>
          <a:xfrm rot="10045800">
            <a:off x="7632700" y="2349500"/>
            <a:ext cx="434848" cy="512065"/>
            <a:chOff x="7632700" y="2349500"/>
            <a:chExt cx="434848" cy="512065"/>
          </a:xfrm>
        </p:grpSpPr>
        <p:sp>
          <p:nvSpPr>
            <p:cNvPr id="4666" name="Google Shape;4666;p38"/>
            <p:cNvSpPr/>
            <p:nvPr/>
          </p:nvSpPr>
          <p:spPr>
            <a:xfrm>
              <a:off x="7938514" y="2602357"/>
              <a:ext cx="25909" cy="49912"/>
            </a:xfrm>
            <a:custGeom>
              <a:rect b="b" l="l" r="r" t="t"/>
              <a:pathLst>
                <a:path extrusionOk="0" h="49912" w="25909">
                  <a:moveTo>
                    <a:pt x="9016"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67" name="Google Shape;4667;p38"/>
            <p:cNvSpPr/>
            <p:nvPr/>
          </p:nvSpPr>
          <p:spPr>
            <a:xfrm>
              <a:off x="7938514" y="2602357"/>
              <a:ext cx="25909" cy="49912"/>
            </a:xfrm>
            <a:custGeom>
              <a:rect b="b" l="l" r="r" t="t"/>
              <a:pathLst>
                <a:path extrusionOk="0" h="49912" w="25909">
                  <a:moveTo>
                    <a:pt x="9016"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68" name="Google Shape;4668;p38"/>
            <p:cNvSpPr/>
            <p:nvPr/>
          </p:nvSpPr>
          <p:spPr>
            <a:xfrm>
              <a:off x="8008111" y="2399792"/>
              <a:ext cx="59437" cy="56643"/>
            </a:xfrm>
            <a:custGeom>
              <a:rect b="b" l="l" r="r" t="t"/>
              <a:pathLst>
                <a:path extrusionOk="0" h="56643" w="59437">
                  <a:moveTo>
                    <a:pt x="16257" y="56642"/>
                  </a:moveTo>
                  <a:lnTo>
                    <a:pt x="5715" y="26035"/>
                  </a:lnTo>
                  <a:lnTo>
                    <a:pt x="0" y="7747"/>
                  </a:lnTo>
                  <a:lnTo>
                    <a:pt x="7620" y="4318"/>
                  </a:lnTo>
                  <a:lnTo>
                    <a:pt x="17272" y="2032"/>
                  </a:lnTo>
                  <a:lnTo>
                    <a:pt x="26797" y="508"/>
                  </a:lnTo>
                  <a:lnTo>
                    <a:pt x="40260" y="0"/>
                  </a:lnTo>
                  <a:lnTo>
                    <a:pt x="50292" y="2413"/>
                  </a:lnTo>
                  <a:lnTo>
                    <a:pt x="51309" y="2921"/>
                  </a:lnTo>
                  <a:lnTo>
                    <a:pt x="51309" y="3429"/>
                  </a:lnTo>
                  <a:lnTo>
                    <a:pt x="53721" y="4318"/>
                  </a:lnTo>
                  <a:lnTo>
                    <a:pt x="56135" y="7239"/>
                  </a:lnTo>
                  <a:lnTo>
                    <a:pt x="57532" y="8636"/>
                  </a:lnTo>
                  <a:lnTo>
                    <a:pt x="58039" y="9652"/>
                  </a:lnTo>
                  <a:lnTo>
                    <a:pt x="58039" y="10160"/>
                  </a:lnTo>
                  <a:lnTo>
                    <a:pt x="59436" y="14986"/>
                  </a:lnTo>
                  <a:lnTo>
                    <a:pt x="58928" y="16383"/>
                  </a:lnTo>
                  <a:lnTo>
                    <a:pt x="58928" y="19304"/>
                  </a:lnTo>
                  <a:lnTo>
                    <a:pt x="58547" y="21717"/>
                  </a:lnTo>
                  <a:lnTo>
                    <a:pt x="58039" y="21717"/>
                  </a:lnTo>
                  <a:lnTo>
                    <a:pt x="57532" y="23622"/>
                  </a:lnTo>
                  <a:lnTo>
                    <a:pt x="57023" y="24003"/>
                  </a:lnTo>
                  <a:lnTo>
                    <a:pt x="53213" y="30734"/>
                  </a:lnTo>
                  <a:lnTo>
                    <a:pt x="41275" y="42799"/>
                  </a:lnTo>
                  <a:lnTo>
                    <a:pt x="38354" y="44196"/>
                  </a:lnTo>
                  <a:lnTo>
                    <a:pt x="37846" y="44704"/>
                  </a:lnTo>
                  <a:lnTo>
                    <a:pt x="30608" y="49530"/>
                  </a:lnTo>
                  <a:lnTo>
                    <a:pt x="21083"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69" name="Google Shape;4669;p38"/>
            <p:cNvSpPr/>
            <p:nvPr/>
          </p:nvSpPr>
          <p:spPr>
            <a:xfrm>
              <a:off x="8008111" y="2399792"/>
              <a:ext cx="59437" cy="56643"/>
            </a:xfrm>
            <a:custGeom>
              <a:rect b="b" l="l" r="r" t="t"/>
              <a:pathLst>
                <a:path extrusionOk="0" h="56643" w="59437">
                  <a:moveTo>
                    <a:pt x="16257" y="56642"/>
                  </a:moveTo>
                  <a:lnTo>
                    <a:pt x="5715" y="26035"/>
                  </a:lnTo>
                  <a:lnTo>
                    <a:pt x="0" y="7747"/>
                  </a:lnTo>
                  <a:lnTo>
                    <a:pt x="7620" y="4318"/>
                  </a:lnTo>
                  <a:lnTo>
                    <a:pt x="17272" y="2032"/>
                  </a:lnTo>
                  <a:lnTo>
                    <a:pt x="26797" y="508"/>
                  </a:lnTo>
                  <a:lnTo>
                    <a:pt x="40260" y="0"/>
                  </a:lnTo>
                  <a:lnTo>
                    <a:pt x="50292" y="2413"/>
                  </a:lnTo>
                  <a:lnTo>
                    <a:pt x="51309" y="2921"/>
                  </a:lnTo>
                  <a:lnTo>
                    <a:pt x="51309" y="3429"/>
                  </a:lnTo>
                  <a:lnTo>
                    <a:pt x="53721" y="4318"/>
                  </a:lnTo>
                  <a:lnTo>
                    <a:pt x="56135" y="7239"/>
                  </a:lnTo>
                  <a:lnTo>
                    <a:pt x="57532" y="8636"/>
                  </a:lnTo>
                  <a:lnTo>
                    <a:pt x="58039" y="9652"/>
                  </a:lnTo>
                  <a:lnTo>
                    <a:pt x="58039" y="10160"/>
                  </a:lnTo>
                  <a:lnTo>
                    <a:pt x="59436" y="14986"/>
                  </a:lnTo>
                  <a:lnTo>
                    <a:pt x="58928" y="16383"/>
                  </a:lnTo>
                  <a:lnTo>
                    <a:pt x="58928" y="19304"/>
                  </a:lnTo>
                  <a:lnTo>
                    <a:pt x="58547" y="21717"/>
                  </a:lnTo>
                  <a:lnTo>
                    <a:pt x="58039" y="21717"/>
                  </a:lnTo>
                  <a:lnTo>
                    <a:pt x="57532" y="23622"/>
                  </a:lnTo>
                  <a:lnTo>
                    <a:pt x="57023" y="24003"/>
                  </a:lnTo>
                  <a:lnTo>
                    <a:pt x="53213" y="30734"/>
                  </a:lnTo>
                  <a:lnTo>
                    <a:pt x="41275" y="42799"/>
                  </a:lnTo>
                  <a:lnTo>
                    <a:pt x="38354" y="44196"/>
                  </a:lnTo>
                  <a:lnTo>
                    <a:pt x="37846" y="44704"/>
                  </a:lnTo>
                  <a:lnTo>
                    <a:pt x="30608" y="49530"/>
                  </a:lnTo>
                  <a:lnTo>
                    <a:pt x="21083"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70" name="Google Shape;4670;p38"/>
            <p:cNvSpPr/>
            <p:nvPr/>
          </p:nvSpPr>
          <p:spPr>
            <a:xfrm>
              <a:off x="7632700" y="26182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71" name="Google Shape;4671;p38"/>
            <p:cNvSpPr/>
            <p:nvPr/>
          </p:nvSpPr>
          <p:spPr>
            <a:xfrm>
              <a:off x="7632700" y="26182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72" name="Google Shape;4672;p38"/>
            <p:cNvSpPr/>
            <p:nvPr/>
          </p:nvSpPr>
          <p:spPr>
            <a:xfrm>
              <a:off x="7659114" y="2588514"/>
              <a:ext cx="117603" cy="66168"/>
            </a:xfrm>
            <a:custGeom>
              <a:rect b="b" l="l" r="r" t="t"/>
              <a:pathLst>
                <a:path extrusionOk="0" h="66168" w="117603">
                  <a:moveTo>
                    <a:pt x="112776" y="0"/>
                  </a:moveTo>
                  <a:lnTo>
                    <a:pt x="117602" y="61468"/>
                  </a:lnTo>
                  <a:lnTo>
                    <a:pt x="104648" y="65278"/>
                  </a:lnTo>
                  <a:lnTo>
                    <a:pt x="93600" y="66167"/>
                  </a:lnTo>
                  <a:lnTo>
                    <a:pt x="73914" y="65278"/>
                  </a:lnTo>
                  <a:lnTo>
                    <a:pt x="9144" y="65278"/>
                  </a:lnTo>
                  <a:lnTo>
                    <a:pt x="0" y="51308"/>
                  </a:lnTo>
                  <a:lnTo>
                    <a:pt x="2413" y="39370"/>
                  </a:lnTo>
                  <a:lnTo>
                    <a:pt x="32639" y="28829"/>
                  </a:lnTo>
                  <a:lnTo>
                    <a:pt x="54229" y="18669"/>
                  </a:lnTo>
                  <a:lnTo>
                    <a:pt x="64263" y="14859"/>
                  </a:lnTo>
                  <a:lnTo>
                    <a:pt x="82041"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73" name="Google Shape;4673;p38"/>
            <p:cNvSpPr/>
            <p:nvPr/>
          </p:nvSpPr>
          <p:spPr>
            <a:xfrm>
              <a:off x="7973059" y="2397506"/>
              <a:ext cx="81536" cy="88266"/>
            </a:xfrm>
            <a:custGeom>
              <a:rect b="b" l="l" r="r" t="t"/>
              <a:pathLst>
                <a:path extrusionOk="0" h="88266" w="81536">
                  <a:moveTo>
                    <a:pt x="54737" y="0"/>
                  </a:moveTo>
                  <a:lnTo>
                    <a:pt x="65660" y="1905"/>
                  </a:lnTo>
                  <a:lnTo>
                    <a:pt x="73406" y="8128"/>
                  </a:lnTo>
                  <a:lnTo>
                    <a:pt x="81026" y="19558"/>
                  </a:lnTo>
                  <a:lnTo>
                    <a:pt x="81535" y="30226"/>
                  </a:lnTo>
                  <a:lnTo>
                    <a:pt x="78233" y="38354"/>
                  </a:lnTo>
                  <a:lnTo>
                    <a:pt x="71501" y="45974"/>
                  </a:lnTo>
                  <a:lnTo>
                    <a:pt x="60452" y="55118"/>
                  </a:lnTo>
                  <a:lnTo>
                    <a:pt x="48895" y="63246"/>
                  </a:lnTo>
                  <a:lnTo>
                    <a:pt x="35434"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74" name="Google Shape;4674;p38"/>
            <p:cNvSpPr/>
            <p:nvPr/>
          </p:nvSpPr>
          <p:spPr>
            <a:xfrm>
              <a:off x="7973059" y="2397506"/>
              <a:ext cx="81536" cy="88266"/>
            </a:xfrm>
            <a:custGeom>
              <a:rect b="b" l="l" r="r" t="t"/>
              <a:pathLst>
                <a:path extrusionOk="0" h="88266" w="81536">
                  <a:moveTo>
                    <a:pt x="54737" y="0"/>
                  </a:moveTo>
                  <a:lnTo>
                    <a:pt x="65660" y="1905"/>
                  </a:lnTo>
                  <a:lnTo>
                    <a:pt x="73406" y="8128"/>
                  </a:lnTo>
                  <a:lnTo>
                    <a:pt x="81026" y="19558"/>
                  </a:lnTo>
                  <a:lnTo>
                    <a:pt x="81535" y="30226"/>
                  </a:lnTo>
                  <a:lnTo>
                    <a:pt x="78233" y="38354"/>
                  </a:lnTo>
                  <a:lnTo>
                    <a:pt x="71501" y="45974"/>
                  </a:lnTo>
                  <a:lnTo>
                    <a:pt x="60452" y="55118"/>
                  </a:lnTo>
                  <a:lnTo>
                    <a:pt x="48895" y="63246"/>
                  </a:lnTo>
                  <a:lnTo>
                    <a:pt x="35434"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75" name="Google Shape;4675;p38"/>
            <p:cNvSpPr/>
            <p:nvPr/>
          </p:nvSpPr>
          <p:spPr>
            <a:xfrm>
              <a:off x="7845805" y="2639822"/>
              <a:ext cx="14481" cy="7240"/>
            </a:xfrm>
            <a:custGeom>
              <a:rect b="b" l="l" r="r" t="t"/>
              <a:pathLst>
                <a:path extrusionOk="0" h="7240" w="14481">
                  <a:moveTo>
                    <a:pt x="0" y="7239"/>
                  </a:moveTo>
                  <a:lnTo>
                    <a:pt x="3429" y="3810"/>
                  </a:lnTo>
                  <a:lnTo>
                    <a:pt x="3429" y="3429"/>
                  </a:lnTo>
                  <a:lnTo>
                    <a:pt x="7748" y="0"/>
                  </a:lnTo>
                  <a:lnTo>
                    <a:pt x="11557" y="0"/>
                  </a:lnTo>
                  <a:lnTo>
                    <a:pt x="14480" y="508"/>
                  </a:lnTo>
                  <a:lnTo>
                    <a:pt x="11049" y="508"/>
                  </a:lnTo>
                  <a:lnTo>
                    <a:pt x="8130"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76" name="Google Shape;4676;p38"/>
            <p:cNvSpPr/>
            <p:nvPr/>
          </p:nvSpPr>
          <p:spPr>
            <a:xfrm>
              <a:off x="7845805" y="2639822"/>
              <a:ext cx="14481" cy="7240"/>
            </a:xfrm>
            <a:custGeom>
              <a:rect b="b" l="l" r="r" t="t"/>
              <a:pathLst>
                <a:path extrusionOk="0" h="7240" w="14481">
                  <a:moveTo>
                    <a:pt x="0" y="7239"/>
                  </a:moveTo>
                  <a:lnTo>
                    <a:pt x="3429" y="3810"/>
                  </a:lnTo>
                  <a:lnTo>
                    <a:pt x="3429" y="3429"/>
                  </a:lnTo>
                  <a:lnTo>
                    <a:pt x="7748" y="0"/>
                  </a:lnTo>
                  <a:lnTo>
                    <a:pt x="11557" y="0"/>
                  </a:lnTo>
                  <a:lnTo>
                    <a:pt x="14480" y="508"/>
                  </a:lnTo>
                  <a:lnTo>
                    <a:pt x="11049" y="508"/>
                  </a:lnTo>
                  <a:lnTo>
                    <a:pt x="8130"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77" name="Google Shape;4677;p38"/>
            <p:cNvSpPr/>
            <p:nvPr/>
          </p:nvSpPr>
          <p:spPr>
            <a:xfrm>
              <a:off x="7763763" y="25601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78" name="Google Shape;4678;p38"/>
            <p:cNvSpPr/>
            <p:nvPr/>
          </p:nvSpPr>
          <p:spPr>
            <a:xfrm>
              <a:off x="7763763" y="25601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79" name="Google Shape;4679;p38"/>
            <p:cNvSpPr/>
            <p:nvPr/>
          </p:nvSpPr>
          <p:spPr>
            <a:xfrm>
              <a:off x="7893811" y="2414778"/>
              <a:ext cx="115698" cy="106046"/>
            </a:xfrm>
            <a:custGeom>
              <a:rect b="b" l="l" r="r" t="t"/>
              <a:pathLst>
                <a:path extrusionOk="0" h="106046" w="115698">
                  <a:moveTo>
                    <a:pt x="93091" y="0"/>
                  </a:moveTo>
                  <a:lnTo>
                    <a:pt x="109983"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80" name="Google Shape;4680;p38"/>
            <p:cNvSpPr/>
            <p:nvPr/>
          </p:nvSpPr>
          <p:spPr>
            <a:xfrm>
              <a:off x="7893811" y="2414778"/>
              <a:ext cx="115698" cy="106046"/>
            </a:xfrm>
            <a:custGeom>
              <a:rect b="b" l="l" r="r" t="t"/>
              <a:pathLst>
                <a:path extrusionOk="0" h="106046" w="115698">
                  <a:moveTo>
                    <a:pt x="93091" y="0"/>
                  </a:moveTo>
                  <a:lnTo>
                    <a:pt x="109983"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81" name="Google Shape;4681;p38"/>
            <p:cNvSpPr/>
            <p:nvPr/>
          </p:nvSpPr>
          <p:spPr>
            <a:xfrm>
              <a:off x="7993126" y="2349500"/>
              <a:ext cx="62485" cy="143003"/>
            </a:xfrm>
            <a:custGeom>
              <a:rect b="b" l="l" r="r" t="t"/>
              <a:pathLst>
                <a:path extrusionOk="0" h="143003" w="62485">
                  <a:moveTo>
                    <a:pt x="33655" y="22479"/>
                  </a:moveTo>
                  <a:lnTo>
                    <a:pt x="25527" y="16256"/>
                  </a:lnTo>
                  <a:lnTo>
                    <a:pt x="29845" y="3302"/>
                  </a:lnTo>
                  <a:lnTo>
                    <a:pt x="49022" y="0"/>
                  </a:lnTo>
                  <a:lnTo>
                    <a:pt x="62484" y="11938"/>
                  </a:lnTo>
                  <a:lnTo>
                    <a:pt x="57659"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82" name="Google Shape;4682;p38"/>
            <p:cNvSpPr/>
            <p:nvPr/>
          </p:nvSpPr>
          <p:spPr>
            <a:xfrm>
              <a:off x="7993126" y="2349500"/>
              <a:ext cx="62485" cy="143003"/>
            </a:xfrm>
            <a:custGeom>
              <a:rect b="b" l="l" r="r" t="t"/>
              <a:pathLst>
                <a:path extrusionOk="0" h="143003" w="62485">
                  <a:moveTo>
                    <a:pt x="33655" y="22479"/>
                  </a:moveTo>
                  <a:lnTo>
                    <a:pt x="25527" y="16256"/>
                  </a:lnTo>
                  <a:lnTo>
                    <a:pt x="29845" y="3302"/>
                  </a:lnTo>
                  <a:lnTo>
                    <a:pt x="49022" y="0"/>
                  </a:lnTo>
                  <a:lnTo>
                    <a:pt x="62484" y="11938"/>
                  </a:lnTo>
                  <a:lnTo>
                    <a:pt x="57659"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83" name="Google Shape;4683;p38"/>
            <p:cNvSpPr/>
            <p:nvPr/>
          </p:nvSpPr>
          <p:spPr>
            <a:xfrm>
              <a:off x="7959089" y="26878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84" name="Google Shape;4684;p38"/>
            <p:cNvSpPr/>
            <p:nvPr/>
          </p:nvSpPr>
          <p:spPr>
            <a:xfrm>
              <a:off x="7959089" y="26878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85" name="Google Shape;4685;p38"/>
            <p:cNvSpPr/>
            <p:nvPr/>
          </p:nvSpPr>
          <p:spPr>
            <a:xfrm>
              <a:off x="7955787" y="2670556"/>
              <a:ext cx="39752" cy="21591"/>
            </a:xfrm>
            <a:custGeom>
              <a:rect b="b" l="l" r="r" t="t"/>
              <a:pathLst>
                <a:path extrusionOk="0" h="21591" w="39752">
                  <a:moveTo>
                    <a:pt x="0" y="14351"/>
                  </a:moveTo>
                  <a:lnTo>
                    <a:pt x="18161" y="0"/>
                  </a:lnTo>
                  <a:lnTo>
                    <a:pt x="29210" y="1016"/>
                  </a:lnTo>
                  <a:lnTo>
                    <a:pt x="39751" y="3810"/>
                  </a:lnTo>
                  <a:lnTo>
                    <a:pt x="18161" y="8128"/>
                  </a:lnTo>
                  <a:lnTo>
                    <a:pt x="382"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86" name="Google Shape;4686;p38"/>
            <p:cNvSpPr/>
            <p:nvPr/>
          </p:nvSpPr>
          <p:spPr>
            <a:xfrm>
              <a:off x="7955787" y="2670556"/>
              <a:ext cx="39752" cy="21591"/>
            </a:xfrm>
            <a:custGeom>
              <a:rect b="b" l="l" r="r" t="t"/>
              <a:pathLst>
                <a:path extrusionOk="0" h="21591" w="39752">
                  <a:moveTo>
                    <a:pt x="0" y="14351"/>
                  </a:moveTo>
                  <a:lnTo>
                    <a:pt x="18161" y="0"/>
                  </a:lnTo>
                  <a:lnTo>
                    <a:pt x="29210" y="1016"/>
                  </a:lnTo>
                  <a:lnTo>
                    <a:pt x="39751" y="3810"/>
                  </a:lnTo>
                  <a:lnTo>
                    <a:pt x="18161" y="8128"/>
                  </a:lnTo>
                  <a:lnTo>
                    <a:pt x="382"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4687" name="Google Shape;4687;p38"/>
            <p:cNvCxnSpPr/>
            <p:nvPr/>
          </p:nvCxnSpPr>
          <p:spPr>
            <a:xfrm flipH="1">
              <a:off x="7888097" y="27665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4688" name="Google Shape;4688;p38"/>
            <p:cNvCxnSpPr/>
            <p:nvPr/>
          </p:nvCxnSpPr>
          <p:spPr>
            <a:xfrm rot="10800000">
              <a:off x="7864983" y="2802128"/>
              <a:ext cx="65279" cy="2413"/>
            </a:xfrm>
            <a:prstGeom prst="straightConnector1">
              <a:avLst/>
            </a:prstGeom>
            <a:noFill/>
            <a:ln cap="flat" cmpd="sng" w="12700">
              <a:solidFill>
                <a:srgbClr val="804000"/>
              </a:solidFill>
              <a:prstDash val="solid"/>
              <a:round/>
              <a:headEnd len="sm" w="sm" type="none"/>
              <a:tailEnd len="sm" w="sm" type="none"/>
            </a:ln>
          </p:spPr>
        </p:cxnSp>
        <p:cxnSp>
          <p:nvCxnSpPr>
            <p:cNvPr id="4689" name="Google Shape;4689;p38"/>
            <p:cNvCxnSpPr/>
            <p:nvPr/>
          </p:nvCxnSpPr>
          <p:spPr>
            <a:xfrm rot="10800000">
              <a:off x="7876539" y="2780919"/>
              <a:ext cx="54230" cy="1905"/>
            </a:xfrm>
            <a:prstGeom prst="straightConnector1">
              <a:avLst/>
            </a:prstGeom>
            <a:noFill/>
            <a:ln cap="flat" cmpd="sng" w="12700">
              <a:solidFill>
                <a:srgbClr val="804000"/>
              </a:solidFill>
              <a:prstDash val="solid"/>
              <a:round/>
              <a:headEnd len="sm" w="sm" type="none"/>
              <a:tailEnd len="sm" w="sm" type="none"/>
            </a:ln>
          </p:spPr>
        </p:cxnSp>
        <p:cxnSp>
          <p:nvCxnSpPr>
            <p:cNvPr id="4690" name="Google Shape;4690;p38"/>
            <p:cNvCxnSpPr/>
            <p:nvPr/>
          </p:nvCxnSpPr>
          <p:spPr>
            <a:xfrm rot="10800000">
              <a:off x="7869810" y="2818384"/>
              <a:ext cx="48513" cy="7239"/>
            </a:xfrm>
            <a:prstGeom prst="straightConnector1">
              <a:avLst/>
            </a:prstGeom>
            <a:noFill/>
            <a:ln cap="flat" cmpd="sng" w="12700">
              <a:solidFill>
                <a:srgbClr val="804000"/>
              </a:solidFill>
              <a:prstDash val="solid"/>
              <a:round/>
              <a:headEnd len="sm" w="sm" type="none"/>
              <a:tailEnd len="sm" w="sm" type="none"/>
            </a:ln>
          </p:spPr>
        </p:cxnSp>
        <p:cxnSp>
          <p:nvCxnSpPr>
            <p:cNvPr id="4691" name="Google Shape;4691;p38"/>
            <p:cNvCxnSpPr/>
            <p:nvPr/>
          </p:nvCxnSpPr>
          <p:spPr>
            <a:xfrm rot="10800000">
              <a:off x="7904860" y="27439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4692" name="Google Shape;4692;p38"/>
            <p:cNvCxnSpPr/>
            <p:nvPr/>
          </p:nvCxnSpPr>
          <p:spPr>
            <a:xfrm flipH="1">
              <a:off x="7890890" y="2717165"/>
              <a:ext cx="31243" cy="123825"/>
            </a:xfrm>
            <a:prstGeom prst="straightConnector1">
              <a:avLst/>
            </a:prstGeom>
            <a:noFill/>
            <a:ln cap="flat" cmpd="sng" w="12700">
              <a:solidFill>
                <a:srgbClr val="804000"/>
              </a:solidFill>
              <a:prstDash val="solid"/>
              <a:round/>
              <a:headEnd len="sm" w="sm" type="none"/>
              <a:tailEnd len="sm" w="sm" type="none"/>
            </a:ln>
          </p:spPr>
        </p:cxnSp>
        <p:cxnSp>
          <p:nvCxnSpPr>
            <p:cNvPr id="4693" name="Google Shape;4693;p38"/>
            <p:cNvCxnSpPr/>
            <p:nvPr/>
          </p:nvCxnSpPr>
          <p:spPr>
            <a:xfrm flipH="1">
              <a:off x="7880350" y="27541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4694" name="Google Shape;4694;p38"/>
            <p:cNvCxnSpPr/>
            <p:nvPr/>
          </p:nvCxnSpPr>
          <p:spPr>
            <a:xfrm flipH="1">
              <a:off x="7918831" y="2717546"/>
              <a:ext cx="14351" cy="97536"/>
            </a:xfrm>
            <a:prstGeom prst="straightConnector1">
              <a:avLst/>
            </a:prstGeom>
            <a:noFill/>
            <a:ln cap="flat" cmpd="sng" w="12700">
              <a:solidFill>
                <a:srgbClr val="804000"/>
              </a:solidFill>
              <a:prstDash val="solid"/>
              <a:round/>
              <a:headEnd len="sm" w="sm" type="none"/>
              <a:tailEnd len="sm" w="sm" type="none"/>
            </a:ln>
          </p:spPr>
        </p:cxnSp>
        <p:sp>
          <p:nvSpPr>
            <p:cNvPr id="4695" name="Google Shape;4695;p38"/>
            <p:cNvSpPr/>
            <p:nvPr/>
          </p:nvSpPr>
          <p:spPr>
            <a:xfrm>
              <a:off x="7852536" y="2486787"/>
              <a:ext cx="157989" cy="374778"/>
            </a:xfrm>
            <a:custGeom>
              <a:rect b="b" l="l" r="r" t="t"/>
              <a:pathLst>
                <a:path extrusionOk="0" h="374778" w="157989">
                  <a:moveTo>
                    <a:pt x="157988" y="0"/>
                  </a:moveTo>
                  <a:lnTo>
                    <a:pt x="103251" y="196215"/>
                  </a:lnTo>
                  <a:lnTo>
                    <a:pt x="111887" y="220218"/>
                  </a:lnTo>
                  <a:lnTo>
                    <a:pt x="116206" y="236601"/>
                  </a:lnTo>
                  <a:lnTo>
                    <a:pt x="99822" y="281686"/>
                  </a:lnTo>
                  <a:lnTo>
                    <a:pt x="98934" y="301371"/>
                  </a:lnTo>
                  <a:lnTo>
                    <a:pt x="96520" y="325374"/>
                  </a:lnTo>
                  <a:lnTo>
                    <a:pt x="82550" y="349885"/>
                  </a:lnTo>
                  <a:lnTo>
                    <a:pt x="64262" y="366649"/>
                  </a:lnTo>
                  <a:lnTo>
                    <a:pt x="37465" y="374777"/>
                  </a:lnTo>
                  <a:lnTo>
                    <a:pt x="10034" y="355092"/>
                  </a:lnTo>
                  <a:lnTo>
                    <a:pt x="0" y="332613"/>
                  </a:lnTo>
                  <a:lnTo>
                    <a:pt x="1397" y="306197"/>
                  </a:lnTo>
                  <a:lnTo>
                    <a:pt x="25909" y="277368"/>
                  </a:lnTo>
                  <a:lnTo>
                    <a:pt x="41275" y="251968"/>
                  </a:lnTo>
                  <a:lnTo>
                    <a:pt x="55245" y="224155"/>
                  </a:lnTo>
                  <a:lnTo>
                    <a:pt x="72517" y="212598"/>
                  </a:lnTo>
                  <a:lnTo>
                    <a:pt x="89789" y="199644"/>
                  </a:lnTo>
                  <a:lnTo>
                    <a:pt x="94108"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5" y="319659"/>
                  </a:lnTo>
                  <a:lnTo>
                    <a:pt x="89789" y="297053"/>
                  </a:lnTo>
                  <a:lnTo>
                    <a:pt x="92584"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96" name="Google Shape;4696;p38"/>
            <p:cNvSpPr/>
            <p:nvPr/>
          </p:nvSpPr>
          <p:spPr>
            <a:xfrm>
              <a:off x="7833866" y="2366772"/>
              <a:ext cx="159768" cy="80138"/>
            </a:xfrm>
            <a:custGeom>
              <a:rect b="b" l="l" r="r" t="t"/>
              <a:pathLst>
                <a:path extrusionOk="0" h="80138" w="159768">
                  <a:moveTo>
                    <a:pt x="59436" y="75311"/>
                  </a:moveTo>
                  <a:lnTo>
                    <a:pt x="45974" y="80137"/>
                  </a:lnTo>
                  <a:lnTo>
                    <a:pt x="0" y="21971"/>
                  </a:lnTo>
                  <a:lnTo>
                    <a:pt x="19686" y="9017"/>
                  </a:lnTo>
                  <a:lnTo>
                    <a:pt x="35942" y="889"/>
                  </a:lnTo>
                  <a:lnTo>
                    <a:pt x="55118" y="0"/>
                  </a:lnTo>
                  <a:lnTo>
                    <a:pt x="76709" y="2794"/>
                  </a:lnTo>
                  <a:lnTo>
                    <a:pt x="101727" y="6731"/>
                  </a:lnTo>
                  <a:lnTo>
                    <a:pt x="135255" y="15367"/>
                  </a:lnTo>
                  <a:lnTo>
                    <a:pt x="159767" y="22987"/>
                  </a:lnTo>
                  <a:lnTo>
                    <a:pt x="152654" y="54737"/>
                  </a:lnTo>
                  <a:lnTo>
                    <a:pt x="108967" y="56642"/>
                  </a:lnTo>
                  <a:lnTo>
                    <a:pt x="82931" y="590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97" name="Google Shape;4697;p38"/>
            <p:cNvSpPr/>
            <p:nvPr/>
          </p:nvSpPr>
          <p:spPr>
            <a:xfrm>
              <a:off x="7973059" y="2377313"/>
              <a:ext cx="77217" cy="65787"/>
            </a:xfrm>
            <a:custGeom>
              <a:rect b="b" l="l" r="r" t="t"/>
              <a:pathLst>
                <a:path extrusionOk="0" h="65787" w="77217">
                  <a:moveTo>
                    <a:pt x="0" y="50419"/>
                  </a:moveTo>
                  <a:lnTo>
                    <a:pt x="3811"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98" name="Google Shape;4698;p38"/>
            <p:cNvSpPr/>
            <p:nvPr/>
          </p:nvSpPr>
          <p:spPr>
            <a:xfrm>
              <a:off x="7950453" y="2596134"/>
              <a:ext cx="37974" cy="57151"/>
            </a:xfrm>
            <a:custGeom>
              <a:rect b="b" l="l" r="r" t="t"/>
              <a:pathLst>
                <a:path extrusionOk="0" h="57151" w="37974">
                  <a:moveTo>
                    <a:pt x="1397" y="41783"/>
                  </a:moveTo>
                  <a:lnTo>
                    <a:pt x="0" y="25908"/>
                  </a:lnTo>
                  <a:lnTo>
                    <a:pt x="6223" y="10160"/>
                  </a:lnTo>
                  <a:lnTo>
                    <a:pt x="13969" y="0"/>
                  </a:lnTo>
                  <a:lnTo>
                    <a:pt x="28829" y="1524"/>
                  </a:lnTo>
                  <a:lnTo>
                    <a:pt x="37973" y="16383"/>
                  </a:lnTo>
                  <a:lnTo>
                    <a:pt x="29717"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99" name="Google Shape;4699;p38"/>
            <p:cNvSpPr/>
            <p:nvPr/>
          </p:nvSpPr>
          <p:spPr>
            <a:xfrm>
              <a:off x="7950453" y="2596134"/>
              <a:ext cx="37974" cy="57151"/>
            </a:xfrm>
            <a:custGeom>
              <a:rect b="b" l="l" r="r" t="t"/>
              <a:pathLst>
                <a:path extrusionOk="0" h="57151" w="37974">
                  <a:moveTo>
                    <a:pt x="1397" y="41783"/>
                  </a:moveTo>
                  <a:lnTo>
                    <a:pt x="0" y="25908"/>
                  </a:lnTo>
                  <a:lnTo>
                    <a:pt x="6223" y="10160"/>
                  </a:lnTo>
                  <a:lnTo>
                    <a:pt x="13969" y="0"/>
                  </a:lnTo>
                  <a:lnTo>
                    <a:pt x="28829" y="1524"/>
                  </a:lnTo>
                  <a:lnTo>
                    <a:pt x="37973" y="16383"/>
                  </a:lnTo>
                  <a:lnTo>
                    <a:pt x="29717"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00" name="Google Shape;4700;p38"/>
            <p:cNvSpPr/>
            <p:nvPr/>
          </p:nvSpPr>
          <p:spPr>
            <a:xfrm>
              <a:off x="7949056" y="2629789"/>
              <a:ext cx="26798" cy="27814"/>
            </a:xfrm>
            <a:custGeom>
              <a:rect b="b" l="l" r="r" t="t"/>
              <a:pathLst>
                <a:path extrusionOk="0" h="27814" w="26798">
                  <a:moveTo>
                    <a:pt x="0" y="25400"/>
                  </a:moveTo>
                  <a:lnTo>
                    <a:pt x="1397" y="8636"/>
                  </a:lnTo>
                  <a:lnTo>
                    <a:pt x="16763" y="0"/>
                  </a:lnTo>
                  <a:lnTo>
                    <a:pt x="26797" y="3302"/>
                  </a:lnTo>
                  <a:lnTo>
                    <a:pt x="25400" y="14351"/>
                  </a:lnTo>
                  <a:lnTo>
                    <a:pt x="13842"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01" name="Google Shape;4701;p38"/>
            <p:cNvSpPr/>
            <p:nvPr/>
          </p:nvSpPr>
          <p:spPr>
            <a:xfrm>
              <a:off x="7949056" y="2629789"/>
              <a:ext cx="26798" cy="27814"/>
            </a:xfrm>
            <a:custGeom>
              <a:rect b="b" l="l" r="r" t="t"/>
              <a:pathLst>
                <a:path extrusionOk="0" h="27814" w="26798">
                  <a:moveTo>
                    <a:pt x="0" y="25400"/>
                  </a:moveTo>
                  <a:lnTo>
                    <a:pt x="1397" y="8636"/>
                  </a:lnTo>
                  <a:lnTo>
                    <a:pt x="16763" y="0"/>
                  </a:lnTo>
                  <a:lnTo>
                    <a:pt x="26797" y="3302"/>
                  </a:lnTo>
                  <a:lnTo>
                    <a:pt x="25400" y="14351"/>
                  </a:lnTo>
                  <a:lnTo>
                    <a:pt x="13842"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02" name="Google Shape;4702;p38"/>
            <p:cNvSpPr/>
            <p:nvPr/>
          </p:nvSpPr>
          <p:spPr>
            <a:xfrm>
              <a:off x="7832342" y="26211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03" name="Google Shape;4703;p38"/>
            <p:cNvSpPr/>
            <p:nvPr/>
          </p:nvSpPr>
          <p:spPr>
            <a:xfrm>
              <a:off x="7798306" y="2381631"/>
              <a:ext cx="153163" cy="319660"/>
            </a:xfrm>
            <a:custGeom>
              <a:rect b="b" l="l" r="r" t="t"/>
              <a:pathLst>
                <a:path extrusionOk="0" h="319660" w="153163">
                  <a:moveTo>
                    <a:pt x="31624" y="7620"/>
                  </a:moveTo>
                  <a:lnTo>
                    <a:pt x="57150" y="0"/>
                  </a:lnTo>
                  <a:lnTo>
                    <a:pt x="78233" y="4318"/>
                  </a:lnTo>
                  <a:lnTo>
                    <a:pt x="94108" y="20193"/>
                  </a:lnTo>
                  <a:lnTo>
                    <a:pt x="105156" y="51308"/>
                  </a:lnTo>
                  <a:lnTo>
                    <a:pt x="115189" y="86868"/>
                  </a:lnTo>
                  <a:lnTo>
                    <a:pt x="125223" y="116078"/>
                  </a:lnTo>
                  <a:lnTo>
                    <a:pt x="144019" y="186690"/>
                  </a:lnTo>
                  <a:lnTo>
                    <a:pt x="148845"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2" y="154559"/>
                  </a:lnTo>
                  <a:lnTo>
                    <a:pt x="0" y="94996"/>
                  </a:lnTo>
                  <a:lnTo>
                    <a:pt x="2413" y="62865"/>
                  </a:lnTo>
                  <a:lnTo>
                    <a:pt x="9652" y="39878"/>
                  </a:lnTo>
                  <a:lnTo>
                    <a:pt x="20194" y="20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04" name="Google Shape;4704;p38"/>
            <p:cNvSpPr/>
            <p:nvPr/>
          </p:nvSpPr>
          <p:spPr>
            <a:xfrm>
              <a:off x="7820405" y="2478532"/>
              <a:ext cx="137288" cy="115698"/>
            </a:xfrm>
            <a:custGeom>
              <a:rect b="b" l="l" r="r" t="t"/>
              <a:pathLst>
                <a:path extrusionOk="0" h="115698" w="137288">
                  <a:moveTo>
                    <a:pt x="15875" y="22098"/>
                  </a:moveTo>
                  <a:lnTo>
                    <a:pt x="29717" y="11049"/>
                  </a:lnTo>
                  <a:lnTo>
                    <a:pt x="47498" y="3937"/>
                  </a:lnTo>
                  <a:lnTo>
                    <a:pt x="61467" y="1016"/>
                  </a:lnTo>
                  <a:lnTo>
                    <a:pt x="74423"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80" y="97028"/>
                  </a:lnTo>
                  <a:lnTo>
                    <a:pt x="106045" y="104140"/>
                  </a:lnTo>
                  <a:lnTo>
                    <a:pt x="94107" y="109982"/>
                  </a:lnTo>
                  <a:lnTo>
                    <a:pt x="83948" y="112776"/>
                  </a:lnTo>
                  <a:lnTo>
                    <a:pt x="75818" y="115189"/>
                  </a:lnTo>
                  <a:lnTo>
                    <a:pt x="63373" y="115697"/>
                  </a:lnTo>
                  <a:lnTo>
                    <a:pt x="52832" y="114808"/>
                  </a:lnTo>
                  <a:lnTo>
                    <a:pt x="42164" y="112395"/>
                  </a:lnTo>
                  <a:lnTo>
                    <a:pt x="34543"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05" name="Google Shape;4705;p38"/>
            <p:cNvSpPr/>
            <p:nvPr/>
          </p:nvSpPr>
          <p:spPr>
            <a:xfrm>
              <a:off x="7820405" y="2478532"/>
              <a:ext cx="137288" cy="115698"/>
            </a:xfrm>
            <a:custGeom>
              <a:rect b="b" l="l" r="r" t="t"/>
              <a:pathLst>
                <a:path extrusionOk="0" h="115698" w="137288">
                  <a:moveTo>
                    <a:pt x="15875" y="22098"/>
                  </a:moveTo>
                  <a:lnTo>
                    <a:pt x="29717" y="11049"/>
                  </a:lnTo>
                  <a:lnTo>
                    <a:pt x="47498" y="3937"/>
                  </a:lnTo>
                  <a:lnTo>
                    <a:pt x="61467" y="1016"/>
                  </a:lnTo>
                  <a:lnTo>
                    <a:pt x="74423"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80" y="97028"/>
                  </a:lnTo>
                  <a:lnTo>
                    <a:pt x="106045" y="104140"/>
                  </a:lnTo>
                  <a:lnTo>
                    <a:pt x="94107" y="109982"/>
                  </a:lnTo>
                  <a:lnTo>
                    <a:pt x="83948" y="112776"/>
                  </a:lnTo>
                  <a:lnTo>
                    <a:pt x="75818" y="115189"/>
                  </a:lnTo>
                  <a:lnTo>
                    <a:pt x="63373" y="115697"/>
                  </a:lnTo>
                  <a:lnTo>
                    <a:pt x="52832" y="114808"/>
                  </a:lnTo>
                  <a:lnTo>
                    <a:pt x="42164" y="112395"/>
                  </a:lnTo>
                  <a:lnTo>
                    <a:pt x="34543"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4706" name="Google Shape;4706;p38"/>
          <p:cNvGrpSpPr/>
          <p:nvPr/>
        </p:nvGrpSpPr>
        <p:grpSpPr>
          <a:xfrm rot="6047400">
            <a:off x="5080000" y="2540000"/>
            <a:ext cx="434849" cy="512065"/>
            <a:chOff x="5080000" y="2540000"/>
            <a:chExt cx="434849" cy="512065"/>
          </a:xfrm>
        </p:grpSpPr>
        <p:sp>
          <p:nvSpPr>
            <p:cNvPr id="4707" name="Google Shape;4707;p38"/>
            <p:cNvSpPr/>
            <p:nvPr/>
          </p:nvSpPr>
          <p:spPr>
            <a:xfrm>
              <a:off x="5385816" y="27928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08" name="Google Shape;4708;p38"/>
            <p:cNvSpPr/>
            <p:nvPr/>
          </p:nvSpPr>
          <p:spPr>
            <a:xfrm>
              <a:off x="5385816" y="27928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09" name="Google Shape;4709;p38"/>
            <p:cNvSpPr/>
            <p:nvPr/>
          </p:nvSpPr>
          <p:spPr>
            <a:xfrm>
              <a:off x="5455412" y="25902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10" name="Google Shape;4710;p38"/>
            <p:cNvSpPr/>
            <p:nvPr/>
          </p:nvSpPr>
          <p:spPr>
            <a:xfrm>
              <a:off x="5455412" y="25902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11" name="Google Shape;4711;p38"/>
            <p:cNvSpPr/>
            <p:nvPr/>
          </p:nvSpPr>
          <p:spPr>
            <a:xfrm>
              <a:off x="5080000" y="28087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12" name="Google Shape;4712;p38"/>
            <p:cNvSpPr/>
            <p:nvPr/>
          </p:nvSpPr>
          <p:spPr>
            <a:xfrm>
              <a:off x="5080000" y="28087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13" name="Google Shape;4713;p38"/>
            <p:cNvSpPr/>
            <p:nvPr/>
          </p:nvSpPr>
          <p:spPr>
            <a:xfrm>
              <a:off x="5106416" y="27790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14" name="Google Shape;4714;p38"/>
            <p:cNvSpPr/>
            <p:nvPr/>
          </p:nvSpPr>
          <p:spPr>
            <a:xfrm>
              <a:off x="5420360" y="25880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15" name="Google Shape;4715;p38"/>
            <p:cNvSpPr/>
            <p:nvPr/>
          </p:nvSpPr>
          <p:spPr>
            <a:xfrm>
              <a:off x="5420360" y="25880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16" name="Google Shape;4716;p38"/>
            <p:cNvSpPr/>
            <p:nvPr/>
          </p:nvSpPr>
          <p:spPr>
            <a:xfrm>
              <a:off x="5293106" y="28303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17" name="Google Shape;4717;p38"/>
            <p:cNvSpPr/>
            <p:nvPr/>
          </p:nvSpPr>
          <p:spPr>
            <a:xfrm>
              <a:off x="5293106" y="28303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18" name="Google Shape;4718;p38"/>
            <p:cNvSpPr/>
            <p:nvPr/>
          </p:nvSpPr>
          <p:spPr>
            <a:xfrm>
              <a:off x="5211064" y="27506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19" name="Google Shape;4719;p38"/>
            <p:cNvSpPr/>
            <p:nvPr/>
          </p:nvSpPr>
          <p:spPr>
            <a:xfrm>
              <a:off x="5211064" y="27506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20" name="Google Shape;4720;p38"/>
            <p:cNvSpPr/>
            <p:nvPr/>
          </p:nvSpPr>
          <p:spPr>
            <a:xfrm>
              <a:off x="5341112" y="26052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21" name="Google Shape;4721;p38"/>
            <p:cNvSpPr/>
            <p:nvPr/>
          </p:nvSpPr>
          <p:spPr>
            <a:xfrm>
              <a:off x="5341112" y="26052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22" name="Google Shape;4722;p38"/>
            <p:cNvSpPr/>
            <p:nvPr/>
          </p:nvSpPr>
          <p:spPr>
            <a:xfrm>
              <a:off x="5440426" y="25400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23" name="Google Shape;4723;p38"/>
            <p:cNvSpPr/>
            <p:nvPr/>
          </p:nvSpPr>
          <p:spPr>
            <a:xfrm>
              <a:off x="5440426" y="25400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24" name="Google Shape;4724;p38"/>
            <p:cNvSpPr/>
            <p:nvPr/>
          </p:nvSpPr>
          <p:spPr>
            <a:xfrm>
              <a:off x="5406390" y="28783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25" name="Google Shape;4725;p38"/>
            <p:cNvSpPr/>
            <p:nvPr/>
          </p:nvSpPr>
          <p:spPr>
            <a:xfrm>
              <a:off x="5406390" y="28783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26" name="Google Shape;4726;p38"/>
            <p:cNvSpPr/>
            <p:nvPr/>
          </p:nvSpPr>
          <p:spPr>
            <a:xfrm>
              <a:off x="5403088" y="28610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27" name="Google Shape;4727;p38"/>
            <p:cNvSpPr/>
            <p:nvPr/>
          </p:nvSpPr>
          <p:spPr>
            <a:xfrm>
              <a:off x="5403088" y="28610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4728" name="Google Shape;4728;p38"/>
            <p:cNvCxnSpPr/>
            <p:nvPr/>
          </p:nvCxnSpPr>
          <p:spPr>
            <a:xfrm flipH="1">
              <a:off x="5335397" y="29570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4729" name="Google Shape;4729;p38"/>
            <p:cNvCxnSpPr/>
            <p:nvPr/>
          </p:nvCxnSpPr>
          <p:spPr>
            <a:xfrm rot="10800000">
              <a:off x="5312283" y="29926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4730" name="Google Shape;4730;p38"/>
            <p:cNvCxnSpPr/>
            <p:nvPr/>
          </p:nvCxnSpPr>
          <p:spPr>
            <a:xfrm rot="10800000">
              <a:off x="5323840" y="29714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4731" name="Google Shape;4731;p38"/>
            <p:cNvCxnSpPr/>
            <p:nvPr/>
          </p:nvCxnSpPr>
          <p:spPr>
            <a:xfrm rot="10800000">
              <a:off x="5317109" y="30088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4732" name="Google Shape;4732;p38"/>
            <p:cNvCxnSpPr/>
            <p:nvPr/>
          </p:nvCxnSpPr>
          <p:spPr>
            <a:xfrm rot="10800000">
              <a:off x="5352161" y="29344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4733" name="Google Shape;4733;p38"/>
            <p:cNvCxnSpPr/>
            <p:nvPr/>
          </p:nvCxnSpPr>
          <p:spPr>
            <a:xfrm flipH="1">
              <a:off x="5338191" y="29076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4734" name="Google Shape;4734;p38"/>
            <p:cNvCxnSpPr/>
            <p:nvPr/>
          </p:nvCxnSpPr>
          <p:spPr>
            <a:xfrm flipH="1">
              <a:off x="5327650" y="29446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4735" name="Google Shape;4735;p38"/>
            <p:cNvCxnSpPr/>
            <p:nvPr/>
          </p:nvCxnSpPr>
          <p:spPr>
            <a:xfrm flipH="1">
              <a:off x="5366131" y="2908046"/>
              <a:ext cx="14351" cy="97536"/>
            </a:xfrm>
            <a:prstGeom prst="straightConnector1">
              <a:avLst/>
            </a:prstGeom>
            <a:noFill/>
            <a:ln cap="flat" cmpd="sng" w="12700">
              <a:solidFill>
                <a:srgbClr val="804000"/>
              </a:solidFill>
              <a:prstDash val="solid"/>
              <a:round/>
              <a:headEnd len="sm" w="sm" type="none"/>
              <a:tailEnd len="sm" w="sm" type="none"/>
            </a:ln>
          </p:spPr>
        </p:cxnSp>
        <p:sp>
          <p:nvSpPr>
            <p:cNvPr id="4736" name="Google Shape;4736;p38"/>
            <p:cNvSpPr/>
            <p:nvPr/>
          </p:nvSpPr>
          <p:spPr>
            <a:xfrm>
              <a:off x="5299837" y="26772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37" name="Google Shape;4737;p38"/>
            <p:cNvSpPr/>
            <p:nvPr/>
          </p:nvSpPr>
          <p:spPr>
            <a:xfrm>
              <a:off x="5281168" y="25572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38" name="Google Shape;4738;p38"/>
            <p:cNvSpPr/>
            <p:nvPr/>
          </p:nvSpPr>
          <p:spPr>
            <a:xfrm>
              <a:off x="5420360" y="25678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39" name="Google Shape;4739;p38"/>
            <p:cNvSpPr/>
            <p:nvPr/>
          </p:nvSpPr>
          <p:spPr>
            <a:xfrm>
              <a:off x="5397754" y="27866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40" name="Google Shape;4740;p38"/>
            <p:cNvSpPr/>
            <p:nvPr/>
          </p:nvSpPr>
          <p:spPr>
            <a:xfrm>
              <a:off x="5397754" y="27866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41" name="Google Shape;4741;p38"/>
            <p:cNvSpPr/>
            <p:nvPr/>
          </p:nvSpPr>
          <p:spPr>
            <a:xfrm>
              <a:off x="5396357" y="28202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42" name="Google Shape;4742;p38"/>
            <p:cNvSpPr/>
            <p:nvPr/>
          </p:nvSpPr>
          <p:spPr>
            <a:xfrm>
              <a:off x="5396357" y="28202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43" name="Google Shape;4743;p38"/>
            <p:cNvSpPr/>
            <p:nvPr/>
          </p:nvSpPr>
          <p:spPr>
            <a:xfrm>
              <a:off x="5279644" y="28116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44" name="Google Shape;4744;p38"/>
            <p:cNvSpPr/>
            <p:nvPr/>
          </p:nvSpPr>
          <p:spPr>
            <a:xfrm>
              <a:off x="5245608" y="25721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8"/>
                  </a:lnTo>
                  <a:lnTo>
                    <a:pt x="7620" y="154559"/>
                  </a:lnTo>
                  <a:lnTo>
                    <a:pt x="0" y="94996"/>
                  </a:lnTo>
                  <a:lnTo>
                    <a:pt x="2413" y="62865"/>
                  </a:lnTo>
                  <a:lnTo>
                    <a:pt x="9652" y="39878"/>
                  </a:lnTo>
                  <a:lnTo>
                    <a:pt x="20193" y="20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45" name="Google Shape;4745;p38"/>
            <p:cNvSpPr/>
            <p:nvPr/>
          </p:nvSpPr>
          <p:spPr>
            <a:xfrm>
              <a:off x="5267706" y="2669032"/>
              <a:ext cx="137288" cy="115698"/>
            </a:xfrm>
            <a:custGeom>
              <a:rect b="b" l="l" r="r" t="t"/>
              <a:pathLst>
                <a:path extrusionOk="0" h="115698" w="137288">
                  <a:moveTo>
                    <a:pt x="15875" y="22098"/>
                  </a:moveTo>
                  <a:lnTo>
                    <a:pt x="29718" y="11049"/>
                  </a:lnTo>
                  <a:lnTo>
                    <a:pt x="47498" y="3937"/>
                  </a:lnTo>
                  <a:lnTo>
                    <a:pt x="61468" y="1017"/>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46" name="Google Shape;4746;p38"/>
            <p:cNvSpPr/>
            <p:nvPr/>
          </p:nvSpPr>
          <p:spPr>
            <a:xfrm>
              <a:off x="5267706" y="2669032"/>
              <a:ext cx="137288" cy="115698"/>
            </a:xfrm>
            <a:custGeom>
              <a:rect b="b" l="l" r="r" t="t"/>
              <a:pathLst>
                <a:path extrusionOk="0" h="115698" w="137288">
                  <a:moveTo>
                    <a:pt x="15875" y="22098"/>
                  </a:moveTo>
                  <a:lnTo>
                    <a:pt x="29718" y="11049"/>
                  </a:lnTo>
                  <a:lnTo>
                    <a:pt x="47498" y="3937"/>
                  </a:lnTo>
                  <a:lnTo>
                    <a:pt x="61468" y="1017"/>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4747" name="Google Shape;4747;p38"/>
          <p:cNvGrpSpPr/>
          <p:nvPr/>
        </p:nvGrpSpPr>
        <p:grpSpPr>
          <a:xfrm rot="-6783000">
            <a:off x="4610099" y="2565400"/>
            <a:ext cx="434849" cy="512065"/>
            <a:chOff x="4610099" y="2565400"/>
            <a:chExt cx="434849" cy="512065"/>
          </a:xfrm>
        </p:grpSpPr>
        <p:sp>
          <p:nvSpPr>
            <p:cNvPr id="4748" name="Google Shape;4748;p38"/>
            <p:cNvSpPr/>
            <p:nvPr/>
          </p:nvSpPr>
          <p:spPr>
            <a:xfrm>
              <a:off x="4915915" y="28182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49" name="Google Shape;4749;p38"/>
            <p:cNvSpPr/>
            <p:nvPr/>
          </p:nvSpPr>
          <p:spPr>
            <a:xfrm>
              <a:off x="4915915" y="28182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50" name="Google Shape;4750;p38"/>
            <p:cNvSpPr/>
            <p:nvPr/>
          </p:nvSpPr>
          <p:spPr>
            <a:xfrm>
              <a:off x="4985511" y="2615692"/>
              <a:ext cx="59437" cy="56643"/>
            </a:xfrm>
            <a:custGeom>
              <a:rect b="b" l="l" r="r" t="t"/>
              <a:pathLst>
                <a:path extrusionOk="0" h="56643" w="59437">
                  <a:moveTo>
                    <a:pt x="16256" y="56642"/>
                  </a:moveTo>
                  <a:lnTo>
                    <a:pt x="5715" y="26035"/>
                  </a:lnTo>
                  <a:lnTo>
                    <a:pt x="0" y="7747"/>
                  </a:lnTo>
                  <a:lnTo>
                    <a:pt x="7620" y="4318"/>
                  </a:lnTo>
                  <a:lnTo>
                    <a:pt x="17273" y="2032"/>
                  </a:lnTo>
                  <a:lnTo>
                    <a:pt x="26798"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9" y="16383"/>
                  </a:lnTo>
                  <a:lnTo>
                    <a:pt x="58929" y="19304"/>
                  </a:lnTo>
                  <a:lnTo>
                    <a:pt x="58548"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51" name="Google Shape;4751;p38"/>
            <p:cNvSpPr/>
            <p:nvPr/>
          </p:nvSpPr>
          <p:spPr>
            <a:xfrm>
              <a:off x="4985511" y="2615692"/>
              <a:ext cx="59437" cy="56643"/>
            </a:xfrm>
            <a:custGeom>
              <a:rect b="b" l="l" r="r" t="t"/>
              <a:pathLst>
                <a:path extrusionOk="0" h="56643" w="59437">
                  <a:moveTo>
                    <a:pt x="16256" y="56642"/>
                  </a:moveTo>
                  <a:lnTo>
                    <a:pt x="5715" y="26035"/>
                  </a:lnTo>
                  <a:lnTo>
                    <a:pt x="0" y="7747"/>
                  </a:lnTo>
                  <a:lnTo>
                    <a:pt x="7620" y="4318"/>
                  </a:lnTo>
                  <a:lnTo>
                    <a:pt x="17273" y="2032"/>
                  </a:lnTo>
                  <a:lnTo>
                    <a:pt x="26798"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9" y="16383"/>
                  </a:lnTo>
                  <a:lnTo>
                    <a:pt x="58929" y="19304"/>
                  </a:lnTo>
                  <a:lnTo>
                    <a:pt x="58548"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52" name="Google Shape;4752;p38"/>
            <p:cNvSpPr/>
            <p:nvPr/>
          </p:nvSpPr>
          <p:spPr>
            <a:xfrm>
              <a:off x="4610099" y="2834132"/>
              <a:ext cx="39880" cy="49023"/>
            </a:xfrm>
            <a:custGeom>
              <a:rect b="b" l="l" r="r" t="t"/>
              <a:pathLst>
                <a:path extrusionOk="0" h="49023" w="39880">
                  <a:moveTo>
                    <a:pt x="18288" y="0"/>
                  </a:moveTo>
                  <a:lnTo>
                    <a:pt x="31623" y="5715"/>
                  </a:lnTo>
                  <a:lnTo>
                    <a:pt x="39370" y="12065"/>
                  </a:lnTo>
                  <a:lnTo>
                    <a:pt x="39879"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53" name="Google Shape;4753;p38"/>
            <p:cNvSpPr/>
            <p:nvPr/>
          </p:nvSpPr>
          <p:spPr>
            <a:xfrm>
              <a:off x="4610099" y="2834132"/>
              <a:ext cx="39880" cy="49023"/>
            </a:xfrm>
            <a:custGeom>
              <a:rect b="b" l="l" r="r" t="t"/>
              <a:pathLst>
                <a:path extrusionOk="0" h="49023" w="39880">
                  <a:moveTo>
                    <a:pt x="18288" y="0"/>
                  </a:moveTo>
                  <a:lnTo>
                    <a:pt x="31623" y="5715"/>
                  </a:lnTo>
                  <a:lnTo>
                    <a:pt x="39370" y="12065"/>
                  </a:lnTo>
                  <a:lnTo>
                    <a:pt x="39879"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54" name="Google Shape;4754;p38"/>
            <p:cNvSpPr/>
            <p:nvPr/>
          </p:nvSpPr>
          <p:spPr>
            <a:xfrm>
              <a:off x="4636515" y="2804414"/>
              <a:ext cx="117603" cy="66168"/>
            </a:xfrm>
            <a:custGeom>
              <a:rect b="b" l="l" r="r" t="t"/>
              <a:pathLst>
                <a:path extrusionOk="0" h="66168" w="117603">
                  <a:moveTo>
                    <a:pt x="112776" y="0"/>
                  </a:moveTo>
                  <a:lnTo>
                    <a:pt x="117602" y="61468"/>
                  </a:lnTo>
                  <a:lnTo>
                    <a:pt x="104648" y="65278"/>
                  </a:lnTo>
                  <a:lnTo>
                    <a:pt x="93600" y="66167"/>
                  </a:lnTo>
                  <a:lnTo>
                    <a:pt x="73914" y="65278"/>
                  </a:lnTo>
                  <a:lnTo>
                    <a:pt x="9144" y="65278"/>
                  </a:lnTo>
                  <a:lnTo>
                    <a:pt x="0" y="51308"/>
                  </a:lnTo>
                  <a:lnTo>
                    <a:pt x="2413" y="39370"/>
                  </a:lnTo>
                  <a:lnTo>
                    <a:pt x="32639" y="28829"/>
                  </a:lnTo>
                  <a:lnTo>
                    <a:pt x="54229" y="18669"/>
                  </a:lnTo>
                  <a:lnTo>
                    <a:pt x="64263"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55" name="Google Shape;4755;p38"/>
            <p:cNvSpPr/>
            <p:nvPr/>
          </p:nvSpPr>
          <p:spPr>
            <a:xfrm>
              <a:off x="4950459" y="26134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6"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56" name="Google Shape;4756;p38"/>
            <p:cNvSpPr/>
            <p:nvPr/>
          </p:nvSpPr>
          <p:spPr>
            <a:xfrm>
              <a:off x="4950459" y="26134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6"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57" name="Google Shape;4757;p38"/>
            <p:cNvSpPr/>
            <p:nvPr/>
          </p:nvSpPr>
          <p:spPr>
            <a:xfrm>
              <a:off x="4823205" y="2855722"/>
              <a:ext cx="14480" cy="7240"/>
            </a:xfrm>
            <a:custGeom>
              <a:rect b="b" l="l" r="r" t="t"/>
              <a:pathLst>
                <a:path extrusionOk="0" h="7240" w="14480">
                  <a:moveTo>
                    <a:pt x="0" y="7239"/>
                  </a:moveTo>
                  <a:lnTo>
                    <a:pt x="3429" y="3810"/>
                  </a:lnTo>
                  <a:lnTo>
                    <a:pt x="3429" y="3429"/>
                  </a:lnTo>
                  <a:lnTo>
                    <a:pt x="7748" y="0"/>
                  </a:lnTo>
                  <a:lnTo>
                    <a:pt x="11557" y="0"/>
                  </a:lnTo>
                  <a:lnTo>
                    <a:pt x="14479" y="508"/>
                  </a:lnTo>
                  <a:lnTo>
                    <a:pt x="11049" y="508"/>
                  </a:lnTo>
                  <a:lnTo>
                    <a:pt x="8129"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58" name="Google Shape;4758;p38"/>
            <p:cNvSpPr/>
            <p:nvPr/>
          </p:nvSpPr>
          <p:spPr>
            <a:xfrm>
              <a:off x="4823205" y="2855722"/>
              <a:ext cx="14480" cy="7240"/>
            </a:xfrm>
            <a:custGeom>
              <a:rect b="b" l="l" r="r" t="t"/>
              <a:pathLst>
                <a:path extrusionOk="0" h="7240" w="14480">
                  <a:moveTo>
                    <a:pt x="0" y="7239"/>
                  </a:moveTo>
                  <a:lnTo>
                    <a:pt x="3429" y="3810"/>
                  </a:lnTo>
                  <a:lnTo>
                    <a:pt x="3429" y="3429"/>
                  </a:lnTo>
                  <a:lnTo>
                    <a:pt x="7748" y="0"/>
                  </a:lnTo>
                  <a:lnTo>
                    <a:pt x="11557" y="0"/>
                  </a:lnTo>
                  <a:lnTo>
                    <a:pt x="14479" y="508"/>
                  </a:lnTo>
                  <a:lnTo>
                    <a:pt x="11049" y="508"/>
                  </a:lnTo>
                  <a:lnTo>
                    <a:pt x="8129"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59" name="Google Shape;4759;p38"/>
            <p:cNvSpPr/>
            <p:nvPr/>
          </p:nvSpPr>
          <p:spPr>
            <a:xfrm>
              <a:off x="4741163" y="27760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60" name="Google Shape;4760;p38"/>
            <p:cNvSpPr/>
            <p:nvPr/>
          </p:nvSpPr>
          <p:spPr>
            <a:xfrm>
              <a:off x="4741163" y="27760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61" name="Google Shape;4761;p38"/>
            <p:cNvSpPr/>
            <p:nvPr/>
          </p:nvSpPr>
          <p:spPr>
            <a:xfrm>
              <a:off x="4871211" y="2630678"/>
              <a:ext cx="115699" cy="106046"/>
            </a:xfrm>
            <a:custGeom>
              <a:rect b="b" l="l" r="r" t="t"/>
              <a:pathLst>
                <a:path extrusionOk="0" h="106046" w="115699">
                  <a:moveTo>
                    <a:pt x="93092" y="0"/>
                  </a:moveTo>
                  <a:lnTo>
                    <a:pt x="109982" y="21082"/>
                  </a:lnTo>
                  <a:lnTo>
                    <a:pt x="115698"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62" name="Google Shape;4762;p38"/>
            <p:cNvSpPr/>
            <p:nvPr/>
          </p:nvSpPr>
          <p:spPr>
            <a:xfrm>
              <a:off x="4871211" y="2630678"/>
              <a:ext cx="115699" cy="106046"/>
            </a:xfrm>
            <a:custGeom>
              <a:rect b="b" l="l" r="r" t="t"/>
              <a:pathLst>
                <a:path extrusionOk="0" h="106046" w="115699">
                  <a:moveTo>
                    <a:pt x="93092" y="0"/>
                  </a:moveTo>
                  <a:lnTo>
                    <a:pt x="109982" y="21082"/>
                  </a:lnTo>
                  <a:lnTo>
                    <a:pt x="115698"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63" name="Google Shape;4763;p38"/>
            <p:cNvSpPr/>
            <p:nvPr/>
          </p:nvSpPr>
          <p:spPr>
            <a:xfrm>
              <a:off x="4970525" y="2565400"/>
              <a:ext cx="62485" cy="143002"/>
            </a:xfrm>
            <a:custGeom>
              <a:rect b="b" l="l" r="r" t="t"/>
              <a:pathLst>
                <a:path extrusionOk="0" h="143002" w="62485">
                  <a:moveTo>
                    <a:pt x="33655" y="22479"/>
                  </a:moveTo>
                  <a:lnTo>
                    <a:pt x="25528" y="16256"/>
                  </a:lnTo>
                  <a:lnTo>
                    <a:pt x="29845" y="3301"/>
                  </a:lnTo>
                  <a:lnTo>
                    <a:pt x="49022" y="0"/>
                  </a:lnTo>
                  <a:lnTo>
                    <a:pt x="62484" y="11938"/>
                  </a:lnTo>
                  <a:lnTo>
                    <a:pt x="57659" y="24384"/>
                  </a:lnTo>
                  <a:lnTo>
                    <a:pt x="48515" y="27813"/>
                  </a:lnTo>
                  <a:lnTo>
                    <a:pt x="16891" y="139573"/>
                  </a:lnTo>
                  <a:lnTo>
                    <a:pt x="0" y="143001"/>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64" name="Google Shape;4764;p38"/>
            <p:cNvSpPr/>
            <p:nvPr/>
          </p:nvSpPr>
          <p:spPr>
            <a:xfrm>
              <a:off x="4970525" y="2565400"/>
              <a:ext cx="62485" cy="143002"/>
            </a:xfrm>
            <a:custGeom>
              <a:rect b="b" l="l" r="r" t="t"/>
              <a:pathLst>
                <a:path extrusionOk="0" h="143002" w="62485">
                  <a:moveTo>
                    <a:pt x="33655" y="22479"/>
                  </a:moveTo>
                  <a:lnTo>
                    <a:pt x="25528" y="16256"/>
                  </a:lnTo>
                  <a:lnTo>
                    <a:pt x="29845" y="3301"/>
                  </a:lnTo>
                  <a:lnTo>
                    <a:pt x="49022" y="0"/>
                  </a:lnTo>
                  <a:lnTo>
                    <a:pt x="62484" y="11938"/>
                  </a:lnTo>
                  <a:lnTo>
                    <a:pt x="57659" y="24384"/>
                  </a:lnTo>
                  <a:lnTo>
                    <a:pt x="48515" y="27813"/>
                  </a:lnTo>
                  <a:lnTo>
                    <a:pt x="16891" y="139573"/>
                  </a:lnTo>
                  <a:lnTo>
                    <a:pt x="0" y="143001"/>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65" name="Google Shape;4765;p38"/>
            <p:cNvSpPr/>
            <p:nvPr/>
          </p:nvSpPr>
          <p:spPr>
            <a:xfrm>
              <a:off x="4936490" y="2903728"/>
              <a:ext cx="36449" cy="27814"/>
            </a:xfrm>
            <a:custGeom>
              <a:rect b="b" l="l" r="r" t="t"/>
              <a:pathLst>
                <a:path extrusionOk="0" h="27814" w="36449">
                  <a:moveTo>
                    <a:pt x="0" y="0"/>
                  </a:moveTo>
                  <a:lnTo>
                    <a:pt x="8635" y="3429"/>
                  </a:lnTo>
                  <a:lnTo>
                    <a:pt x="24510" y="13462"/>
                  </a:lnTo>
                  <a:lnTo>
                    <a:pt x="36448" y="27813"/>
                  </a:lnTo>
                  <a:lnTo>
                    <a:pt x="8635" y="8636"/>
                  </a:lnTo>
                  <a:lnTo>
                    <a:pt x="507"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66" name="Google Shape;4766;p38"/>
            <p:cNvSpPr/>
            <p:nvPr/>
          </p:nvSpPr>
          <p:spPr>
            <a:xfrm>
              <a:off x="4936490" y="2903728"/>
              <a:ext cx="36449" cy="27814"/>
            </a:xfrm>
            <a:custGeom>
              <a:rect b="b" l="l" r="r" t="t"/>
              <a:pathLst>
                <a:path extrusionOk="0" h="27814" w="36449">
                  <a:moveTo>
                    <a:pt x="0" y="0"/>
                  </a:moveTo>
                  <a:lnTo>
                    <a:pt x="8635" y="3429"/>
                  </a:lnTo>
                  <a:lnTo>
                    <a:pt x="24510" y="13462"/>
                  </a:lnTo>
                  <a:lnTo>
                    <a:pt x="36448" y="27813"/>
                  </a:lnTo>
                  <a:lnTo>
                    <a:pt x="8635" y="8636"/>
                  </a:lnTo>
                  <a:lnTo>
                    <a:pt x="507"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67" name="Google Shape;4767;p38"/>
            <p:cNvSpPr/>
            <p:nvPr/>
          </p:nvSpPr>
          <p:spPr>
            <a:xfrm>
              <a:off x="4933187" y="28864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68" name="Google Shape;4768;p38"/>
            <p:cNvSpPr/>
            <p:nvPr/>
          </p:nvSpPr>
          <p:spPr>
            <a:xfrm>
              <a:off x="4933187" y="28864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4769" name="Google Shape;4769;p38"/>
            <p:cNvCxnSpPr/>
            <p:nvPr/>
          </p:nvCxnSpPr>
          <p:spPr>
            <a:xfrm flipH="1">
              <a:off x="4865497" y="29824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4770" name="Google Shape;4770;p38"/>
            <p:cNvCxnSpPr/>
            <p:nvPr/>
          </p:nvCxnSpPr>
          <p:spPr>
            <a:xfrm rot="10800000">
              <a:off x="4842383" y="30180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4771" name="Google Shape;4771;p38"/>
            <p:cNvCxnSpPr/>
            <p:nvPr/>
          </p:nvCxnSpPr>
          <p:spPr>
            <a:xfrm rot="10800000">
              <a:off x="4853940" y="29968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4772" name="Google Shape;4772;p38"/>
            <p:cNvCxnSpPr/>
            <p:nvPr/>
          </p:nvCxnSpPr>
          <p:spPr>
            <a:xfrm rot="10800000">
              <a:off x="4847209" y="30342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4773" name="Google Shape;4773;p38"/>
            <p:cNvCxnSpPr/>
            <p:nvPr/>
          </p:nvCxnSpPr>
          <p:spPr>
            <a:xfrm rot="10800000">
              <a:off x="4882261" y="29598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4774" name="Google Shape;4774;p38"/>
            <p:cNvCxnSpPr/>
            <p:nvPr/>
          </p:nvCxnSpPr>
          <p:spPr>
            <a:xfrm flipH="1">
              <a:off x="4868291" y="29330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4775" name="Google Shape;4775;p38"/>
            <p:cNvCxnSpPr/>
            <p:nvPr/>
          </p:nvCxnSpPr>
          <p:spPr>
            <a:xfrm flipH="1">
              <a:off x="4857750" y="29700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4776" name="Google Shape;4776;p38"/>
            <p:cNvCxnSpPr/>
            <p:nvPr/>
          </p:nvCxnSpPr>
          <p:spPr>
            <a:xfrm flipH="1">
              <a:off x="4896231" y="2933446"/>
              <a:ext cx="14351" cy="97536"/>
            </a:xfrm>
            <a:prstGeom prst="straightConnector1">
              <a:avLst/>
            </a:prstGeom>
            <a:noFill/>
            <a:ln cap="flat" cmpd="sng" w="12700">
              <a:solidFill>
                <a:srgbClr val="804000"/>
              </a:solidFill>
              <a:prstDash val="solid"/>
              <a:round/>
              <a:headEnd len="sm" w="sm" type="none"/>
              <a:tailEnd len="sm" w="sm" type="none"/>
            </a:ln>
          </p:spPr>
        </p:cxnSp>
        <p:sp>
          <p:nvSpPr>
            <p:cNvPr id="4777" name="Google Shape;4777;p38"/>
            <p:cNvSpPr/>
            <p:nvPr/>
          </p:nvSpPr>
          <p:spPr>
            <a:xfrm>
              <a:off x="4829936" y="2702687"/>
              <a:ext cx="157989" cy="374778"/>
            </a:xfrm>
            <a:custGeom>
              <a:rect b="b" l="l" r="r" t="t"/>
              <a:pathLst>
                <a:path extrusionOk="0" h="374778" w="157989">
                  <a:moveTo>
                    <a:pt x="157988" y="0"/>
                  </a:moveTo>
                  <a:lnTo>
                    <a:pt x="103251" y="196215"/>
                  </a:lnTo>
                  <a:lnTo>
                    <a:pt x="111887" y="220218"/>
                  </a:lnTo>
                  <a:lnTo>
                    <a:pt x="116205" y="236601"/>
                  </a:lnTo>
                  <a:lnTo>
                    <a:pt x="99823" y="281686"/>
                  </a:lnTo>
                  <a:lnTo>
                    <a:pt x="98933" y="301371"/>
                  </a:lnTo>
                  <a:lnTo>
                    <a:pt x="96520" y="325374"/>
                  </a:lnTo>
                  <a:lnTo>
                    <a:pt x="82550" y="349885"/>
                  </a:lnTo>
                  <a:lnTo>
                    <a:pt x="64262" y="366649"/>
                  </a:lnTo>
                  <a:lnTo>
                    <a:pt x="37465" y="374777"/>
                  </a:lnTo>
                  <a:lnTo>
                    <a:pt x="10033" y="355092"/>
                  </a:lnTo>
                  <a:lnTo>
                    <a:pt x="0" y="332613"/>
                  </a:lnTo>
                  <a:lnTo>
                    <a:pt x="1398" y="306197"/>
                  </a:lnTo>
                  <a:lnTo>
                    <a:pt x="25908" y="277368"/>
                  </a:lnTo>
                  <a:lnTo>
                    <a:pt x="41275" y="251968"/>
                  </a:lnTo>
                  <a:lnTo>
                    <a:pt x="55245" y="224155"/>
                  </a:lnTo>
                  <a:lnTo>
                    <a:pt x="72517" y="212598"/>
                  </a:lnTo>
                  <a:lnTo>
                    <a:pt x="89789" y="199644"/>
                  </a:lnTo>
                  <a:lnTo>
                    <a:pt x="94107" y="211582"/>
                  </a:lnTo>
                  <a:lnTo>
                    <a:pt x="76835" y="220218"/>
                  </a:lnTo>
                  <a:lnTo>
                    <a:pt x="63373" y="231775"/>
                  </a:lnTo>
                  <a:lnTo>
                    <a:pt x="49023"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8"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78" name="Google Shape;4778;p38"/>
            <p:cNvSpPr/>
            <p:nvPr/>
          </p:nvSpPr>
          <p:spPr>
            <a:xfrm>
              <a:off x="4811267" y="2582672"/>
              <a:ext cx="159768" cy="80138"/>
            </a:xfrm>
            <a:custGeom>
              <a:rect b="b" l="l" r="r" t="t"/>
              <a:pathLst>
                <a:path extrusionOk="0" h="80138" w="159768">
                  <a:moveTo>
                    <a:pt x="59436" y="75310"/>
                  </a:moveTo>
                  <a:lnTo>
                    <a:pt x="45974" y="80137"/>
                  </a:lnTo>
                  <a:lnTo>
                    <a:pt x="0" y="21971"/>
                  </a:lnTo>
                  <a:lnTo>
                    <a:pt x="19686" y="9016"/>
                  </a:lnTo>
                  <a:lnTo>
                    <a:pt x="35942" y="888"/>
                  </a:lnTo>
                  <a:lnTo>
                    <a:pt x="55118" y="0"/>
                  </a:lnTo>
                  <a:lnTo>
                    <a:pt x="76708" y="2794"/>
                  </a:lnTo>
                  <a:lnTo>
                    <a:pt x="101727" y="6731"/>
                  </a:lnTo>
                  <a:lnTo>
                    <a:pt x="135255" y="15366"/>
                  </a:lnTo>
                  <a:lnTo>
                    <a:pt x="159767" y="22987"/>
                  </a:lnTo>
                  <a:lnTo>
                    <a:pt x="152654" y="54737"/>
                  </a:lnTo>
                  <a:lnTo>
                    <a:pt x="108967" y="56641"/>
                  </a:lnTo>
                  <a:lnTo>
                    <a:pt x="82931" y="5905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79" name="Google Shape;4779;p38"/>
            <p:cNvSpPr/>
            <p:nvPr/>
          </p:nvSpPr>
          <p:spPr>
            <a:xfrm>
              <a:off x="4950459" y="25932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9" y="65786"/>
                  </a:lnTo>
                  <a:lnTo>
                    <a:pt x="50419" y="54737"/>
                  </a:lnTo>
                  <a:lnTo>
                    <a:pt x="36450"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80" name="Google Shape;4780;p38"/>
            <p:cNvSpPr/>
            <p:nvPr/>
          </p:nvSpPr>
          <p:spPr>
            <a:xfrm>
              <a:off x="4927854" y="2812034"/>
              <a:ext cx="37974" cy="57151"/>
            </a:xfrm>
            <a:custGeom>
              <a:rect b="b" l="l" r="r" t="t"/>
              <a:pathLst>
                <a:path extrusionOk="0" h="57151" w="37974">
                  <a:moveTo>
                    <a:pt x="1397" y="41783"/>
                  </a:moveTo>
                  <a:lnTo>
                    <a:pt x="0" y="25908"/>
                  </a:lnTo>
                  <a:lnTo>
                    <a:pt x="6223" y="10160"/>
                  </a:lnTo>
                  <a:lnTo>
                    <a:pt x="13970" y="0"/>
                  </a:lnTo>
                  <a:lnTo>
                    <a:pt x="28829" y="1523"/>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81" name="Google Shape;4781;p38"/>
            <p:cNvSpPr/>
            <p:nvPr/>
          </p:nvSpPr>
          <p:spPr>
            <a:xfrm>
              <a:off x="4927854" y="2812034"/>
              <a:ext cx="37974" cy="57151"/>
            </a:xfrm>
            <a:custGeom>
              <a:rect b="b" l="l" r="r" t="t"/>
              <a:pathLst>
                <a:path extrusionOk="0" h="57151" w="37974">
                  <a:moveTo>
                    <a:pt x="1397" y="41783"/>
                  </a:moveTo>
                  <a:lnTo>
                    <a:pt x="0" y="25908"/>
                  </a:lnTo>
                  <a:lnTo>
                    <a:pt x="6223" y="10160"/>
                  </a:lnTo>
                  <a:lnTo>
                    <a:pt x="13970" y="0"/>
                  </a:lnTo>
                  <a:lnTo>
                    <a:pt x="28829" y="1523"/>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82" name="Google Shape;4782;p38"/>
            <p:cNvSpPr/>
            <p:nvPr/>
          </p:nvSpPr>
          <p:spPr>
            <a:xfrm>
              <a:off x="4926457" y="28456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83" name="Google Shape;4783;p38"/>
            <p:cNvSpPr/>
            <p:nvPr/>
          </p:nvSpPr>
          <p:spPr>
            <a:xfrm>
              <a:off x="4926457" y="28456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84" name="Google Shape;4784;p38"/>
            <p:cNvSpPr/>
            <p:nvPr/>
          </p:nvSpPr>
          <p:spPr>
            <a:xfrm>
              <a:off x="4809743" y="28370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85" name="Google Shape;4785;p38"/>
            <p:cNvSpPr/>
            <p:nvPr/>
          </p:nvSpPr>
          <p:spPr>
            <a:xfrm>
              <a:off x="4775707" y="2597531"/>
              <a:ext cx="153163" cy="319660"/>
            </a:xfrm>
            <a:custGeom>
              <a:rect b="b" l="l" r="r" t="t"/>
              <a:pathLst>
                <a:path extrusionOk="0" h="319660" w="153163">
                  <a:moveTo>
                    <a:pt x="31623" y="7620"/>
                  </a:moveTo>
                  <a:lnTo>
                    <a:pt x="57150" y="0"/>
                  </a:lnTo>
                  <a:lnTo>
                    <a:pt x="78233" y="4318"/>
                  </a:lnTo>
                  <a:lnTo>
                    <a:pt x="94108"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1" y="154559"/>
                  </a:lnTo>
                  <a:lnTo>
                    <a:pt x="0" y="94996"/>
                  </a:lnTo>
                  <a:lnTo>
                    <a:pt x="2413" y="62865"/>
                  </a:lnTo>
                  <a:lnTo>
                    <a:pt x="9652" y="39878"/>
                  </a:lnTo>
                  <a:lnTo>
                    <a:pt x="20193" y="20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86" name="Google Shape;4786;p38"/>
            <p:cNvSpPr/>
            <p:nvPr/>
          </p:nvSpPr>
          <p:spPr>
            <a:xfrm>
              <a:off x="4797805" y="2694432"/>
              <a:ext cx="137288" cy="115698"/>
            </a:xfrm>
            <a:custGeom>
              <a:rect b="b" l="l" r="r" t="t"/>
              <a:pathLst>
                <a:path extrusionOk="0" h="115698" w="137288">
                  <a:moveTo>
                    <a:pt x="15875" y="22098"/>
                  </a:moveTo>
                  <a:lnTo>
                    <a:pt x="29718" y="11049"/>
                  </a:lnTo>
                  <a:lnTo>
                    <a:pt x="47498" y="3937"/>
                  </a:lnTo>
                  <a:lnTo>
                    <a:pt x="61468" y="1016"/>
                  </a:lnTo>
                  <a:lnTo>
                    <a:pt x="74423"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9" y="97028"/>
                  </a:lnTo>
                  <a:lnTo>
                    <a:pt x="106045" y="104140"/>
                  </a:lnTo>
                  <a:lnTo>
                    <a:pt x="94107" y="109982"/>
                  </a:lnTo>
                  <a:lnTo>
                    <a:pt x="83948"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87" name="Google Shape;4787;p38"/>
            <p:cNvSpPr/>
            <p:nvPr/>
          </p:nvSpPr>
          <p:spPr>
            <a:xfrm>
              <a:off x="4797805" y="2694432"/>
              <a:ext cx="137288" cy="115698"/>
            </a:xfrm>
            <a:custGeom>
              <a:rect b="b" l="l" r="r" t="t"/>
              <a:pathLst>
                <a:path extrusionOk="0" h="115698" w="137288">
                  <a:moveTo>
                    <a:pt x="15875" y="22098"/>
                  </a:moveTo>
                  <a:lnTo>
                    <a:pt x="29718" y="11049"/>
                  </a:lnTo>
                  <a:lnTo>
                    <a:pt x="47498" y="3937"/>
                  </a:lnTo>
                  <a:lnTo>
                    <a:pt x="61468" y="1016"/>
                  </a:lnTo>
                  <a:lnTo>
                    <a:pt x="74423"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9" y="97028"/>
                  </a:lnTo>
                  <a:lnTo>
                    <a:pt x="106045" y="104140"/>
                  </a:lnTo>
                  <a:lnTo>
                    <a:pt x="94107" y="109982"/>
                  </a:lnTo>
                  <a:lnTo>
                    <a:pt x="83948"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cxnSp>
        <p:nvCxnSpPr>
          <p:cNvPr id="4788" name="Google Shape;4788;p38"/>
          <p:cNvCxnSpPr/>
          <p:nvPr/>
        </p:nvCxnSpPr>
        <p:spPr>
          <a:xfrm rot="10800000">
            <a:off x="4191000" y="2159000"/>
            <a:ext cx="203200" cy="342900"/>
          </a:xfrm>
          <a:prstGeom prst="straightConnector1">
            <a:avLst/>
          </a:prstGeom>
          <a:noFill/>
          <a:ln cap="flat" cmpd="sng" w="38100">
            <a:solidFill>
              <a:srgbClr val="000000"/>
            </a:solidFill>
            <a:prstDash val="solid"/>
            <a:round/>
            <a:headEnd len="sm" w="sm" type="none"/>
            <a:tailEnd len="med" w="med" type="triangle"/>
          </a:ln>
        </p:spPr>
      </p:cxnSp>
      <p:sp>
        <p:nvSpPr>
          <p:cNvPr id="4789" name="Google Shape;4789;p38"/>
          <p:cNvSpPr txBox="1"/>
          <p:nvPr/>
        </p:nvSpPr>
        <p:spPr>
          <a:xfrm>
            <a:off x="5740400" y="2425700"/>
            <a:ext cx="22098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Times"/>
                <a:ea typeface="Times"/>
                <a:cs typeface="Times"/>
                <a:sym typeface="Times"/>
              </a:rPr>
              <a:t>Wing D</a:t>
            </a:r>
            <a:endParaRPr/>
          </a:p>
        </p:txBody>
      </p:sp>
      <p:sp>
        <p:nvSpPr>
          <p:cNvPr id="4790" name="Google Shape;4790;p38"/>
          <p:cNvSpPr/>
          <p:nvPr/>
        </p:nvSpPr>
        <p:spPr>
          <a:xfrm>
            <a:off x="4330573" y="724916"/>
            <a:ext cx="84582" cy="84582"/>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4791" name="Google Shape;4791;p38"/>
          <p:cNvCxnSpPr/>
          <p:nvPr/>
        </p:nvCxnSpPr>
        <p:spPr>
          <a:xfrm rot="10800000">
            <a:off x="4749800" y="3276600"/>
            <a:ext cx="63500" cy="177800"/>
          </a:xfrm>
          <a:prstGeom prst="straightConnector1">
            <a:avLst/>
          </a:prstGeom>
          <a:noFill/>
          <a:ln cap="flat" cmpd="sng" w="38100">
            <a:solidFill>
              <a:srgbClr val="000000"/>
            </a:solidFill>
            <a:prstDash val="solid"/>
            <a:round/>
            <a:headEnd len="sm" w="sm" type="none"/>
            <a:tailEnd len="med" w="med" type="triangl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5" name="Shape 4795"/>
        <p:cNvGrpSpPr/>
        <p:nvPr/>
      </p:nvGrpSpPr>
      <p:grpSpPr>
        <a:xfrm>
          <a:off x="0" y="0"/>
          <a:ext cx="0" cy="0"/>
          <a:chOff x="0" y="0"/>
          <a:chExt cx="0" cy="0"/>
        </a:xfrm>
      </p:grpSpPr>
      <p:cxnSp>
        <p:nvCxnSpPr>
          <p:cNvPr id="4796" name="Google Shape;4796;p39"/>
          <p:cNvCxnSpPr/>
          <p:nvPr/>
        </p:nvCxnSpPr>
        <p:spPr>
          <a:xfrm>
            <a:off x="5283200" y="1968500"/>
            <a:ext cx="3898900" cy="0"/>
          </a:xfrm>
          <a:prstGeom prst="straightConnector1">
            <a:avLst/>
          </a:prstGeom>
          <a:noFill/>
          <a:ln cap="flat" cmpd="sng" w="12700">
            <a:solidFill>
              <a:srgbClr val="C0C0C0"/>
            </a:solidFill>
            <a:prstDash val="dash"/>
            <a:round/>
            <a:headEnd len="sm" w="sm" type="none"/>
            <a:tailEnd len="sm" w="sm" type="none"/>
          </a:ln>
        </p:spPr>
      </p:cxnSp>
      <p:cxnSp>
        <p:nvCxnSpPr>
          <p:cNvPr id="4797" name="Google Shape;4797;p39"/>
          <p:cNvCxnSpPr/>
          <p:nvPr/>
        </p:nvCxnSpPr>
        <p:spPr>
          <a:xfrm rot="10800000">
            <a:off x="444500" y="1981200"/>
            <a:ext cx="4064000" cy="0"/>
          </a:xfrm>
          <a:prstGeom prst="straightConnector1">
            <a:avLst/>
          </a:prstGeom>
          <a:noFill/>
          <a:ln cap="flat" cmpd="sng" w="12700">
            <a:solidFill>
              <a:srgbClr val="C0C0C0"/>
            </a:solidFill>
            <a:prstDash val="dash"/>
            <a:round/>
            <a:headEnd len="sm" w="sm" type="none"/>
            <a:tailEnd len="sm" w="sm" type="none"/>
          </a:ln>
        </p:spPr>
      </p:cxnSp>
      <p:cxnSp>
        <p:nvCxnSpPr>
          <p:cNvPr id="4798" name="Google Shape;4798;p39"/>
          <p:cNvCxnSpPr/>
          <p:nvPr/>
        </p:nvCxnSpPr>
        <p:spPr>
          <a:xfrm>
            <a:off x="9220200" y="139700"/>
            <a:ext cx="0" cy="5118100"/>
          </a:xfrm>
          <a:prstGeom prst="straightConnector1">
            <a:avLst/>
          </a:prstGeom>
          <a:noFill/>
          <a:ln cap="flat" cmpd="sng" w="38100">
            <a:solidFill>
              <a:srgbClr val="FFFF00"/>
            </a:solidFill>
            <a:prstDash val="dash"/>
            <a:round/>
            <a:headEnd len="sm" w="sm" type="none"/>
            <a:tailEnd len="sm" w="sm" type="none"/>
          </a:ln>
        </p:spPr>
      </p:cxnSp>
      <p:cxnSp>
        <p:nvCxnSpPr>
          <p:cNvPr id="4799" name="Google Shape;4799;p39"/>
          <p:cNvCxnSpPr/>
          <p:nvPr/>
        </p:nvCxnSpPr>
        <p:spPr>
          <a:xfrm rot="10800000">
            <a:off x="0" y="5245100"/>
            <a:ext cx="10020300" cy="0"/>
          </a:xfrm>
          <a:prstGeom prst="straightConnector1">
            <a:avLst/>
          </a:prstGeom>
          <a:noFill/>
          <a:ln cap="flat" cmpd="sng" w="38100">
            <a:solidFill>
              <a:srgbClr val="FFFF00"/>
            </a:solidFill>
            <a:prstDash val="solid"/>
            <a:round/>
            <a:headEnd len="sm" w="sm" type="none"/>
            <a:tailEnd len="sm" w="sm" type="none"/>
          </a:ln>
        </p:spPr>
      </p:cxnSp>
      <p:cxnSp>
        <p:nvCxnSpPr>
          <p:cNvPr id="4800" name="Google Shape;4800;p39"/>
          <p:cNvCxnSpPr/>
          <p:nvPr/>
        </p:nvCxnSpPr>
        <p:spPr>
          <a:xfrm rot="10800000">
            <a:off x="419100" y="88900"/>
            <a:ext cx="0" cy="5118100"/>
          </a:xfrm>
          <a:prstGeom prst="straightConnector1">
            <a:avLst/>
          </a:prstGeom>
          <a:noFill/>
          <a:ln cap="flat" cmpd="sng" w="38100">
            <a:solidFill>
              <a:srgbClr val="FFFF00"/>
            </a:solidFill>
            <a:prstDash val="dash"/>
            <a:round/>
            <a:headEnd len="sm" w="sm" type="none"/>
            <a:tailEnd len="sm" w="sm" type="none"/>
          </a:ln>
        </p:spPr>
      </p:cxnSp>
      <p:sp>
        <p:nvSpPr>
          <p:cNvPr id="4801" name="Google Shape;4801;p39"/>
          <p:cNvSpPr txBox="1"/>
          <p:nvPr/>
        </p:nvSpPr>
        <p:spPr>
          <a:xfrm>
            <a:off x="546100" y="6197600"/>
            <a:ext cx="8939530"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000000"/>
                </a:solidFill>
                <a:latin typeface="Calibri"/>
                <a:ea typeface="Calibri"/>
                <a:cs typeface="Calibri"/>
                <a:sym typeface="Calibri"/>
              </a:rPr>
              <a:t>A designated pole becomes the automatic slide, and the other three poles form a triangle zone behind him.  The second SSDM faces up field and watches and calls for cutters.   After the dodge and slide, the SS recovers to the crease and defenders quickly match-up and go into White.  </a:t>
            </a:r>
            <a:endParaRPr/>
          </a:p>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a:p>
            <a:pPr indent="0" lvl="0" marL="0" marR="0" rtl="0" algn="l">
              <a:spcBef>
                <a:spcPts val="0"/>
              </a:spcBef>
              <a:spcAft>
                <a:spcPts val="0"/>
              </a:spcAft>
              <a:buNone/>
            </a:pPr>
            <a:r>
              <a:rPr lang="en-US" sz="1400">
                <a:solidFill>
                  <a:srgbClr val="000000"/>
                </a:solidFill>
                <a:latin typeface="Calibri"/>
                <a:ea typeface="Calibri"/>
                <a:cs typeface="Calibri"/>
                <a:sym typeface="Calibri"/>
              </a:rPr>
              <a:t>This can be done from the wing against a great dodger or a mismatch against a SS.</a:t>
            </a:r>
            <a:endParaRPr/>
          </a:p>
          <a:p>
            <a:pPr indent="0" lvl="0" marL="0" marR="0" rtl="0" algn="l">
              <a:spcBef>
                <a:spcPts val="0"/>
              </a:spcBef>
              <a:spcAft>
                <a:spcPts val="0"/>
              </a:spcAft>
              <a:buNone/>
            </a:pPr>
            <a:r>
              <a:t/>
            </a:r>
            <a:endParaRPr sz="1000">
              <a:solidFill>
                <a:srgbClr val="000000"/>
              </a:solidFill>
              <a:latin typeface="Calibri"/>
              <a:ea typeface="Calibri"/>
              <a:cs typeface="Calibri"/>
              <a:sym typeface="Calibri"/>
            </a:endParaRPr>
          </a:p>
        </p:txBody>
      </p:sp>
      <p:sp>
        <p:nvSpPr>
          <p:cNvPr id="4802" name="Google Shape;4802;p39"/>
          <p:cNvSpPr txBox="1"/>
          <p:nvPr/>
        </p:nvSpPr>
        <p:spPr>
          <a:xfrm>
            <a:off x="2044700" y="5372100"/>
            <a:ext cx="58674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Times"/>
                <a:ea typeface="Times"/>
                <a:cs typeface="Times"/>
                <a:sym typeface="Times"/>
              </a:rPr>
              <a:t>40 (Against Invert)</a:t>
            </a:r>
            <a:endParaRPr/>
          </a:p>
        </p:txBody>
      </p:sp>
      <p:grpSp>
        <p:nvGrpSpPr>
          <p:cNvPr id="4803" name="Google Shape;4803;p39"/>
          <p:cNvGrpSpPr/>
          <p:nvPr/>
        </p:nvGrpSpPr>
        <p:grpSpPr>
          <a:xfrm rot="-6262170">
            <a:off x="4533899" y="2171700"/>
            <a:ext cx="434849" cy="512065"/>
            <a:chOff x="4533899" y="2171700"/>
            <a:chExt cx="434849" cy="512065"/>
          </a:xfrm>
        </p:grpSpPr>
        <p:sp>
          <p:nvSpPr>
            <p:cNvPr id="4804" name="Google Shape;4804;p39"/>
            <p:cNvSpPr/>
            <p:nvPr/>
          </p:nvSpPr>
          <p:spPr>
            <a:xfrm>
              <a:off x="4839715" y="24245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05" name="Google Shape;4805;p39"/>
            <p:cNvSpPr/>
            <p:nvPr/>
          </p:nvSpPr>
          <p:spPr>
            <a:xfrm>
              <a:off x="4839715" y="24245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06" name="Google Shape;4806;p39"/>
            <p:cNvSpPr/>
            <p:nvPr/>
          </p:nvSpPr>
          <p:spPr>
            <a:xfrm>
              <a:off x="4909311" y="22219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07" name="Google Shape;4807;p39"/>
            <p:cNvSpPr/>
            <p:nvPr/>
          </p:nvSpPr>
          <p:spPr>
            <a:xfrm>
              <a:off x="4909311" y="22219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08" name="Google Shape;4808;p39"/>
            <p:cNvSpPr/>
            <p:nvPr/>
          </p:nvSpPr>
          <p:spPr>
            <a:xfrm>
              <a:off x="4533899" y="24404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09" name="Google Shape;4809;p39"/>
            <p:cNvSpPr/>
            <p:nvPr/>
          </p:nvSpPr>
          <p:spPr>
            <a:xfrm>
              <a:off x="4533899" y="24404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10" name="Google Shape;4810;p39"/>
            <p:cNvSpPr/>
            <p:nvPr/>
          </p:nvSpPr>
          <p:spPr>
            <a:xfrm>
              <a:off x="4560315" y="24107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11" name="Google Shape;4811;p39"/>
            <p:cNvSpPr/>
            <p:nvPr/>
          </p:nvSpPr>
          <p:spPr>
            <a:xfrm>
              <a:off x="4874259" y="22197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12" name="Google Shape;4812;p39"/>
            <p:cNvSpPr/>
            <p:nvPr/>
          </p:nvSpPr>
          <p:spPr>
            <a:xfrm>
              <a:off x="4874259" y="22197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13" name="Google Shape;4813;p39"/>
            <p:cNvSpPr/>
            <p:nvPr/>
          </p:nvSpPr>
          <p:spPr>
            <a:xfrm>
              <a:off x="4747005" y="24620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14" name="Google Shape;4814;p39"/>
            <p:cNvSpPr/>
            <p:nvPr/>
          </p:nvSpPr>
          <p:spPr>
            <a:xfrm>
              <a:off x="4747005" y="24620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15" name="Google Shape;4815;p39"/>
            <p:cNvSpPr/>
            <p:nvPr/>
          </p:nvSpPr>
          <p:spPr>
            <a:xfrm>
              <a:off x="4664963" y="23823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16" name="Google Shape;4816;p39"/>
            <p:cNvSpPr/>
            <p:nvPr/>
          </p:nvSpPr>
          <p:spPr>
            <a:xfrm>
              <a:off x="4664963" y="23823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17" name="Google Shape;4817;p39"/>
            <p:cNvSpPr/>
            <p:nvPr/>
          </p:nvSpPr>
          <p:spPr>
            <a:xfrm>
              <a:off x="4795011" y="22369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18" name="Google Shape;4818;p39"/>
            <p:cNvSpPr/>
            <p:nvPr/>
          </p:nvSpPr>
          <p:spPr>
            <a:xfrm>
              <a:off x="4795011" y="22369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19" name="Google Shape;4819;p39"/>
            <p:cNvSpPr/>
            <p:nvPr/>
          </p:nvSpPr>
          <p:spPr>
            <a:xfrm>
              <a:off x="4894325" y="21717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20" name="Google Shape;4820;p39"/>
            <p:cNvSpPr/>
            <p:nvPr/>
          </p:nvSpPr>
          <p:spPr>
            <a:xfrm>
              <a:off x="4894325" y="21717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21" name="Google Shape;4821;p39"/>
            <p:cNvSpPr/>
            <p:nvPr/>
          </p:nvSpPr>
          <p:spPr>
            <a:xfrm>
              <a:off x="4860289" y="25100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22" name="Google Shape;4822;p39"/>
            <p:cNvSpPr/>
            <p:nvPr/>
          </p:nvSpPr>
          <p:spPr>
            <a:xfrm>
              <a:off x="4860289" y="25100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23" name="Google Shape;4823;p39"/>
            <p:cNvSpPr/>
            <p:nvPr/>
          </p:nvSpPr>
          <p:spPr>
            <a:xfrm>
              <a:off x="4856987" y="24927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24" name="Google Shape;4824;p39"/>
            <p:cNvSpPr/>
            <p:nvPr/>
          </p:nvSpPr>
          <p:spPr>
            <a:xfrm>
              <a:off x="4856987" y="24927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4825" name="Google Shape;4825;p39"/>
            <p:cNvCxnSpPr/>
            <p:nvPr/>
          </p:nvCxnSpPr>
          <p:spPr>
            <a:xfrm flipH="1">
              <a:off x="4789296" y="25887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4826" name="Google Shape;4826;p39"/>
            <p:cNvCxnSpPr/>
            <p:nvPr/>
          </p:nvCxnSpPr>
          <p:spPr>
            <a:xfrm rot="10800000">
              <a:off x="4766182" y="26243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4827" name="Google Shape;4827;p39"/>
            <p:cNvCxnSpPr/>
            <p:nvPr/>
          </p:nvCxnSpPr>
          <p:spPr>
            <a:xfrm rot="10800000">
              <a:off x="4777739" y="26031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4828" name="Google Shape;4828;p39"/>
            <p:cNvCxnSpPr/>
            <p:nvPr/>
          </p:nvCxnSpPr>
          <p:spPr>
            <a:xfrm rot="10800000">
              <a:off x="4771008" y="26405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4829" name="Google Shape;4829;p39"/>
            <p:cNvCxnSpPr/>
            <p:nvPr/>
          </p:nvCxnSpPr>
          <p:spPr>
            <a:xfrm rot="10800000">
              <a:off x="4806060" y="25661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4830" name="Google Shape;4830;p39"/>
            <p:cNvCxnSpPr/>
            <p:nvPr/>
          </p:nvCxnSpPr>
          <p:spPr>
            <a:xfrm flipH="1">
              <a:off x="4792090" y="25393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4831" name="Google Shape;4831;p39"/>
            <p:cNvCxnSpPr/>
            <p:nvPr/>
          </p:nvCxnSpPr>
          <p:spPr>
            <a:xfrm flipH="1">
              <a:off x="4781549" y="25763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4832" name="Google Shape;4832;p39"/>
            <p:cNvCxnSpPr/>
            <p:nvPr/>
          </p:nvCxnSpPr>
          <p:spPr>
            <a:xfrm flipH="1">
              <a:off x="4820030" y="2539746"/>
              <a:ext cx="14351" cy="97536"/>
            </a:xfrm>
            <a:prstGeom prst="straightConnector1">
              <a:avLst/>
            </a:prstGeom>
            <a:noFill/>
            <a:ln cap="flat" cmpd="sng" w="12700">
              <a:solidFill>
                <a:srgbClr val="804000"/>
              </a:solidFill>
              <a:prstDash val="solid"/>
              <a:round/>
              <a:headEnd len="sm" w="sm" type="none"/>
              <a:tailEnd len="sm" w="sm" type="none"/>
            </a:ln>
          </p:spPr>
        </p:cxnSp>
        <p:sp>
          <p:nvSpPr>
            <p:cNvPr id="4833" name="Google Shape;4833;p39"/>
            <p:cNvSpPr/>
            <p:nvPr/>
          </p:nvSpPr>
          <p:spPr>
            <a:xfrm>
              <a:off x="4753736" y="23089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34" name="Google Shape;4834;p39"/>
            <p:cNvSpPr/>
            <p:nvPr/>
          </p:nvSpPr>
          <p:spPr>
            <a:xfrm>
              <a:off x="4735067" y="21889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35" name="Google Shape;4835;p39"/>
            <p:cNvSpPr/>
            <p:nvPr/>
          </p:nvSpPr>
          <p:spPr>
            <a:xfrm>
              <a:off x="4874259" y="21995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36" name="Google Shape;4836;p39"/>
            <p:cNvSpPr/>
            <p:nvPr/>
          </p:nvSpPr>
          <p:spPr>
            <a:xfrm>
              <a:off x="4851653" y="24183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37" name="Google Shape;4837;p39"/>
            <p:cNvSpPr/>
            <p:nvPr/>
          </p:nvSpPr>
          <p:spPr>
            <a:xfrm>
              <a:off x="4851653" y="24183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38" name="Google Shape;4838;p39"/>
            <p:cNvSpPr/>
            <p:nvPr/>
          </p:nvSpPr>
          <p:spPr>
            <a:xfrm>
              <a:off x="4850256" y="24519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39" name="Google Shape;4839;p39"/>
            <p:cNvSpPr/>
            <p:nvPr/>
          </p:nvSpPr>
          <p:spPr>
            <a:xfrm>
              <a:off x="4850256" y="24519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40" name="Google Shape;4840;p39"/>
            <p:cNvSpPr/>
            <p:nvPr/>
          </p:nvSpPr>
          <p:spPr>
            <a:xfrm>
              <a:off x="4733543" y="24433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41" name="Google Shape;4841;p39"/>
            <p:cNvSpPr/>
            <p:nvPr/>
          </p:nvSpPr>
          <p:spPr>
            <a:xfrm>
              <a:off x="4699507" y="22038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42" name="Google Shape;4842;p39"/>
            <p:cNvSpPr/>
            <p:nvPr/>
          </p:nvSpPr>
          <p:spPr>
            <a:xfrm>
              <a:off x="4721605" y="23007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43" name="Google Shape;4843;p39"/>
            <p:cNvSpPr/>
            <p:nvPr/>
          </p:nvSpPr>
          <p:spPr>
            <a:xfrm>
              <a:off x="4721605" y="23007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4844" name="Google Shape;4844;p39"/>
          <p:cNvGrpSpPr/>
          <p:nvPr/>
        </p:nvGrpSpPr>
        <p:grpSpPr>
          <a:xfrm rot="-7837374">
            <a:off x="5727699" y="3238500"/>
            <a:ext cx="434849" cy="512065"/>
            <a:chOff x="5727699" y="3238500"/>
            <a:chExt cx="434849" cy="512065"/>
          </a:xfrm>
        </p:grpSpPr>
        <p:sp>
          <p:nvSpPr>
            <p:cNvPr id="4845" name="Google Shape;4845;p39"/>
            <p:cNvSpPr/>
            <p:nvPr/>
          </p:nvSpPr>
          <p:spPr>
            <a:xfrm>
              <a:off x="6033515" y="3491357"/>
              <a:ext cx="25909" cy="49912"/>
            </a:xfrm>
            <a:custGeom>
              <a:rect b="b" l="l" r="r" t="t"/>
              <a:pathLst>
                <a:path extrusionOk="0" h="49912" w="25909">
                  <a:moveTo>
                    <a:pt x="9017" y="49911"/>
                  </a:moveTo>
                  <a:lnTo>
                    <a:pt x="8128" y="15367"/>
                  </a:lnTo>
                  <a:lnTo>
                    <a:pt x="0" y="13969"/>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46" name="Google Shape;4846;p39"/>
            <p:cNvSpPr/>
            <p:nvPr/>
          </p:nvSpPr>
          <p:spPr>
            <a:xfrm>
              <a:off x="6033515" y="3491357"/>
              <a:ext cx="25909" cy="49912"/>
            </a:xfrm>
            <a:custGeom>
              <a:rect b="b" l="l" r="r" t="t"/>
              <a:pathLst>
                <a:path extrusionOk="0" h="49912" w="25909">
                  <a:moveTo>
                    <a:pt x="9017" y="49911"/>
                  </a:moveTo>
                  <a:lnTo>
                    <a:pt x="8128" y="15367"/>
                  </a:lnTo>
                  <a:lnTo>
                    <a:pt x="0" y="13969"/>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47" name="Google Shape;4847;p39"/>
            <p:cNvSpPr/>
            <p:nvPr/>
          </p:nvSpPr>
          <p:spPr>
            <a:xfrm>
              <a:off x="6103111" y="32887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2" y="8636"/>
                  </a:lnTo>
                  <a:lnTo>
                    <a:pt x="58039" y="9652"/>
                  </a:lnTo>
                  <a:lnTo>
                    <a:pt x="58039" y="10160"/>
                  </a:lnTo>
                  <a:lnTo>
                    <a:pt x="59436" y="14986"/>
                  </a:lnTo>
                  <a:lnTo>
                    <a:pt x="58928" y="16383"/>
                  </a:lnTo>
                  <a:lnTo>
                    <a:pt x="58928" y="19304"/>
                  </a:lnTo>
                  <a:lnTo>
                    <a:pt x="58547" y="21717"/>
                  </a:lnTo>
                  <a:lnTo>
                    <a:pt x="58039" y="21717"/>
                  </a:lnTo>
                  <a:lnTo>
                    <a:pt x="57532"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48" name="Google Shape;4848;p39"/>
            <p:cNvSpPr/>
            <p:nvPr/>
          </p:nvSpPr>
          <p:spPr>
            <a:xfrm>
              <a:off x="6103111" y="32887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2" y="8636"/>
                  </a:lnTo>
                  <a:lnTo>
                    <a:pt x="58039" y="9652"/>
                  </a:lnTo>
                  <a:lnTo>
                    <a:pt x="58039" y="10160"/>
                  </a:lnTo>
                  <a:lnTo>
                    <a:pt x="59436" y="14986"/>
                  </a:lnTo>
                  <a:lnTo>
                    <a:pt x="58928" y="16383"/>
                  </a:lnTo>
                  <a:lnTo>
                    <a:pt x="58928" y="19304"/>
                  </a:lnTo>
                  <a:lnTo>
                    <a:pt x="58547" y="21717"/>
                  </a:lnTo>
                  <a:lnTo>
                    <a:pt x="58039" y="21717"/>
                  </a:lnTo>
                  <a:lnTo>
                    <a:pt x="57532"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49" name="Google Shape;4849;p39"/>
            <p:cNvSpPr/>
            <p:nvPr/>
          </p:nvSpPr>
          <p:spPr>
            <a:xfrm>
              <a:off x="5727699" y="3507232"/>
              <a:ext cx="39879" cy="49022"/>
            </a:xfrm>
            <a:custGeom>
              <a:rect b="b" l="l" r="r" t="t"/>
              <a:pathLst>
                <a:path extrusionOk="0" h="49022" w="39879">
                  <a:moveTo>
                    <a:pt x="18288" y="0"/>
                  </a:moveTo>
                  <a:lnTo>
                    <a:pt x="31623" y="5715"/>
                  </a:lnTo>
                  <a:lnTo>
                    <a:pt x="39370" y="12065"/>
                  </a:lnTo>
                  <a:lnTo>
                    <a:pt x="39878" y="35052"/>
                  </a:lnTo>
                  <a:lnTo>
                    <a:pt x="25908" y="47117"/>
                  </a:lnTo>
                  <a:lnTo>
                    <a:pt x="8636" y="49021"/>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50" name="Google Shape;4850;p39"/>
            <p:cNvSpPr/>
            <p:nvPr/>
          </p:nvSpPr>
          <p:spPr>
            <a:xfrm>
              <a:off x="5727699" y="3507232"/>
              <a:ext cx="39879" cy="49022"/>
            </a:xfrm>
            <a:custGeom>
              <a:rect b="b" l="l" r="r" t="t"/>
              <a:pathLst>
                <a:path extrusionOk="0" h="49022" w="39879">
                  <a:moveTo>
                    <a:pt x="18288" y="0"/>
                  </a:moveTo>
                  <a:lnTo>
                    <a:pt x="31623" y="5715"/>
                  </a:lnTo>
                  <a:lnTo>
                    <a:pt x="39370" y="12065"/>
                  </a:lnTo>
                  <a:lnTo>
                    <a:pt x="39878" y="35052"/>
                  </a:lnTo>
                  <a:lnTo>
                    <a:pt x="25908" y="47117"/>
                  </a:lnTo>
                  <a:lnTo>
                    <a:pt x="8636" y="49021"/>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51" name="Google Shape;4851;p39"/>
            <p:cNvSpPr/>
            <p:nvPr/>
          </p:nvSpPr>
          <p:spPr>
            <a:xfrm>
              <a:off x="5754115" y="34775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52" name="Google Shape;4852;p39"/>
            <p:cNvSpPr/>
            <p:nvPr/>
          </p:nvSpPr>
          <p:spPr>
            <a:xfrm>
              <a:off x="6068059" y="32865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5"/>
                  </a:lnTo>
                  <a:lnTo>
                    <a:pt x="35433" y="72897"/>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53" name="Google Shape;4853;p39"/>
            <p:cNvSpPr/>
            <p:nvPr/>
          </p:nvSpPr>
          <p:spPr>
            <a:xfrm>
              <a:off x="6068059" y="32865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5"/>
                  </a:lnTo>
                  <a:lnTo>
                    <a:pt x="35433" y="72897"/>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54" name="Google Shape;4854;p39"/>
            <p:cNvSpPr/>
            <p:nvPr/>
          </p:nvSpPr>
          <p:spPr>
            <a:xfrm>
              <a:off x="5940805" y="35288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55" name="Google Shape;4855;p39"/>
            <p:cNvSpPr/>
            <p:nvPr/>
          </p:nvSpPr>
          <p:spPr>
            <a:xfrm>
              <a:off x="5940805" y="35288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56" name="Google Shape;4856;p39"/>
            <p:cNvSpPr/>
            <p:nvPr/>
          </p:nvSpPr>
          <p:spPr>
            <a:xfrm>
              <a:off x="5858763" y="3449193"/>
              <a:ext cx="83059" cy="98807"/>
            </a:xfrm>
            <a:custGeom>
              <a:rect b="b" l="l" r="r" t="t"/>
              <a:pathLst>
                <a:path extrusionOk="0" h="98807" w="83059">
                  <a:moveTo>
                    <a:pt x="57150" y="0"/>
                  </a:moveTo>
                  <a:lnTo>
                    <a:pt x="83058" y="90678"/>
                  </a:lnTo>
                  <a:lnTo>
                    <a:pt x="20193" y="98806"/>
                  </a:lnTo>
                  <a:lnTo>
                    <a:pt x="9144" y="79629"/>
                  </a:lnTo>
                  <a:lnTo>
                    <a:pt x="3810" y="63372"/>
                  </a:lnTo>
                  <a:lnTo>
                    <a:pt x="0" y="42164"/>
                  </a:lnTo>
                  <a:lnTo>
                    <a:pt x="5715" y="2209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57" name="Google Shape;4857;p39"/>
            <p:cNvSpPr/>
            <p:nvPr/>
          </p:nvSpPr>
          <p:spPr>
            <a:xfrm>
              <a:off x="5858763" y="3449193"/>
              <a:ext cx="83059" cy="98807"/>
            </a:xfrm>
            <a:custGeom>
              <a:rect b="b" l="l" r="r" t="t"/>
              <a:pathLst>
                <a:path extrusionOk="0" h="98807" w="83059">
                  <a:moveTo>
                    <a:pt x="57150" y="0"/>
                  </a:moveTo>
                  <a:lnTo>
                    <a:pt x="83058" y="90678"/>
                  </a:lnTo>
                  <a:lnTo>
                    <a:pt x="20193" y="98806"/>
                  </a:lnTo>
                  <a:lnTo>
                    <a:pt x="9144" y="79629"/>
                  </a:lnTo>
                  <a:lnTo>
                    <a:pt x="3810" y="63372"/>
                  </a:lnTo>
                  <a:lnTo>
                    <a:pt x="0" y="42164"/>
                  </a:lnTo>
                  <a:lnTo>
                    <a:pt x="5715" y="2209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58" name="Google Shape;4858;p39"/>
            <p:cNvSpPr/>
            <p:nvPr/>
          </p:nvSpPr>
          <p:spPr>
            <a:xfrm>
              <a:off x="5988811" y="33037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59" name="Google Shape;4859;p39"/>
            <p:cNvSpPr/>
            <p:nvPr/>
          </p:nvSpPr>
          <p:spPr>
            <a:xfrm>
              <a:off x="5988811" y="33037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60" name="Google Shape;4860;p39"/>
            <p:cNvSpPr/>
            <p:nvPr/>
          </p:nvSpPr>
          <p:spPr>
            <a:xfrm>
              <a:off x="6088125" y="32385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61" name="Google Shape;4861;p39"/>
            <p:cNvSpPr/>
            <p:nvPr/>
          </p:nvSpPr>
          <p:spPr>
            <a:xfrm>
              <a:off x="6088125" y="32385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62" name="Google Shape;4862;p39"/>
            <p:cNvSpPr/>
            <p:nvPr/>
          </p:nvSpPr>
          <p:spPr>
            <a:xfrm>
              <a:off x="6054089" y="35768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63" name="Google Shape;4863;p39"/>
            <p:cNvSpPr/>
            <p:nvPr/>
          </p:nvSpPr>
          <p:spPr>
            <a:xfrm>
              <a:off x="6054089" y="35768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64" name="Google Shape;4864;p39"/>
            <p:cNvSpPr/>
            <p:nvPr/>
          </p:nvSpPr>
          <p:spPr>
            <a:xfrm>
              <a:off x="6050787" y="3559556"/>
              <a:ext cx="39752" cy="21591"/>
            </a:xfrm>
            <a:custGeom>
              <a:rect b="b" l="l" r="r" t="t"/>
              <a:pathLst>
                <a:path extrusionOk="0" h="21591" w="39752">
                  <a:moveTo>
                    <a:pt x="0" y="14351"/>
                  </a:moveTo>
                  <a:lnTo>
                    <a:pt x="18161" y="0"/>
                  </a:lnTo>
                  <a:lnTo>
                    <a:pt x="29210" y="1016"/>
                  </a:lnTo>
                  <a:lnTo>
                    <a:pt x="39751" y="3809"/>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65" name="Google Shape;4865;p39"/>
            <p:cNvSpPr/>
            <p:nvPr/>
          </p:nvSpPr>
          <p:spPr>
            <a:xfrm>
              <a:off x="6050787" y="3559556"/>
              <a:ext cx="39752" cy="21591"/>
            </a:xfrm>
            <a:custGeom>
              <a:rect b="b" l="l" r="r" t="t"/>
              <a:pathLst>
                <a:path extrusionOk="0" h="21591" w="39752">
                  <a:moveTo>
                    <a:pt x="0" y="14351"/>
                  </a:moveTo>
                  <a:lnTo>
                    <a:pt x="18161" y="0"/>
                  </a:lnTo>
                  <a:lnTo>
                    <a:pt x="29210" y="1016"/>
                  </a:lnTo>
                  <a:lnTo>
                    <a:pt x="39751" y="3809"/>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4866" name="Google Shape;4866;p39"/>
            <p:cNvCxnSpPr/>
            <p:nvPr/>
          </p:nvCxnSpPr>
          <p:spPr>
            <a:xfrm flipH="1">
              <a:off x="5983096" y="3655578"/>
              <a:ext cx="48895" cy="3809"/>
            </a:xfrm>
            <a:prstGeom prst="straightConnector1">
              <a:avLst/>
            </a:prstGeom>
            <a:noFill/>
            <a:ln cap="flat" cmpd="sng" w="12700">
              <a:solidFill>
                <a:srgbClr val="804000"/>
              </a:solidFill>
              <a:prstDash val="solid"/>
              <a:round/>
              <a:headEnd len="sm" w="sm" type="none"/>
              <a:tailEnd len="sm" w="sm" type="none"/>
            </a:ln>
          </p:spPr>
        </p:cxnSp>
        <p:cxnSp>
          <p:nvCxnSpPr>
            <p:cNvPr id="4867" name="Google Shape;4867;p39"/>
            <p:cNvCxnSpPr/>
            <p:nvPr/>
          </p:nvCxnSpPr>
          <p:spPr>
            <a:xfrm rot="10800000">
              <a:off x="5959982" y="369113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4868" name="Google Shape;4868;p39"/>
            <p:cNvCxnSpPr/>
            <p:nvPr/>
          </p:nvCxnSpPr>
          <p:spPr>
            <a:xfrm rot="10800000">
              <a:off x="5971539" y="366992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4869" name="Google Shape;4869;p39"/>
            <p:cNvCxnSpPr/>
            <p:nvPr/>
          </p:nvCxnSpPr>
          <p:spPr>
            <a:xfrm rot="10800000">
              <a:off x="5964808" y="370739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4870" name="Google Shape;4870;p39"/>
            <p:cNvCxnSpPr/>
            <p:nvPr/>
          </p:nvCxnSpPr>
          <p:spPr>
            <a:xfrm rot="10800000">
              <a:off x="5999860" y="36329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4871" name="Google Shape;4871;p39"/>
            <p:cNvCxnSpPr/>
            <p:nvPr/>
          </p:nvCxnSpPr>
          <p:spPr>
            <a:xfrm flipH="1">
              <a:off x="5985890" y="36061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4872" name="Google Shape;4872;p39"/>
            <p:cNvCxnSpPr/>
            <p:nvPr/>
          </p:nvCxnSpPr>
          <p:spPr>
            <a:xfrm flipH="1">
              <a:off x="5975349" y="36431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4873" name="Google Shape;4873;p39"/>
            <p:cNvCxnSpPr/>
            <p:nvPr/>
          </p:nvCxnSpPr>
          <p:spPr>
            <a:xfrm flipH="1">
              <a:off x="6013830" y="3606546"/>
              <a:ext cx="14351" cy="97536"/>
            </a:xfrm>
            <a:prstGeom prst="straightConnector1">
              <a:avLst/>
            </a:prstGeom>
            <a:noFill/>
            <a:ln cap="flat" cmpd="sng" w="12700">
              <a:solidFill>
                <a:srgbClr val="804000"/>
              </a:solidFill>
              <a:prstDash val="solid"/>
              <a:round/>
              <a:headEnd len="sm" w="sm" type="none"/>
              <a:tailEnd len="sm" w="sm" type="none"/>
            </a:ln>
          </p:spPr>
        </p:cxnSp>
        <p:sp>
          <p:nvSpPr>
            <p:cNvPr id="4874" name="Google Shape;4874;p39"/>
            <p:cNvSpPr/>
            <p:nvPr/>
          </p:nvSpPr>
          <p:spPr>
            <a:xfrm>
              <a:off x="5947536" y="33757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75" name="Google Shape;4875;p39"/>
            <p:cNvSpPr/>
            <p:nvPr/>
          </p:nvSpPr>
          <p:spPr>
            <a:xfrm>
              <a:off x="5928867" y="32557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76" name="Google Shape;4876;p39"/>
            <p:cNvSpPr/>
            <p:nvPr/>
          </p:nvSpPr>
          <p:spPr>
            <a:xfrm>
              <a:off x="6068059" y="32663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77" name="Google Shape;4877;p39"/>
            <p:cNvSpPr/>
            <p:nvPr/>
          </p:nvSpPr>
          <p:spPr>
            <a:xfrm>
              <a:off x="6045453" y="34851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78" name="Google Shape;4878;p39"/>
            <p:cNvSpPr/>
            <p:nvPr/>
          </p:nvSpPr>
          <p:spPr>
            <a:xfrm>
              <a:off x="6045453" y="34851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79" name="Google Shape;4879;p39"/>
            <p:cNvSpPr/>
            <p:nvPr/>
          </p:nvSpPr>
          <p:spPr>
            <a:xfrm>
              <a:off x="6044056" y="35187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80" name="Google Shape;4880;p39"/>
            <p:cNvSpPr/>
            <p:nvPr/>
          </p:nvSpPr>
          <p:spPr>
            <a:xfrm>
              <a:off x="6044056" y="35187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81" name="Google Shape;4881;p39"/>
            <p:cNvSpPr/>
            <p:nvPr/>
          </p:nvSpPr>
          <p:spPr>
            <a:xfrm>
              <a:off x="5927343" y="35101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82" name="Google Shape;4882;p39"/>
            <p:cNvSpPr/>
            <p:nvPr/>
          </p:nvSpPr>
          <p:spPr>
            <a:xfrm>
              <a:off x="5893307" y="3270631"/>
              <a:ext cx="153163" cy="319659"/>
            </a:xfrm>
            <a:custGeom>
              <a:rect b="b" l="l" r="r" t="t"/>
              <a:pathLst>
                <a:path extrusionOk="0" h="319659"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8"/>
                  </a:lnTo>
                  <a:lnTo>
                    <a:pt x="72517" y="301370"/>
                  </a:lnTo>
                  <a:lnTo>
                    <a:pt x="56642" y="282194"/>
                  </a:lnTo>
                  <a:lnTo>
                    <a:pt x="39878" y="250952"/>
                  </a:lnTo>
                  <a:lnTo>
                    <a:pt x="22987" y="205867"/>
                  </a:lnTo>
                  <a:lnTo>
                    <a:pt x="7620" y="154558"/>
                  </a:lnTo>
                  <a:lnTo>
                    <a:pt x="0" y="94995"/>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83" name="Google Shape;4883;p39"/>
            <p:cNvSpPr/>
            <p:nvPr/>
          </p:nvSpPr>
          <p:spPr>
            <a:xfrm>
              <a:off x="5915405" y="3367532"/>
              <a:ext cx="137288" cy="115697"/>
            </a:xfrm>
            <a:custGeom>
              <a:rect b="b" l="l" r="r" t="t"/>
              <a:pathLst>
                <a:path extrusionOk="0" h="115697" w="137288">
                  <a:moveTo>
                    <a:pt x="15875" y="22098"/>
                  </a:moveTo>
                  <a:lnTo>
                    <a:pt x="29718" y="11049"/>
                  </a:lnTo>
                  <a:lnTo>
                    <a:pt x="47498" y="3937"/>
                  </a:lnTo>
                  <a:lnTo>
                    <a:pt x="61468" y="1016"/>
                  </a:lnTo>
                  <a:lnTo>
                    <a:pt x="74422" y="0"/>
                  </a:lnTo>
                  <a:lnTo>
                    <a:pt x="87757" y="1524"/>
                  </a:lnTo>
                  <a:lnTo>
                    <a:pt x="105537" y="8255"/>
                  </a:lnTo>
                  <a:lnTo>
                    <a:pt x="117602" y="16382"/>
                  </a:lnTo>
                  <a:lnTo>
                    <a:pt x="123825" y="21208"/>
                  </a:lnTo>
                  <a:lnTo>
                    <a:pt x="128651" y="27432"/>
                  </a:lnTo>
                  <a:lnTo>
                    <a:pt x="134874" y="39369"/>
                  </a:lnTo>
                  <a:lnTo>
                    <a:pt x="136779" y="48006"/>
                  </a:lnTo>
                  <a:lnTo>
                    <a:pt x="137287" y="57150"/>
                  </a:lnTo>
                  <a:lnTo>
                    <a:pt x="135763" y="65786"/>
                  </a:lnTo>
                  <a:lnTo>
                    <a:pt x="132461" y="75438"/>
                  </a:lnTo>
                  <a:lnTo>
                    <a:pt x="125730" y="87883"/>
                  </a:lnTo>
                  <a:lnTo>
                    <a:pt x="116078" y="97028"/>
                  </a:lnTo>
                  <a:lnTo>
                    <a:pt x="106045" y="104140"/>
                  </a:lnTo>
                  <a:lnTo>
                    <a:pt x="94107" y="109982"/>
                  </a:lnTo>
                  <a:lnTo>
                    <a:pt x="83947" y="112776"/>
                  </a:lnTo>
                  <a:lnTo>
                    <a:pt x="75819" y="115189"/>
                  </a:lnTo>
                  <a:lnTo>
                    <a:pt x="63373" y="115696"/>
                  </a:lnTo>
                  <a:lnTo>
                    <a:pt x="52832" y="114807"/>
                  </a:lnTo>
                  <a:lnTo>
                    <a:pt x="42164" y="112394"/>
                  </a:lnTo>
                  <a:lnTo>
                    <a:pt x="34544" y="110870"/>
                  </a:lnTo>
                  <a:lnTo>
                    <a:pt x="25400" y="105156"/>
                  </a:lnTo>
                  <a:lnTo>
                    <a:pt x="18161" y="99821"/>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84" name="Google Shape;4884;p39"/>
            <p:cNvSpPr/>
            <p:nvPr/>
          </p:nvSpPr>
          <p:spPr>
            <a:xfrm>
              <a:off x="5915405" y="3367532"/>
              <a:ext cx="137288" cy="115697"/>
            </a:xfrm>
            <a:custGeom>
              <a:rect b="b" l="l" r="r" t="t"/>
              <a:pathLst>
                <a:path extrusionOk="0" h="115697" w="137288">
                  <a:moveTo>
                    <a:pt x="15875" y="22098"/>
                  </a:moveTo>
                  <a:lnTo>
                    <a:pt x="29718" y="11049"/>
                  </a:lnTo>
                  <a:lnTo>
                    <a:pt x="47498" y="3937"/>
                  </a:lnTo>
                  <a:lnTo>
                    <a:pt x="61468" y="1016"/>
                  </a:lnTo>
                  <a:lnTo>
                    <a:pt x="74422" y="0"/>
                  </a:lnTo>
                  <a:lnTo>
                    <a:pt x="87757" y="1524"/>
                  </a:lnTo>
                  <a:lnTo>
                    <a:pt x="105537" y="8255"/>
                  </a:lnTo>
                  <a:lnTo>
                    <a:pt x="117602" y="16382"/>
                  </a:lnTo>
                  <a:lnTo>
                    <a:pt x="123825" y="21208"/>
                  </a:lnTo>
                  <a:lnTo>
                    <a:pt x="128651" y="27432"/>
                  </a:lnTo>
                  <a:lnTo>
                    <a:pt x="134874" y="39369"/>
                  </a:lnTo>
                  <a:lnTo>
                    <a:pt x="136779" y="48006"/>
                  </a:lnTo>
                  <a:lnTo>
                    <a:pt x="137287" y="57150"/>
                  </a:lnTo>
                  <a:lnTo>
                    <a:pt x="135763" y="65786"/>
                  </a:lnTo>
                  <a:lnTo>
                    <a:pt x="132461" y="75438"/>
                  </a:lnTo>
                  <a:lnTo>
                    <a:pt x="125730" y="87883"/>
                  </a:lnTo>
                  <a:lnTo>
                    <a:pt x="116078" y="97028"/>
                  </a:lnTo>
                  <a:lnTo>
                    <a:pt x="106045" y="104140"/>
                  </a:lnTo>
                  <a:lnTo>
                    <a:pt x="94107" y="109982"/>
                  </a:lnTo>
                  <a:lnTo>
                    <a:pt x="83947" y="112776"/>
                  </a:lnTo>
                  <a:lnTo>
                    <a:pt x="75819" y="115189"/>
                  </a:lnTo>
                  <a:lnTo>
                    <a:pt x="63373" y="115696"/>
                  </a:lnTo>
                  <a:lnTo>
                    <a:pt x="52832" y="114807"/>
                  </a:lnTo>
                  <a:lnTo>
                    <a:pt x="42164" y="112394"/>
                  </a:lnTo>
                  <a:lnTo>
                    <a:pt x="34544" y="110870"/>
                  </a:lnTo>
                  <a:lnTo>
                    <a:pt x="25400" y="105156"/>
                  </a:lnTo>
                  <a:lnTo>
                    <a:pt x="18161" y="99821"/>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4885" name="Google Shape;4885;p39"/>
          <p:cNvGrpSpPr/>
          <p:nvPr/>
        </p:nvGrpSpPr>
        <p:grpSpPr>
          <a:xfrm rot="-7188625">
            <a:off x="4317999" y="469900"/>
            <a:ext cx="434849" cy="512065"/>
            <a:chOff x="4317999" y="469900"/>
            <a:chExt cx="434849" cy="512065"/>
          </a:xfrm>
        </p:grpSpPr>
        <p:sp>
          <p:nvSpPr>
            <p:cNvPr id="4886" name="Google Shape;4886;p39"/>
            <p:cNvSpPr/>
            <p:nvPr/>
          </p:nvSpPr>
          <p:spPr>
            <a:xfrm>
              <a:off x="4623815" y="722757"/>
              <a:ext cx="25909" cy="49912"/>
            </a:xfrm>
            <a:custGeom>
              <a:rect b="b" l="l" r="r" t="t"/>
              <a:pathLst>
                <a:path extrusionOk="0" h="49912" w="25909">
                  <a:moveTo>
                    <a:pt x="9017" y="49911"/>
                  </a:moveTo>
                  <a:lnTo>
                    <a:pt x="8129"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87" name="Google Shape;4887;p39"/>
            <p:cNvSpPr/>
            <p:nvPr/>
          </p:nvSpPr>
          <p:spPr>
            <a:xfrm>
              <a:off x="4623815" y="722757"/>
              <a:ext cx="25909" cy="49912"/>
            </a:xfrm>
            <a:custGeom>
              <a:rect b="b" l="l" r="r" t="t"/>
              <a:pathLst>
                <a:path extrusionOk="0" h="49912" w="25909">
                  <a:moveTo>
                    <a:pt x="9017" y="49911"/>
                  </a:moveTo>
                  <a:lnTo>
                    <a:pt x="8129"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88" name="Google Shape;4888;p39"/>
            <p:cNvSpPr/>
            <p:nvPr/>
          </p:nvSpPr>
          <p:spPr>
            <a:xfrm>
              <a:off x="4693411" y="5201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89" name="Google Shape;4889;p39"/>
            <p:cNvSpPr/>
            <p:nvPr/>
          </p:nvSpPr>
          <p:spPr>
            <a:xfrm>
              <a:off x="4693411" y="5201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90" name="Google Shape;4890;p39"/>
            <p:cNvSpPr/>
            <p:nvPr/>
          </p:nvSpPr>
          <p:spPr>
            <a:xfrm>
              <a:off x="4317999" y="7386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91" name="Google Shape;4891;p39"/>
            <p:cNvSpPr/>
            <p:nvPr/>
          </p:nvSpPr>
          <p:spPr>
            <a:xfrm>
              <a:off x="4317999" y="7386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92" name="Google Shape;4892;p39"/>
            <p:cNvSpPr/>
            <p:nvPr/>
          </p:nvSpPr>
          <p:spPr>
            <a:xfrm>
              <a:off x="4344415" y="708914"/>
              <a:ext cx="117604" cy="66168"/>
            </a:xfrm>
            <a:custGeom>
              <a:rect b="b" l="l" r="r" t="t"/>
              <a:pathLst>
                <a:path extrusionOk="0" h="66168" w="117604">
                  <a:moveTo>
                    <a:pt x="112777" y="0"/>
                  </a:moveTo>
                  <a:lnTo>
                    <a:pt x="117603" y="61468"/>
                  </a:lnTo>
                  <a:lnTo>
                    <a:pt x="104648" y="65278"/>
                  </a:lnTo>
                  <a:lnTo>
                    <a:pt x="93599" y="66167"/>
                  </a:lnTo>
                  <a:lnTo>
                    <a:pt x="73915" y="65278"/>
                  </a:lnTo>
                  <a:lnTo>
                    <a:pt x="9144" y="65278"/>
                  </a:lnTo>
                  <a:lnTo>
                    <a:pt x="0" y="51308"/>
                  </a:lnTo>
                  <a:lnTo>
                    <a:pt x="2413" y="39370"/>
                  </a:lnTo>
                  <a:lnTo>
                    <a:pt x="32640" y="28829"/>
                  </a:lnTo>
                  <a:lnTo>
                    <a:pt x="54230"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93" name="Google Shape;4893;p39"/>
            <p:cNvSpPr/>
            <p:nvPr/>
          </p:nvSpPr>
          <p:spPr>
            <a:xfrm>
              <a:off x="4658359" y="5179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94" name="Google Shape;4894;p39"/>
            <p:cNvSpPr/>
            <p:nvPr/>
          </p:nvSpPr>
          <p:spPr>
            <a:xfrm>
              <a:off x="4658359" y="5179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95" name="Google Shape;4895;p39"/>
            <p:cNvSpPr/>
            <p:nvPr/>
          </p:nvSpPr>
          <p:spPr>
            <a:xfrm>
              <a:off x="4531105" y="7602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96" name="Google Shape;4896;p39"/>
            <p:cNvSpPr/>
            <p:nvPr/>
          </p:nvSpPr>
          <p:spPr>
            <a:xfrm>
              <a:off x="4531105" y="7602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97" name="Google Shape;4897;p39"/>
            <p:cNvSpPr/>
            <p:nvPr/>
          </p:nvSpPr>
          <p:spPr>
            <a:xfrm>
              <a:off x="4449063" y="6805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98" name="Google Shape;4898;p39"/>
            <p:cNvSpPr/>
            <p:nvPr/>
          </p:nvSpPr>
          <p:spPr>
            <a:xfrm>
              <a:off x="4449063" y="6805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899" name="Google Shape;4899;p39"/>
            <p:cNvSpPr/>
            <p:nvPr/>
          </p:nvSpPr>
          <p:spPr>
            <a:xfrm>
              <a:off x="4579111" y="5351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00" name="Google Shape;4900;p39"/>
            <p:cNvSpPr/>
            <p:nvPr/>
          </p:nvSpPr>
          <p:spPr>
            <a:xfrm>
              <a:off x="4579111" y="5351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01" name="Google Shape;4901;p39"/>
            <p:cNvSpPr/>
            <p:nvPr/>
          </p:nvSpPr>
          <p:spPr>
            <a:xfrm>
              <a:off x="4678425" y="4699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02" name="Google Shape;4902;p39"/>
            <p:cNvSpPr/>
            <p:nvPr/>
          </p:nvSpPr>
          <p:spPr>
            <a:xfrm>
              <a:off x="4678425" y="4699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03" name="Google Shape;4903;p39"/>
            <p:cNvSpPr/>
            <p:nvPr/>
          </p:nvSpPr>
          <p:spPr>
            <a:xfrm>
              <a:off x="4644389" y="8082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04" name="Google Shape;4904;p39"/>
            <p:cNvSpPr/>
            <p:nvPr/>
          </p:nvSpPr>
          <p:spPr>
            <a:xfrm>
              <a:off x="4644389" y="8082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05" name="Google Shape;4905;p39"/>
            <p:cNvSpPr/>
            <p:nvPr/>
          </p:nvSpPr>
          <p:spPr>
            <a:xfrm>
              <a:off x="4641087" y="7909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06" name="Google Shape;4906;p39"/>
            <p:cNvSpPr/>
            <p:nvPr/>
          </p:nvSpPr>
          <p:spPr>
            <a:xfrm>
              <a:off x="4641087" y="7909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4907" name="Google Shape;4907;p39"/>
            <p:cNvCxnSpPr/>
            <p:nvPr/>
          </p:nvCxnSpPr>
          <p:spPr>
            <a:xfrm flipH="1">
              <a:off x="4573396" y="8869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4908" name="Google Shape;4908;p39"/>
            <p:cNvCxnSpPr/>
            <p:nvPr/>
          </p:nvCxnSpPr>
          <p:spPr>
            <a:xfrm rot="10800000">
              <a:off x="4550282" y="9225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4909" name="Google Shape;4909;p39"/>
            <p:cNvCxnSpPr/>
            <p:nvPr/>
          </p:nvCxnSpPr>
          <p:spPr>
            <a:xfrm rot="10800000">
              <a:off x="4561839" y="901319"/>
              <a:ext cx="54230" cy="1905"/>
            </a:xfrm>
            <a:prstGeom prst="straightConnector1">
              <a:avLst/>
            </a:prstGeom>
            <a:noFill/>
            <a:ln cap="flat" cmpd="sng" w="12700">
              <a:solidFill>
                <a:srgbClr val="804000"/>
              </a:solidFill>
              <a:prstDash val="solid"/>
              <a:round/>
              <a:headEnd len="sm" w="sm" type="none"/>
              <a:tailEnd len="sm" w="sm" type="none"/>
            </a:ln>
          </p:spPr>
        </p:cxnSp>
        <p:cxnSp>
          <p:nvCxnSpPr>
            <p:cNvPr id="4910" name="Google Shape;4910;p39"/>
            <p:cNvCxnSpPr/>
            <p:nvPr/>
          </p:nvCxnSpPr>
          <p:spPr>
            <a:xfrm rot="10800000">
              <a:off x="4555108" y="9387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4911" name="Google Shape;4911;p39"/>
            <p:cNvCxnSpPr/>
            <p:nvPr/>
          </p:nvCxnSpPr>
          <p:spPr>
            <a:xfrm rot="10800000">
              <a:off x="4590160" y="8643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4912" name="Google Shape;4912;p39"/>
            <p:cNvCxnSpPr/>
            <p:nvPr/>
          </p:nvCxnSpPr>
          <p:spPr>
            <a:xfrm flipH="1">
              <a:off x="4576190" y="8375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4913" name="Google Shape;4913;p39"/>
            <p:cNvCxnSpPr/>
            <p:nvPr/>
          </p:nvCxnSpPr>
          <p:spPr>
            <a:xfrm flipH="1">
              <a:off x="4565649" y="8745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4914" name="Google Shape;4914;p39"/>
            <p:cNvCxnSpPr/>
            <p:nvPr/>
          </p:nvCxnSpPr>
          <p:spPr>
            <a:xfrm flipH="1">
              <a:off x="4604130" y="837946"/>
              <a:ext cx="14351" cy="97536"/>
            </a:xfrm>
            <a:prstGeom prst="straightConnector1">
              <a:avLst/>
            </a:prstGeom>
            <a:noFill/>
            <a:ln cap="flat" cmpd="sng" w="12700">
              <a:solidFill>
                <a:srgbClr val="804000"/>
              </a:solidFill>
              <a:prstDash val="solid"/>
              <a:round/>
              <a:headEnd len="sm" w="sm" type="none"/>
              <a:tailEnd len="sm" w="sm" type="none"/>
            </a:ln>
          </p:spPr>
        </p:cxnSp>
        <p:sp>
          <p:nvSpPr>
            <p:cNvPr id="4915" name="Google Shape;4915;p39"/>
            <p:cNvSpPr/>
            <p:nvPr/>
          </p:nvSpPr>
          <p:spPr>
            <a:xfrm>
              <a:off x="4537836" y="607187"/>
              <a:ext cx="157989" cy="374778"/>
            </a:xfrm>
            <a:custGeom>
              <a:rect b="b" l="l" r="r" t="t"/>
              <a:pathLst>
                <a:path extrusionOk="0" h="374778" w="157989">
                  <a:moveTo>
                    <a:pt x="157988" y="0"/>
                  </a:moveTo>
                  <a:lnTo>
                    <a:pt x="103251" y="196215"/>
                  </a:lnTo>
                  <a:lnTo>
                    <a:pt x="111887" y="220218"/>
                  </a:lnTo>
                  <a:lnTo>
                    <a:pt x="116206"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16" name="Google Shape;4916;p39"/>
            <p:cNvSpPr/>
            <p:nvPr/>
          </p:nvSpPr>
          <p:spPr>
            <a:xfrm>
              <a:off x="4519167" y="487172"/>
              <a:ext cx="159767" cy="80138"/>
            </a:xfrm>
            <a:custGeom>
              <a:rect b="b" l="l" r="r" t="t"/>
              <a:pathLst>
                <a:path extrusionOk="0" h="80138" w="159767">
                  <a:moveTo>
                    <a:pt x="59436" y="75311"/>
                  </a:moveTo>
                  <a:lnTo>
                    <a:pt x="45975"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17" name="Google Shape;4917;p39"/>
            <p:cNvSpPr/>
            <p:nvPr/>
          </p:nvSpPr>
          <p:spPr>
            <a:xfrm>
              <a:off x="4658359" y="4977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18" name="Google Shape;4918;p39"/>
            <p:cNvSpPr/>
            <p:nvPr/>
          </p:nvSpPr>
          <p:spPr>
            <a:xfrm>
              <a:off x="4635753" y="7165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5"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19" name="Google Shape;4919;p39"/>
            <p:cNvSpPr/>
            <p:nvPr/>
          </p:nvSpPr>
          <p:spPr>
            <a:xfrm>
              <a:off x="4635753" y="7165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5"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20" name="Google Shape;4920;p39"/>
            <p:cNvSpPr/>
            <p:nvPr/>
          </p:nvSpPr>
          <p:spPr>
            <a:xfrm>
              <a:off x="4634356" y="7501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21" name="Google Shape;4921;p39"/>
            <p:cNvSpPr/>
            <p:nvPr/>
          </p:nvSpPr>
          <p:spPr>
            <a:xfrm>
              <a:off x="4634356" y="7501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22" name="Google Shape;4922;p39"/>
            <p:cNvSpPr/>
            <p:nvPr/>
          </p:nvSpPr>
          <p:spPr>
            <a:xfrm>
              <a:off x="4517643" y="741553"/>
              <a:ext cx="57658" cy="77217"/>
            </a:xfrm>
            <a:custGeom>
              <a:rect b="b" l="l" r="r" t="t"/>
              <a:pathLst>
                <a:path extrusionOk="0" h="77217" w="57658">
                  <a:moveTo>
                    <a:pt x="0" y="46990"/>
                  </a:moveTo>
                  <a:lnTo>
                    <a:pt x="1905" y="24003"/>
                  </a:lnTo>
                  <a:lnTo>
                    <a:pt x="18288" y="0"/>
                  </a:lnTo>
                  <a:lnTo>
                    <a:pt x="57657"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23" name="Google Shape;4923;p39"/>
            <p:cNvSpPr/>
            <p:nvPr/>
          </p:nvSpPr>
          <p:spPr>
            <a:xfrm>
              <a:off x="4483607" y="5020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24" name="Google Shape;4924;p39"/>
            <p:cNvSpPr/>
            <p:nvPr/>
          </p:nvSpPr>
          <p:spPr>
            <a:xfrm>
              <a:off x="4505705" y="5989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2"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2"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25" name="Google Shape;4925;p39"/>
            <p:cNvSpPr/>
            <p:nvPr/>
          </p:nvSpPr>
          <p:spPr>
            <a:xfrm>
              <a:off x="4505705" y="5989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2"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2"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4926" name="Google Shape;4926;p39"/>
          <p:cNvGrpSpPr/>
          <p:nvPr/>
        </p:nvGrpSpPr>
        <p:grpSpPr>
          <a:xfrm rot="6047400">
            <a:off x="4673600" y="3568700"/>
            <a:ext cx="434849" cy="512065"/>
            <a:chOff x="4673600" y="3568700"/>
            <a:chExt cx="434849" cy="512065"/>
          </a:xfrm>
        </p:grpSpPr>
        <p:sp>
          <p:nvSpPr>
            <p:cNvPr id="4927" name="Google Shape;4927;p39"/>
            <p:cNvSpPr/>
            <p:nvPr/>
          </p:nvSpPr>
          <p:spPr>
            <a:xfrm>
              <a:off x="4979416" y="38215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28" name="Google Shape;4928;p39"/>
            <p:cNvSpPr/>
            <p:nvPr/>
          </p:nvSpPr>
          <p:spPr>
            <a:xfrm>
              <a:off x="4979416" y="38215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29" name="Google Shape;4929;p39"/>
            <p:cNvSpPr/>
            <p:nvPr/>
          </p:nvSpPr>
          <p:spPr>
            <a:xfrm>
              <a:off x="5049012" y="36189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30" name="Google Shape;4930;p39"/>
            <p:cNvSpPr/>
            <p:nvPr/>
          </p:nvSpPr>
          <p:spPr>
            <a:xfrm>
              <a:off x="5049012" y="36189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31" name="Google Shape;4931;p39"/>
            <p:cNvSpPr/>
            <p:nvPr/>
          </p:nvSpPr>
          <p:spPr>
            <a:xfrm>
              <a:off x="4673600" y="38374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32" name="Google Shape;4932;p39"/>
            <p:cNvSpPr/>
            <p:nvPr/>
          </p:nvSpPr>
          <p:spPr>
            <a:xfrm>
              <a:off x="4673600" y="38374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33" name="Google Shape;4933;p39"/>
            <p:cNvSpPr/>
            <p:nvPr/>
          </p:nvSpPr>
          <p:spPr>
            <a:xfrm>
              <a:off x="4700016" y="38077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34" name="Google Shape;4934;p39"/>
            <p:cNvSpPr/>
            <p:nvPr/>
          </p:nvSpPr>
          <p:spPr>
            <a:xfrm>
              <a:off x="5013960" y="36167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35" name="Google Shape;4935;p39"/>
            <p:cNvSpPr/>
            <p:nvPr/>
          </p:nvSpPr>
          <p:spPr>
            <a:xfrm>
              <a:off x="5013960" y="36167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36" name="Google Shape;4936;p39"/>
            <p:cNvSpPr/>
            <p:nvPr/>
          </p:nvSpPr>
          <p:spPr>
            <a:xfrm>
              <a:off x="4886706" y="38590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37" name="Google Shape;4937;p39"/>
            <p:cNvSpPr/>
            <p:nvPr/>
          </p:nvSpPr>
          <p:spPr>
            <a:xfrm>
              <a:off x="4886706" y="38590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38" name="Google Shape;4938;p39"/>
            <p:cNvSpPr/>
            <p:nvPr/>
          </p:nvSpPr>
          <p:spPr>
            <a:xfrm>
              <a:off x="4804664" y="37793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39" name="Google Shape;4939;p39"/>
            <p:cNvSpPr/>
            <p:nvPr/>
          </p:nvSpPr>
          <p:spPr>
            <a:xfrm>
              <a:off x="4804664" y="37793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40" name="Google Shape;4940;p39"/>
            <p:cNvSpPr/>
            <p:nvPr/>
          </p:nvSpPr>
          <p:spPr>
            <a:xfrm>
              <a:off x="4934712" y="36339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41" name="Google Shape;4941;p39"/>
            <p:cNvSpPr/>
            <p:nvPr/>
          </p:nvSpPr>
          <p:spPr>
            <a:xfrm>
              <a:off x="4934712" y="36339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42" name="Google Shape;4942;p39"/>
            <p:cNvSpPr/>
            <p:nvPr/>
          </p:nvSpPr>
          <p:spPr>
            <a:xfrm>
              <a:off x="5034026" y="35687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43" name="Google Shape;4943;p39"/>
            <p:cNvSpPr/>
            <p:nvPr/>
          </p:nvSpPr>
          <p:spPr>
            <a:xfrm>
              <a:off x="5034026" y="35687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44" name="Google Shape;4944;p39"/>
            <p:cNvSpPr/>
            <p:nvPr/>
          </p:nvSpPr>
          <p:spPr>
            <a:xfrm>
              <a:off x="4999990" y="39070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45" name="Google Shape;4945;p39"/>
            <p:cNvSpPr/>
            <p:nvPr/>
          </p:nvSpPr>
          <p:spPr>
            <a:xfrm>
              <a:off x="4999990" y="39070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46" name="Google Shape;4946;p39"/>
            <p:cNvSpPr/>
            <p:nvPr/>
          </p:nvSpPr>
          <p:spPr>
            <a:xfrm>
              <a:off x="4996688" y="38897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47" name="Google Shape;4947;p39"/>
            <p:cNvSpPr/>
            <p:nvPr/>
          </p:nvSpPr>
          <p:spPr>
            <a:xfrm>
              <a:off x="4996688" y="38897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4948" name="Google Shape;4948;p39"/>
            <p:cNvCxnSpPr/>
            <p:nvPr/>
          </p:nvCxnSpPr>
          <p:spPr>
            <a:xfrm flipH="1">
              <a:off x="4928997" y="39857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4949" name="Google Shape;4949;p39"/>
            <p:cNvCxnSpPr/>
            <p:nvPr/>
          </p:nvCxnSpPr>
          <p:spPr>
            <a:xfrm rot="10800000">
              <a:off x="4905883" y="40213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4950" name="Google Shape;4950;p39"/>
            <p:cNvCxnSpPr/>
            <p:nvPr/>
          </p:nvCxnSpPr>
          <p:spPr>
            <a:xfrm rot="10800000">
              <a:off x="4917440" y="40001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4951" name="Google Shape;4951;p39"/>
            <p:cNvCxnSpPr/>
            <p:nvPr/>
          </p:nvCxnSpPr>
          <p:spPr>
            <a:xfrm rot="10800000">
              <a:off x="4910709" y="40375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4952" name="Google Shape;4952;p39"/>
            <p:cNvCxnSpPr/>
            <p:nvPr/>
          </p:nvCxnSpPr>
          <p:spPr>
            <a:xfrm rot="10800000">
              <a:off x="4945761" y="39631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4953" name="Google Shape;4953;p39"/>
            <p:cNvCxnSpPr/>
            <p:nvPr/>
          </p:nvCxnSpPr>
          <p:spPr>
            <a:xfrm flipH="1">
              <a:off x="4931791" y="39363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4954" name="Google Shape;4954;p39"/>
            <p:cNvCxnSpPr/>
            <p:nvPr/>
          </p:nvCxnSpPr>
          <p:spPr>
            <a:xfrm flipH="1">
              <a:off x="4921250" y="39733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4955" name="Google Shape;4955;p39"/>
            <p:cNvCxnSpPr/>
            <p:nvPr/>
          </p:nvCxnSpPr>
          <p:spPr>
            <a:xfrm flipH="1">
              <a:off x="4959731" y="3936746"/>
              <a:ext cx="14351" cy="97536"/>
            </a:xfrm>
            <a:prstGeom prst="straightConnector1">
              <a:avLst/>
            </a:prstGeom>
            <a:noFill/>
            <a:ln cap="flat" cmpd="sng" w="12700">
              <a:solidFill>
                <a:srgbClr val="804000"/>
              </a:solidFill>
              <a:prstDash val="solid"/>
              <a:round/>
              <a:headEnd len="sm" w="sm" type="none"/>
              <a:tailEnd len="sm" w="sm" type="none"/>
            </a:ln>
          </p:spPr>
        </p:cxnSp>
        <p:sp>
          <p:nvSpPr>
            <p:cNvPr id="4956" name="Google Shape;4956;p39"/>
            <p:cNvSpPr/>
            <p:nvPr/>
          </p:nvSpPr>
          <p:spPr>
            <a:xfrm>
              <a:off x="4893437" y="37059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57" name="Google Shape;4957;p39"/>
            <p:cNvSpPr/>
            <p:nvPr/>
          </p:nvSpPr>
          <p:spPr>
            <a:xfrm>
              <a:off x="4874768" y="35859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58" name="Google Shape;4958;p39"/>
            <p:cNvSpPr/>
            <p:nvPr/>
          </p:nvSpPr>
          <p:spPr>
            <a:xfrm>
              <a:off x="5013960" y="35965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59" name="Google Shape;4959;p39"/>
            <p:cNvSpPr/>
            <p:nvPr/>
          </p:nvSpPr>
          <p:spPr>
            <a:xfrm>
              <a:off x="4991354" y="38153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60" name="Google Shape;4960;p39"/>
            <p:cNvSpPr/>
            <p:nvPr/>
          </p:nvSpPr>
          <p:spPr>
            <a:xfrm>
              <a:off x="4991354" y="38153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61" name="Google Shape;4961;p39"/>
            <p:cNvSpPr/>
            <p:nvPr/>
          </p:nvSpPr>
          <p:spPr>
            <a:xfrm>
              <a:off x="4989957" y="38489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62" name="Google Shape;4962;p39"/>
            <p:cNvSpPr/>
            <p:nvPr/>
          </p:nvSpPr>
          <p:spPr>
            <a:xfrm>
              <a:off x="4989957" y="38489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63" name="Google Shape;4963;p39"/>
            <p:cNvSpPr/>
            <p:nvPr/>
          </p:nvSpPr>
          <p:spPr>
            <a:xfrm>
              <a:off x="4873244" y="38403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64" name="Google Shape;4964;p39"/>
            <p:cNvSpPr/>
            <p:nvPr/>
          </p:nvSpPr>
          <p:spPr>
            <a:xfrm>
              <a:off x="4839208" y="36008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65" name="Google Shape;4965;p39"/>
            <p:cNvSpPr/>
            <p:nvPr/>
          </p:nvSpPr>
          <p:spPr>
            <a:xfrm>
              <a:off x="4861306" y="36977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66" name="Google Shape;4966;p39"/>
            <p:cNvSpPr/>
            <p:nvPr/>
          </p:nvSpPr>
          <p:spPr>
            <a:xfrm>
              <a:off x="4861306" y="36977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4967" name="Google Shape;4967;p39"/>
          <p:cNvGrpSpPr/>
          <p:nvPr/>
        </p:nvGrpSpPr>
        <p:grpSpPr>
          <a:xfrm rot="-5648459">
            <a:off x="3771899" y="3175000"/>
            <a:ext cx="434849" cy="512065"/>
            <a:chOff x="3771899" y="3175000"/>
            <a:chExt cx="434849" cy="512065"/>
          </a:xfrm>
        </p:grpSpPr>
        <p:sp>
          <p:nvSpPr>
            <p:cNvPr id="4968" name="Google Shape;4968;p39"/>
            <p:cNvSpPr/>
            <p:nvPr/>
          </p:nvSpPr>
          <p:spPr>
            <a:xfrm>
              <a:off x="4077715" y="3427857"/>
              <a:ext cx="25910" cy="49912"/>
            </a:xfrm>
            <a:custGeom>
              <a:rect b="b" l="l" r="r" t="t"/>
              <a:pathLst>
                <a:path extrusionOk="0" h="49912" w="25910">
                  <a:moveTo>
                    <a:pt x="9018" y="49911"/>
                  </a:moveTo>
                  <a:lnTo>
                    <a:pt x="8129" y="15367"/>
                  </a:lnTo>
                  <a:lnTo>
                    <a:pt x="0" y="13970"/>
                  </a:lnTo>
                  <a:lnTo>
                    <a:pt x="25909" y="0"/>
                  </a:lnTo>
                  <a:lnTo>
                    <a:pt x="25909"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69" name="Google Shape;4969;p39"/>
            <p:cNvSpPr/>
            <p:nvPr/>
          </p:nvSpPr>
          <p:spPr>
            <a:xfrm>
              <a:off x="4077715" y="3427857"/>
              <a:ext cx="25910" cy="49912"/>
            </a:xfrm>
            <a:custGeom>
              <a:rect b="b" l="l" r="r" t="t"/>
              <a:pathLst>
                <a:path extrusionOk="0" h="49912" w="25910">
                  <a:moveTo>
                    <a:pt x="9018" y="49911"/>
                  </a:moveTo>
                  <a:lnTo>
                    <a:pt x="8129" y="15367"/>
                  </a:lnTo>
                  <a:lnTo>
                    <a:pt x="0" y="13970"/>
                  </a:lnTo>
                  <a:lnTo>
                    <a:pt x="25909" y="0"/>
                  </a:lnTo>
                  <a:lnTo>
                    <a:pt x="25909"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70" name="Google Shape;4970;p39"/>
            <p:cNvSpPr/>
            <p:nvPr/>
          </p:nvSpPr>
          <p:spPr>
            <a:xfrm>
              <a:off x="4147311" y="3225292"/>
              <a:ext cx="59437" cy="56643"/>
            </a:xfrm>
            <a:custGeom>
              <a:rect b="b" l="l" r="r" t="t"/>
              <a:pathLst>
                <a:path extrusionOk="0" h="56643" w="59437">
                  <a:moveTo>
                    <a:pt x="16256" y="56642"/>
                  </a:moveTo>
                  <a:lnTo>
                    <a:pt x="5715" y="26034"/>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8"/>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71" name="Google Shape;4971;p39"/>
            <p:cNvSpPr/>
            <p:nvPr/>
          </p:nvSpPr>
          <p:spPr>
            <a:xfrm>
              <a:off x="4147311" y="3225292"/>
              <a:ext cx="59437" cy="56643"/>
            </a:xfrm>
            <a:custGeom>
              <a:rect b="b" l="l" r="r" t="t"/>
              <a:pathLst>
                <a:path extrusionOk="0" h="56643" w="59437">
                  <a:moveTo>
                    <a:pt x="16256" y="56642"/>
                  </a:moveTo>
                  <a:lnTo>
                    <a:pt x="5715" y="26034"/>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8"/>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72" name="Google Shape;4972;p39"/>
            <p:cNvSpPr/>
            <p:nvPr/>
          </p:nvSpPr>
          <p:spPr>
            <a:xfrm>
              <a:off x="3771899" y="3443732"/>
              <a:ext cx="39879" cy="49022"/>
            </a:xfrm>
            <a:custGeom>
              <a:rect b="b" l="l" r="r" t="t"/>
              <a:pathLst>
                <a:path extrusionOk="0" h="49022" w="39879">
                  <a:moveTo>
                    <a:pt x="18288" y="0"/>
                  </a:moveTo>
                  <a:lnTo>
                    <a:pt x="31623" y="5714"/>
                  </a:lnTo>
                  <a:lnTo>
                    <a:pt x="39370" y="12064"/>
                  </a:lnTo>
                  <a:lnTo>
                    <a:pt x="39878" y="35052"/>
                  </a:lnTo>
                  <a:lnTo>
                    <a:pt x="25908" y="47117"/>
                  </a:lnTo>
                  <a:lnTo>
                    <a:pt x="8636" y="49021"/>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73" name="Google Shape;4973;p39"/>
            <p:cNvSpPr/>
            <p:nvPr/>
          </p:nvSpPr>
          <p:spPr>
            <a:xfrm>
              <a:off x="3771899" y="3443732"/>
              <a:ext cx="39879" cy="49022"/>
            </a:xfrm>
            <a:custGeom>
              <a:rect b="b" l="l" r="r" t="t"/>
              <a:pathLst>
                <a:path extrusionOk="0" h="49022" w="39879">
                  <a:moveTo>
                    <a:pt x="18288" y="0"/>
                  </a:moveTo>
                  <a:lnTo>
                    <a:pt x="31623" y="5714"/>
                  </a:lnTo>
                  <a:lnTo>
                    <a:pt x="39370" y="12064"/>
                  </a:lnTo>
                  <a:lnTo>
                    <a:pt x="39878" y="35052"/>
                  </a:lnTo>
                  <a:lnTo>
                    <a:pt x="25908" y="47117"/>
                  </a:lnTo>
                  <a:lnTo>
                    <a:pt x="8636" y="49021"/>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74" name="Google Shape;4974;p39"/>
            <p:cNvSpPr/>
            <p:nvPr/>
          </p:nvSpPr>
          <p:spPr>
            <a:xfrm>
              <a:off x="3798315" y="3414014"/>
              <a:ext cx="117604" cy="66168"/>
            </a:xfrm>
            <a:custGeom>
              <a:rect b="b" l="l" r="r" t="t"/>
              <a:pathLst>
                <a:path extrusionOk="0" h="66168" w="117604">
                  <a:moveTo>
                    <a:pt x="112777" y="0"/>
                  </a:moveTo>
                  <a:lnTo>
                    <a:pt x="117603" y="61468"/>
                  </a:lnTo>
                  <a:lnTo>
                    <a:pt x="104649" y="65278"/>
                  </a:lnTo>
                  <a:lnTo>
                    <a:pt x="93600" y="66167"/>
                  </a:lnTo>
                  <a:lnTo>
                    <a:pt x="73915" y="65278"/>
                  </a:lnTo>
                  <a:lnTo>
                    <a:pt x="9144" y="65278"/>
                  </a:lnTo>
                  <a:lnTo>
                    <a:pt x="0" y="51307"/>
                  </a:lnTo>
                  <a:lnTo>
                    <a:pt x="2413" y="39370"/>
                  </a:lnTo>
                  <a:lnTo>
                    <a:pt x="32640" y="28829"/>
                  </a:lnTo>
                  <a:lnTo>
                    <a:pt x="54230" y="18669"/>
                  </a:lnTo>
                  <a:lnTo>
                    <a:pt x="64263" y="14858"/>
                  </a:lnTo>
                  <a:lnTo>
                    <a:pt x="82043"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75" name="Google Shape;4975;p39"/>
            <p:cNvSpPr/>
            <p:nvPr/>
          </p:nvSpPr>
          <p:spPr>
            <a:xfrm>
              <a:off x="4112259" y="32230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5"/>
                  </a:lnTo>
                  <a:lnTo>
                    <a:pt x="35433" y="72897"/>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76" name="Google Shape;4976;p39"/>
            <p:cNvSpPr/>
            <p:nvPr/>
          </p:nvSpPr>
          <p:spPr>
            <a:xfrm>
              <a:off x="4112259" y="32230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5"/>
                  </a:lnTo>
                  <a:lnTo>
                    <a:pt x="35433" y="72897"/>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77" name="Google Shape;4977;p39"/>
            <p:cNvSpPr/>
            <p:nvPr/>
          </p:nvSpPr>
          <p:spPr>
            <a:xfrm>
              <a:off x="3985006" y="3465321"/>
              <a:ext cx="14479" cy="7241"/>
            </a:xfrm>
            <a:custGeom>
              <a:rect b="b" l="l" r="r" t="t"/>
              <a:pathLst>
                <a:path extrusionOk="0" h="7241" w="14479">
                  <a:moveTo>
                    <a:pt x="0" y="7240"/>
                  </a:moveTo>
                  <a:lnTo>
                    <a:pt x="3428" y="3811"/>
                  </a:lnTo>
                  <a:lnTo>
                    <a:pt x="3428" y="3430"/>
                  </a:lnTo>
                  <a:lnTo>
                    <a:pt x="7747" y="0"/>
                  </a:lnTo>
                  <a:lnTo>
                    <a:pt x="11557" y="0"/>
                  </a:lnTo>
                  <a:lnTo>
                    <a:pt x="14478" y="509"/>
                  </a:lnTo>
                  <a:lnTo>
                    <a:pt x="11049" y="509"/>
                  </a:lnTo>
                  <a:lnTo>
                    <a:pt x="8128" y="1017"/>
                  </a:lnTo>
                  <a:lnTo>
                    <a:pt x="6731" y="1906"/>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78" name="Google Shape;4978;p39"/>
            <p:cNvSpPr/>
            <p:nvPr/>
          </p:nvSpPr>
          <p:spPr>
            <a:xfrm>
              <a:off x="3985006" y="3465321"/>
              <a:ext cx="14479" cy="7241"/>
            </a:xfrm>
            <a:custGeom>
              <a:rect b="b" l="l" r="r" t="t"/>
              <a:pathLst>
                <a:path extrusionOk="0" h="7241" w="14479">
                  <a:moveTo>
                    <a:pt x="0" y="7240"/>
                  </a:moveTo>
                  <a:lnTo>
                    <a:pt x="3428" y="3811"/>
                  </a:lnTo>
                  <a:lnTo>
                    <a:pt x="3428" y="3430"/>
                  </a:lnTo>
                  <a:lnTo>
                    <a:pt x="7747" y="0"/>
                  </a:lnTo>
                  <a:lnTo>
                    <a:pt x="11557" y="0"/>
                  </a:lnTo>
                  <a:lnTo>
                    <a:pt x="14478" y="509"/>
                  </a:lnTo>
                  <a:lnTo>
                    <a:pt x="11049" y="509"/>
                  </a:lnTo>
                  <a:lnTo>
                    <a:pt x="8128" y="1017"/>
                  </a:lnTo>
                  <a:lnTo>
                    <a:pt x="6731" y="190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79" name="Google Shape;4979;p39"/>
            <p:cNvSpPr/>
            <p:nvPr/>
          </p:nvSpPr>
          <p:spPr>
            <a:xfrm>
              <a:off x="3902963" y="3385693"/>
              <a:ext cx="83059" cy="98807"/>
            </a:xfrm>
            <a:custGeom>
              <a:rect b="b" l="l" r="r" t="t"/>
              <a:pathLst>
                <a:path extrusionOk="0" h="98807" w="83059">
                  <a:moveTo>
                    <a:pt x="57150" y="0"/>
                  </a:moveTo>
                  <a:lnTo>
                    <a:pt x="83058" y="90678"/>
                  </a:lnTo>
                  <a:lnTo>
                    <a:pt x="20193" y="98806"/>
                  </a:lnTo>
                  <a:lnTo>
                    <a:pt x="9144" y="79628"/>
                  </a:lnTo>
                  <a:lnTo>
                    <a:pt x="3810" y="63372"/>
                  </a:lnTo>
                  <a:lnTo>
                    <a:pt x="0" y="42164"/>
                  </a:lnTo>
                  <a:lnTo>
                    <a:pt x="5715" y="2209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80" name="Google Shape;4980;p39"/>
            <p:cNvSpPr/>
            <p:nvPr/>
          </p:nvSpPr>
          <p:spPr>
            <a:xfrm>
              <a:off x="3902963" y="3385693"/>
              <a:ext cx="83059" cy="98807"/>
            </a:xfrm>
            <a:custGeom>
              <a:rect b="b" l="l" r="r" t="t"/>
              <a:pathLst>
                <a:path extrusionOk="0" h="98807" w="83059">
                  <a:moveTo>
                    <a:pt x="57150" y="0"/>
                  </a:moveTo>
                  <a:lnTo>
                    <a:pt x="83058" y="90678"/>
                  </a:lnTo>
                  <a:lnTo>
                    <a:pt x="20193" y="98806"/>
                  </a:lnTo>
                  <a:lnTo>
                    <a:pt x="9144" y="79628"/>
                  </a:lnTo>
                  <a:lnTo>
                    <a:pt x="3810" y="63372"/>
                  </a:lnTo>
                  <a:lnTo>
                    <a:pt x="0" y="42164"/>
                  </a:lnTo>
                  <a:lnTo>
                    <a:pt x="5715" y="2209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81" name="Google Shape;4981;p39"/>
            <p:cNvSpPr/>
            <p:nvPr/>
          </p:nvSpPr>
          <p:spPr>
            <a:xfrm>
              <a:off x="4033011" y="32402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82" name="Google Shape;4982;p39"/>
            <p:cNvSpPr/>
            <p:nvPr/>
          </p:nvSpPr>
          <p:spPr>
            <a:xfrm>
              <a:off x="4033011" y="32402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83" name="Google Shape;4983;p39"/>
            <p:cNvSpPr/>
            <p:nvPr/>
          </p:nvSpPr>
          <p:spPr>
            <a:xfrm>
              <a:off x="4132325" y="3175000"/>
              <a:ext cx="62485" cy="143002"/>
            </a:xfrm>
            <a:custGeom>
              <a:rect b="b" l="l" r="r" t="t"/>
              <a:pathLst>
                <a:path extrusionOk="0" h="143002" w="62485">
                  <a:moveTo>
                    <a:pt x="33655" y="22479"/>
                  </a:moveTo>
                  <a:lnTo>
                    <a:pt x="25527" y="16256"/>
                  </a:lnTo>
                  <a:lnTo>
                    <a:pt x="29845" y="3302"/>
                  </a:lnTo>
                  <a:lnTo>
                    <a:pt x="49022" y="0"/>
                  </a:lnTo>
                  <a:lnTo>
                    <a:pt x="62484" y="11938"/>
                  </a:lnTo>
                  <a:lnTo>
                    <a:pt x="57658" y="24384"/>
                  </a:lnTo>
                  <a:lnTo>
                    <a:pt x="48514" y="27813"/>
                  </a:lnTo>
                  <a:lnTo>
                    <a:pt x="16891" y="139573"/>
                  </a:lnTo>
                  <a:lnTo>
                    <a:pt x="0" y="143001"/>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84" name="Google Shape;4984;p39"/>
            <p:cNvSpPr/>
            <p:nvPr/>
          </p:nvSpPr>
          <p:spPr>
            <a:xfrm>
              <a:off x="4132325" y="3175000"/>
              <a:ext cx="62485" cy="143002"/>
            </a:xfrm>
            <a:custGeom>
              <a:rect b="b" l="l" r="r" t="t"/>
              <a:pathLst>
                <a:path extrusionOk="0" h="143002" w="62485">
                  <a:moveTo>
                    <a:pt x="33655" y="22479"/>
                  </a:moveTo>
                  <a:lnTo>
                    <a:pt x="25527" y="16256"/>
                  </a:lnTo>
                  <a:lnTo>
                    <a:pt x="29845" y="3302"/>
                  </a:lnTo>
                  <a:lnTo>
                    <a:pt x="49022" y="0"/>
                  </a:lnTo>
                  <a:lnTo>
                    <a:pt x="62484" y="11938"/>
                  </a:lnTo>
                  <a:lnTo>
                    <a:pt x="57658" y="24384"/>
                  </a:lnTo>
                  <a:lnTo>
                    <a:pt x="48514" y="27813"/>
                  </a:lnTo>
                  <a:lnTo>
                    <a:pt x="16891" y="139573"/>
                  </a:lnTo>
                  <a:lnTo>
                    <a:pt x="0" y="143001"/>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85" name="Google Shape;4985;p39"/>
            <p:cNvSpPr/>
            <p:nvPr/>
          </p:nvSpPr>
          <p:spPr>
            <a:xfrm>
              <a:off x="4098289" y="3513328"/>
              <a:ext cx="36450" cy="27813"/>
            </a:xfrm>
            <a:custGeom>
              <a:rect b="b" l="l" r="r" t="t"/>
              <a:pathLst>
                <a:path extrusionOk="0" h="27813" w="36450">
                  <a:moveTo>
                    <a:pt x="0" y="0"/>
                  </a:moveTo>
                  <a:lnTo>
                    <a:pt x="8636" y="3429"/>
                  </a:lnTo>
                  <a:lnTo>
                    <a:pt x="24511" y="13462"/>
                  </a:lnTo>
                  <a:lnTo>
                    <a:pt x="36449" y="27812"/>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86" name="Google Shape;4986;p39"/>
            <p:cNvSpPr/>
            <p:nvPr/>
          </p:nvSpPr>
          <p:spPr>
            <a:xfrm>
              <a:off x="4098289" y="3513328"/>
              <a:ext cx="36450" cy="27813"/>
            </a:xfrm>
            <a:custGeom>
              <a:rect b="b" l="l" r="r" t="t"/>
              <a:pathLst>
                <a:path extrusionOk="0" h="27813" w="36450">
                  <a:moveTo>
                    <a:pt x="0" y="0"/>
                  </a:moveTo>
                  <a:lnTo>
                    <a:pt x="8636" y="3429"/>
                  </a:lnTo>
                  <a:lnTo>
                    <a:pt x="24511" y="13462"/>
                  </a:lnTo>
                  <a:lnTo>
                    <a:pt x="36449" y="27812"/>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87" name="Google Shape;4987;p39"/>
            <p:cNvSpPr/>
            <p:nvPr/>
          </p:nvSpPr>
          <p:spPr>
            <a:xfrm>
              <a:off x="4094987" y="3496056"/>
              <a:ext cx="39752" cy="21591"/>
            </a:xfrm>
            <a:custGeom>
              <a:rect b="b" l="l" r="r" t="t"/>
              <a:pathLst>
                <a:path extrusionOk="0" h="21591" w="39752">
                  <a:moveTo>
                    <a:pt x="0" y="14351"/>
                  </a:moveTo>
                  <a:lnTo>
                    <a:pt x="18161" y="0"/>
                  </a:lnTo>
                  <a:lnTo>
                    <a:pt x="29210" y="1015"/>
                  </a:lnTo>
                  <a:lnTo>
                    <a:pt x="39751" y="3809"/>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88" name="Google Shape;4988;p39"/>
            <p:cNvSpPr/>
            <p:nvPr/>
          </p:nvSpPr>
          <p:spPr>
            <a:xfrm>
              <a:off x="4094987" y="3496056"/>
              <a:ext cx="39752" cy="21591"/>
            </a:xfrm>
            <a:custGeom>
              <a:rect b="b" l="l" r="r" t="t"/>
              <a:pathLst>
                <a:path extrusionOk="0" h="21591" w="39752">
                  <a:moveTo>
                    <a:pt x="0" y="14351"/>
                  </a:moveTo>
                  <a:lnTo>
                    <a:pt x="18161" y="0"/>
                  </a:lnTo>
                  <a:lnTo>
                    <a:pt x="29210" y="1015"/>
                  </a:lnTo>
                  <a:lnTo>
                    <a:pt x="39751" y="3809"/>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4989" name="Google Shape;4989;p39"/>
            <p:cNvCxnSpPr/>
            <p:nvPr/>
          </p:nvCxnSpPr>
          <p:spPr>
            <a:xfrm flipH="1">
              <a:off x="4027296" y="35920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4990" name="Google Shape;4990;p39"/>
            <p:cNvCxnSpPr/>
            <p:nvPr/>
          </p:nvCxnSpPr>
          <p:spPr>
            <a:xfrm rot="10800000">
              <a:off x="4004183" y="3627628"/>
              <a:ext cx="65278" cy="2412"/>
            </a:xfrm>
            <a:prstGeom prst="straightConnector1">
              <a:avLst/>
            </a:prstGeom>
            <a:noFill/>
            <a:ln cap="flat" cmpd="sng" w="12700">
              <a:solidFill>
                <a:srgbClr val="804000"/>
              </a:solidFill>
              <a:prstDash val="solid"/>
              <a:round/>
              <a:headEnd len="sm" w="sm" type="none"/>
              <a:tailEnd len="sm" w="sm" type="none"/>
            </a:ln>
          </p:spPr>
        </p:cxnSp>
        <p:cxnSp>
          <p:nvCxnSpPr>
            <p:cNvPr id="4991" name="Google Shape;4991;p39"/>
            <p:cNvCxnSpPr/>
            <p:nvPr/>
          </p:nvCxnSpPr>
          <p:spPr>
            <a:xfrm rot="10800000">
              <a:off x="4015739" y="36064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4992" name="Google Shape;4992;p39"/>
            <p:cNvCxnSpPr/>
            <p:nvPr/>
          </p:nvCxnSpPr>
          <p:spPr>
            <a:xfrm rot="10800000">
              <a:off x="4009009" y="3643884"/>
              <a:ext cx="48513" cy="7238"/>
            </a:xfrm>
            <a:prstGeom prst="straightConnector1">
              <a:avLst/>
            </a:prstGeom>
            <a:noFill/>
            <a:ln cap="flat" cmpd="sng" w="12700">
              <a:solidFill>
                <a:srgbClr val="804000"/>
              </a:solidFill>
              <a:prstDash val="solid"/>
              <a:round/>
              <a:headEnd len="sm" w="sm" type="none"/>
              <a:tailEnd len="sm" w="sm" type="none"/>
            </a:ln>
          </p:spPr>
        </p:cxnSp>
        <p:cxnSp>
          <p:nvCxnSpPr>
            <p:cNvPr id="4993" name="Google Shape;4993;p39"/>
            <p:cNvCxnSpPr/>
            <p:nvPr/>
          </p:nvCxnSpPr>
          <p:spPr>
            <a:xfrm rot="10800000">
              <a:off x="4044060" y="35694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4994" name="Google Shape;4994;p39"/>
            <p:cNvCxnSpPr/>
            <p:nvPr/>
          </p:nvCxnSpPr>
          <p:spPr>
            <a:xfrm flipH="1">
              <a:off x="4030090" y="3542665"/>
              <a:ext cx="31243" cy="123825"/>
            </a:xfrm>
            <a:prstGeom prst="straightConnector1">
              <a:avLst/>
            </a:prstGeom>
            <a:noFill/>
            <a:ln cap="flat" cmpd="sng" w="12700">
              <a:solidFill>
                <a:srgbClr val="804000"/>
              </a:solidFill>
              <a:prstDash val="solid"/>
              <a:round/>
              <a:headEnd len="sm" w="sm" type="none"/>
              <a:tailEnd len="sm" w="sm" type="none"/>
            </a:ln>
          </p:spPr>
        </p:cxnSp>
        <p:cxnSp>
          <p:nvCxnSpPr>
            <p:cNvPr id="4995" name="Google Shape;4995;p39"/>
            <p:cNvCxnSpPr/>
            <p:nvPr/>
          </p:nvCxnSpPr>
          <p:spPr>
            <a:xfrm flipH="1">
              <a:off x="4019549" y="3579621"/>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4996" name="Google Shape;4996;p39"/>
            <p:cNvCxnSpPr/>
            <p:nvPr/>
          </p:nvCxnSpPr>
          <p:spPr>
            <a:xfrm flipH="1">
              <a:off x="4058031" y="3543046"/>
              <a:ext cx="14351" cy="97536"/>
            </a:xfrm>
            <a:prstGeom prst="straightConnector1">
              <a:avLst/>
            </a:prstGeom>
            <a:noFill/>
            <a:ln cap="flat" cmpd="sng" w="12700">
              <a:solidFill>
                <a:srgbClr val="804000"/>
              </a:solidFill>
              <a:prstDash val="solid"/>
              <a:round/>
              <a:headEnd len="sm" w="sm" type="none"/>
              <a:tailEnd len="sm" w="sm" type="none"/>
            </a:ln>
          </p:spPr>
        </p:cxnSp>
        <p:sp>
          <p:nvSpPr>
            <p:cNvPr id="4997" name="Google Shape;4997;p39"/>
            <p:cNvSpPr/>
            <p:nvPr/>
          </p:nvSpPr>
          <p:spPr>
            <a:xfrm>
              <a:off x="3991736" y="3312287"/>
              <a:ext cx="157989" cy="374778"/>
            </a:xfrm>
            <a:custGeom>
              <a:rect b="b" l="l" r="r" t="t"/>
              <a:pathLst>
                <a:path extrusionOk="0" h="374778" w="157989">
                  <a:moveTo>
                    <a:pt x="157988" y="0"/>
                  </a:moveTo>
                  <a:lnTo>
                    <a:pt x="103251" y="196215"/>
                  </a:lnTo>
                  <a:lnTo>
                    <a:pt x="111887" y="220218"/>
                  </a:lnTo>
                  <a:lnTo>
                    <a:pt x="116205" y="236601"/>
                  </a:lnTo>
                  <a:lnTo>
                    <a:pt x="99822" y="281685"/>
                  </a:lnTo>
                  <a:lnTo>
                    <a:pt x="98933" y="301371"/>
                  </a:lnTo>
                  <a:lnTo>
                    <a:pt x="96520" y="325374"/>
                  </a:lnTo>
                  <a:lnTo>
                    <a:pt x="82550" y="349884"/>
                  </a:lnTo>
                  <a:lnTo>
                    <a:pt x="64262" y="366649"/>
                  </a:lnTo>
                  <a:lnTo>
                    <a:pt x="37465" y="374777"/>
                  </a:lnTo>
                  <a:lnTo>
                    <a:pt x="10033" y="355091"/>
                  </a:lnTo>
                  <a:lnTo>
                    <a:pt x="0" y="332613"/>
                  </a:lnTo>
                  <a:lnTo>
                    <a:pt x="1397" y="306197"/>
                  </a:lnTo>
                  <a:lnTo>
                    <a:pt x="25908" y="277368"/>
                  </a:lnTo>
                  <a:lnTo>
                    <a:pt x="41275" y="251968"/>
                  </a:lnTo>
                  <a:lnTo>
                    <a:pt x="55245" y="224155"/>
                  </a:lnTo>
                  <a:lnTo>
                    <a:pt x="72517" y="212597"/>
                  </a:lnTo>
                  <a:lnTo>
                    <a:pt x="89789" y="199644"/>
                  </a:lnTo>
                  <a:lnTo>
                    <a:pt x="94107" y="211582"/>
                  </a:lnTo>
                  <a:lnTo>
                    <a:pt x="76835" y="220218"/>
                  </a:lnTo>
                  <a:lnTo>
                    <a:pt x="63373" y="231775"/>
                  </a:lnTo>
                  <a:lnTo>
                    <a:pt x="49022" y="257175"/>
                  </a:lnTo>
                  <a:lnTo>
                    <a:pt x="34036" y="281178"/>
                  </a:lnTo>
                  <a:lnTo>
                    <a:pt x="9652" y="311022"/>
                  </a:lnTo>
                  <a:lnTo>
                    <a:pt x="9652" y="329184"/>
                  </a:lnTo>
                  <a:lnTo>
                    <a:pt x="18288" y="346964"/>
                  </a:lnTo>
                  <a:lnTo>
                    <a:pt x="37465" y="362839"/>
                  </a:lnTo>
                  <a:lnTo>
                    <a:pt x="58039" y="358013"/>
                  </a:lnTo>
                  <a:lnTo>
                    <a:pt x="75819" y="344043"/>
                  </a:lnTo>
                  <a:lnTo>
                    <a:pt x="87884" y="319659"/>
                  </a:lnTo>
                  <a:lnTo>
                    <a:pt x="89789" y="297053"/>
                  </a:lnTo>
                  <a:lnTo>
                    <a:pt x="92583" y="275971"/>
                  </a:lnTo>
                  <a:lnTo>
                    <a:pt x="106045" y="237997"/>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98" name="Google Shape;4998;p39"/>
            <p:cNvSpPr/>
            <p:nvPr/>
          </p:nvSpPr>
          <p:spPr>
            <a:xfrm>
              <a:off x="3973068" y="3192272"/>
              <a:ext cx="159767" cy="80138"/>
            </a:xfrm>
            <a:custGeom>
              <a:rect b="b" l="l" r="r" t="t"/>
              <a:pathLst>
                <a:path extrusionOk="0" h="80138" w="159767">
                  <a:moveTo>
                    <a:pt x="59435" y="75311"/>
                  </a:moveTo>
                  <a:lnTo>
                    <a:pt x="45974" y="80137"/>
                  </a:lnTo>
                  <a:lnTo>
                    <a:pt x="0" y="21971"/>
                  </a:lnTo>
                  <a:lnTo>
                    <a:pt x="19685" y="9017"/>
                  </a:lnTo>
                  <a:lnTo>
                    <a:pt x="35941" y="889"/>
                  </a:lnTo>
                  <a:lnTo>
                    <a:pt x="55118" y="0"/>
                  </a:lnTo>
                  <a:lnTo>
                    <a:pt x="76708" y="2794"/>
                  </a:lnTo>
                  <a:lnTo>
                    <a:pt x="101727" y="6731"/>
                  </a:lnTo>
                  <a:lnTo>
                    <a:pt x="135254" y="15367"/>
                  </a:lnTo>
                  <a:lnTo>
                    <a:pt x="159766" y="22987"/>
                  </a:lnTo>
                  <a:lnTo>
                    <a:pt x="152653" y="54737"/>
                  </a:lnTo>
                  <a:lnTo>
                    <a:pt x="108966" y="56642"/>
                  </a:lnTo>
                  <a:lnTo>
                    <a:pt x="82931" y="5905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999" name="Google Shape;4999;p39"/>
            <p:cNvSpPr/>
            <p:nvPr/>
          </p:nvSpPr>
          <p:spPr>
            <a:xfrm>
              <a:off x="4112259" y="32028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00" name="Google Shape;5000;p39"/>
            <p:cNvSpPr/>
            <p:nvPr/>
          </p:nvSpPr>
          <p:spPr>
            <a:xfrm>
              <a:off x="4089653" y="3421634"/>
              <a:ext cx="37975" cy="57151"/>
            </a:xfrm>
            <a:custGeom>
              <a:rect b="b" l="l" r="r" t="t"/>
              <a:pathLst>
                <a:path extrusionOk="0" h="57151" w="37975">
                  <a:moveTo>
                    <a:pt x="1398" y="41783"/>
                  </a:moveTo>
                  <a:lnTo>
                    <a:pt x="0" y="25908"/>
                  </a:lnTo>
                  <a:lnTo>
                    <a:pt x="6224" y="10160"/>
                  </a:lnTo>
                  <a:lnTo>
                    <a:pt x="13971" y="0"/>
                  </a:lnTo>
                  <a:lnTo>
                    <a:pt x="28830" y="1524"/>
                  </a:lnTo>
                  <a:lnTo>
                    <a:pt x="37974" y="16383"/>
                  </a:lnTo>
                  <a:lnTo>
                    <a:pt x="29718" y="48006"/>
                  </a:lnTo>
                  <a:lnTo>
                    <a:pt x="16765"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01" name="Google Shape;5001;p39"/>
            <p:cNvSpPr/>
            <p:nvPr/>
          </p:nvSpPr>
          <p:spPr>
            <a:xfrm>
              <a:off x="4089653" y="3421634"/>
              <a:ext cx="37975" cy="57151"/>
            </a:xfrm>
            <a:custGeom>
              <a:rect b="b" l="l" r="r" t="t"/>
              <a:pathLst>
                <a:path extrusionOk="0" h="57151" w="37975">
                  <a:moveTo>
                    <a:pt x="1398" y="41783"/>
                  </a:moveTo>
                  <a:lnTo>
                    <a:pt x="0" y="25908"/>
                  </a:lnTo>
                  <a:lnTo>
                    <a:pt x="6224" y="10160"/>
                  </a:lnTo>
                  <a:lnTo>
                    <a:pt x="13971" y="0"/>
                  </a:lnTo>
                  <a:lnTo>
                    <a:pt x="28830" y="1524"/>
                  </a:lnTo>
                  <a:lnTo>
                    <a:pt x="37974" y="16383"/>
                  </a:lnTo>
                  <a:lnTo>
                    <a:pt x="29718" y="48006"/>
                  </a:lnTo>
                  <a:lnTo>
                    <a:pt x="16765"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02" name="Google Shape;5002;p39"/>
            <p:cNvSpPr/>
            <p:nvPr/>
          </p:nvSpPr>
          <p:spPr>
            <a:xfrm>
              <a:off x="4088257" y="3455289"/>
              <a:ext cx="26797" cy="27814"/>
            </a:xfrm>
            <a:custGeom>
              <a:rect b="b" l="l" r="r" t="t"/>
              <a:pathLst>
                <a:path extrusionOk="0" h="27814" w="26797">
                  <a:moveTo>
                    <a:pt x="0" y="25400"/>
                  </a:moveTo>
                  <a:lnTo>
                    <a:pt x="1396" y="8636"/>
                  </a:lnTo>
                  <a:lnTo>
                    <a:pt x="16764" y="0"/>
                  </a:lnTo>
                  <a:lnTo>
                    <a:pt x="26796" y="3301"/>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03" name="Google Shape;5003;p39"/>
            <p:cNvSpPr/>
            <p:nvPr/>
          </p:nvSpPr>
          <p:spPr>
            <a:xfrm>
              <a:off x="4088257" y="3455289"/>
              <a:ext cx="26797" cy="27814"/>
            </a:xfrm>
            <a:custGeom>
              <a:rect b="b" l="l" r="r" t="t"/>
              <a:pathLst>
                <a:path extrusionOk="0" h="27814" w="26797">
                  <a:moveTo>
                    <a:pt x="0" y="25400"/>
                  </a:moveTo>
                  <a:lnTo>
                    <a:pt x="1396" y="8636"/>
                  </a:lnTo>
                  <a:lnTo>
                    <a:pt x="16764" y="0"/>
                  </a:lnTo>
                  <a:lnTo>
                    <a:pt x="26796" y="3301"/>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04" name="Google Shape;5004;p39"/>
            <p:cNvSpPr/>
            <p:nvPr/>
          </p:nvSpPr>
          <p:spPr>
            <a:xfrm>
              <a:off x="3971544" y="34466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05" name="Google Shape;5005;p39"/>
            <p:cNvSpPr/>
            <p:nvPr/>
          </p:nvSpPr>
          <p:spPr>
            <a:xfrm>
              <a:off x="3937508" y="3207131"/>
              <a:ext cx="153163" cy="319660"/>
            </a:xfrm>
            <a:custGeom>
              <a:rect b="b" l="l" r="r" t="t"/>
              <a:pathLst>
                <a:path extrusionOk="0" h="319660" w="153163">
                  <a:moveTo>
                    <a:pt x="31623" y="7620"/>
                  </a:moveTo>
                  <a:lnTo>
                    <a:pt x="57150" y="0"/>
                  </a:lnTo>
                  <a:lnTo>
                    <a:pt x="78232" y="4318"/>
                  </a:lnTo>
                  <a:lnTo>
                    <a:pt x="94107" y="20193"/>
                  </a:lnTo>
                  <a:lnTo>
                    <a:pt x="105156" y="51308"/>
                  </a:lnTo>
                  <a:lnTo>
                    <a:pt x="115188" y="86868"/>
                  </a:lnTo>
                  <a:lnTo>
                    <a:pt x="125222" y="116078"/>
                  </a:lnTo>
                  <a:lnTo>
                    <a:pt x="144018" y="186690"/>
                  </a:lnTo>
                  <a:lnTo>
                    <a:pt x="148844" y="223139"/>
                  </a:lnTo>
                  <a:lnTo>
                    <a:pt x="153162" y="264033"/>
                  </a:lnTo>
                  <a:lnTo>
                    <a:pt x="143001" y="297561"/>
                  </a:lnTo>
                  <a:lnTo>
                    <a:pt x="118491" y="316357"/>
                  </a:lnTo>
                  <a:lnTo>
                    <a:pt x="95504" y="319659"/>
                  </a:lnTo>
                  <a:lnTo>
                    <a:pt x="72517" y="301371"/>
                  </a:lnTo>
                  <a:lnTo>
                    <a:pt x="56642" y="282194"/>
                  </a:lnTo>
                  <a:lnTo>
                    <a:pt x="39878" y="250952"/>
                  </a:lnTo>
                  <a:lnTo>
                    <a:pt x="22987" y="205868"/>
                  </a:lnTo>
                  <a:lnTo>
                    <a:pt x="7620" y="154558"/>
                  </a:lnTo>
                  <a:lnTo>
                    <a:pt x="0" y="94995"/>
                  </a:lnTo>
                  <a:lnTo>
                    <a:pt x="2413" y="62865"/>
                  </a:lnTo>
                  <a:lnTo>
                    <a:pt x="9651"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06" name="Google Shape;5006;p39"/>
            <p:cNvSpPr/>
            <p:nvPr/>
          </p:nvSpPr>
          <p:spPr>
            <a:xfrm>
              <a:off x="3959606" y="3304032"/>
              <a:ext cx="137288" cy="115697"/>
            </a:xfrm>
            <a:custGeom>
              <a:rect b="b" l="l" r="r" t="t"/>
              <a:pathLst>
                <a:path extrusionOk="0" h="115697" w="137288">
                  <a:moveTo>
                    <a:pt x="15875" y="22098"/>
                  </a:moveTo>
                  <a:lnTo>
                    <a:pt x="29718" y="11049"/>
                  </a:lnTo>
                  <a:lnTo>
                    <a:pt x="47497" y="3937"/>
                  </a:lnTo>
                  <a:lnTo>
                    <a:pt x="61468" y="1017"/>
                  </a:lnTo>
                  <a:lnTo>
                    <a:pt x="74422" y="0"/>
                  </a:lnTo>
                  <a:lnTo>
                    <a:pt x="87757" y="1524"/>
                  </a:lnTo>
                  <a:lnTo>
                    <a:pt x="105537" y="8255"/>
                  </a:lnTo>
                  <a:lnTo>
                    <a:pt x="117602" y="16382"/>
                  </a:lnTo>
                  <a:lnTo>
                    <a:pt x="123825" y="21208"/>
                  </a:lnTo>
                  <a:lnTo>
                    <a:pt x="128651" y="27432"/>
                  </a:lnTo>
                  <a:lnTo>
                    <a:pt x="134874" y="39369"/>
                  </a:lnTo>
                  <a:lnTo>
                    <a:pt x="136778" y="48006"/>
                  </a:lnTo>
                  <a:lnTo>
                    <a:pt x="137287" y="57150"/>
                  </a:lnTo>
                  <a:lnTo>
                    <a:pt x="135763" y="65786"/>
                  </a:lnTo>
                  <a:lnTo>
                    <a:pt x="132461" y="75438"/>
                  </a:lnTo>
                  <a:lnTo>
                    <a:pt x="125730" y="87883"/>
                  </a:lnTo>
                  <a:lnTo>
                    <a:pt x="116078" y="97027"/>
                  </a:lnTo>
                  <a:lnTo>
                    <a:pt x="106045" y="104139"/>
                  </a:lnTo>
                  <a:lnTo>
                    <a:pt x="94107" y="109982"/>
                  </a:lnTo>
                  <a:lnTo>
                    <a:pt x="83947" y="112776"/>
                  </a:lnTo>
                  <a:lnTo>
                    <a:pt x="75819" y="115189"/>
                  </a:lnTo>
                  <a:lnTo>
                    <a:pt x="63372" y="115696"/>
                  </a:lnTo>
                  <a:lnTo>
                    <a:pt x="52832" y="114808"/>
                  </a:lnTo>
                  <a:lnTo>
                    <a:pt x="42164" y="112395"/>
                  </a:lnTo>
                  <a:lnTo>
                    <a:pt x="34544" y="110871"/>
                  </a:lnTo>
                  <a:lnTo>
                    <a:pt x="25400" y="105156"/>
                  </a:lnTo>
                  <a:lnTo>
                    <a:pt x="18161" y="99821"/>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07" name="Google Shape;5007;p39"/>
            <p:cNvSpPr/>
            <p:nvPr/>
          </p:nvSpPr>
          <p:spPr>
            <a:xfrm>
              <a:off x="3959606" y="3304032"/>
              <a:ext cx="137288" cy="115697"/>
            </a:xfrm>
            <a:custGeom>
              <a:rect b="b" l="l" r="r" t="t"/>
              <a:pathLst>
                <a:path extrusionOk="0" h="115697" w="137288">
                  <a:moveTo>
                    <a:pt x="15875" y="22098"/>
                  </a:moveTo>
                  <a:lnTo>
                    <a:pt x="29718" y="11049"/>
                  </a:lnTo>
                  <a:lnTo>
                    <a:pt x="47497" y="3937"/>
                  </a:lnTo>
                  <a:lnTo>
                    <a:pt x="61468" y="1017"/>
                  </a:lnTo>
                  <a:lnTo>
                    <a:pt x="74422" y="0"/>
                  </a:lnTo>
                  <a:lnTo>
                    <a:pt x="87757" y="1524"/>
                  </a:lnTo>
                  <a:lnTo>
                    <a:pt x="105537" y="8255"/>
                  </a:lnTo>
                  <a:lnTo>
                    <a:pt x="117602" y="16382"/>
                  </a:lnTo>
                  <a:lnTo>
                    <a:pt x="123825" y="21208"/>
                  </a:lnTo>
                  <a:lnTo>
                    <a:pt x="128651" y="27432"/>
                  </a:lnTo>
                  <a:lnTo>
                    <a:pt x="134874" y="39369"/>
                  </a:lnTo>
                  <a:lnTo>
                    <a:pt x="136778" y="48006"/>
                  </a:lnTo>
                  <a:lnTo>
                    <a:pt x="137287" y="57150"/>
                  </a:lnTo>
                  <a:lnTo>
                    <a:pt x="135763" y="65786"/>
                  </a:lnTo>
                  <a:lnTo>
                    <a:pt x="132461" y="75438"/>
                  </a:lnTo>
                  <a:lnTo>
                    <a:pt x="125730" y="87883"/>
                  </a:lnTo>
                  <a:lnTo>
                    <a:pt x="116078" y="97027"/>
                  </a:lnTo>
                  <a:lnTo>
                    <a:pt x="106045" y="104139"/>
                  </a:lnTo>
                  <a:lnTo>
                    <a:pt x="94107" y="109982"/>
                  </a:lnTo>
                  <a:lnTo>
                    <a:pt x="83947" y="112776"/>
                  </a:lnTo>
                  <a:lnTo>
                    <a:pt x="75819" y="115189"/>
                  </a:lnTo>
                  <a:lnTo>
                    <a:pt x="63372" y="115696"/>
                  </a:lnTo>
                  <a:lnTo>
                    <a:pt x="52832" y="114808"/>
                  </a:lnTo>
                  <a:lnTo>
                    <a:pt x="42164" y="112395"/>
                  </a:lnTo>
                  <a:lnTo>
                    <a:pt x="34544" y="110871"/>
                  </a:lnTo>
                  <a:lnTo>
                    <a:pt x="25400" y="105156"/>
                  </a:lnTo>
                  <a:lnTo>
                    <a:pt x="18161" y="99821"/>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sp>
        <p:nvSpPr>
          <p:cNvPr id="5008" name="Google Shape;5008;p39"/>
          <p:cNvSpPr/>
          <p:nvPr/>
        </p:nvSpPr>
        <p:spPr>
          <a:xfrm>
            <a:off x="4343400" y="1181100"/>
            <a:ext cx="1130300" cy="11557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nvGrpSpPr>
          <p:cNvPr id="5009" name="Google Shape;5009;p39"/>
          <p:cNvGrpSpPr/>
          <p:nvPr/>
        </p:nvGrpSpPr>
        <p:grpSpPr>
          <a:xfrm>
            <a:off x="4495800" y="1231900"/>
            <a:ext cx="807593" cy="735966"/>
            <a:chOff x="4495800" y="1231900"/>
            <a:chExt cx="807593" cy="735966"/>
          </a:xfrm>
        </p:grpSpPr>
        <p:sp>
          <p:nvSpPr>
            <p:cNvPr id="5010" name="Google Shape;5010;p39"/>
            <p:cNvSpPr/>
            <p:nvPr/>
          </p:nvSpPr>
          <p:spPr>
            <a:xfrm>
              <a:off x="4559300" y="1231900"/>
              <a:ext cx="680594" cy="735966"/>
            </a:xfrm>
            <a:custGeom>
              <a:rect b="b" l="l" r="r" t="t"/>
              <a:pathLst>
                <a:path extrusionOk="0" h="735966" w="680594">
                  <a:moveTo>
                    <a:pt x="680593" y="735203"/>
                  </a:moveTo>
                  <a:lnTo>
                    <a:pt x="0" y="735965"/>
                  </a:lnTo>
                  <a:lnTo>
                    <a:pt x="340614" y="0"/>
                  </a:lnTo>
                  <a:close/>
                </a:path>
              </a:pathLst>
            </a:cu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11" name="Google Shape;5011;p39"/>
            <p:cNvSpPr txBox="1"/>
            <p:nvPr/>
          </p:nvSpPr>
          <p:spPr>
            <a:xfrm>
              <a:off x="4495800" y="1231900"/>
              <a:ext cx="80759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Times"/>
                  <a:ea typeface="Times"/>
                  <a:cs typeface="Times"/>
                  <a:sym typeface="Times"/>
                </a:rPr>
                <a:t> </a:t>
              </a:r>
              <a:endParaRPr/>
            </a:p>
          </p:txBody>
        </p:sp>
      </p:grpSp>
      <p:sp>
        <p:nvSpPr>
          <p:cNvPr id="5012" name="Google Shape;5012;p39"/>
          <p:cNvSpPr txBox="1"/>
          <p:nvPr/>
        </p:nvSpPr>
        <p:spPr>
          <a:xfrm>
            <a:off x="3035300" y="2298700"/>
            <a:ext cx="2209800"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900">
                <a:solidFill>
                  <a:srgbClr val="000000"/>
                </a:solidFill>
                <a:latin typeface="Times"/>
                <a:ea typeface="Times"/>
                <a:cs typeface="Times"/>
                <a:sym typeface="Times"/>
              </a:rPr>
              <a:t>Long pole</a:t>
            </a:r>
            <a:endParaRPr/>
          </a:p>
        </p:txBody>
      </p:sp>
      <p:sp>
        <p:nvSpPr>
          <p:cNvPr id="5013" name="Google Shape;5013;p39"/>
          <p:cNvSpPr txBox="1"/>
          <p:nvPr/>
        </p:nvSpPr>
        <p:spPr>
          <a:xfrm>
            <a:off x="3403600" y="647700"/>
            <a:ext cx="11938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Times"/>
                <a:ea typeface="Times"/>
                <a:cs typeface="Times"/>
                <a:sym typeface="Times"/>
              </a:rPr>
              <a:t>SS</a:t>
            </a:r>
            <a:endParaRPr/>
          </a:p>
        </p:txBody>
      </p:sp>
      <p:sp>
        <p:nvSpPr>
          <p:cNvPr id="5014" name="Google Shape;5014;p39"/>
          <p:cNvSpPr txBox="1"/>
          <p:nvPr/>
        </p:nvSpPr>
        <p:spPr>
          <a:xfrm>
            <a:off x="4902200" y="3619500"/>
            <a:ext cx="11938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Times"/>
                <a:ea typeface="Times"/>
                <a:cs typeface="Times"/>
                <a:sym typeface="Times"/>
              </a:rPr>
              <a:t>SS</a:t>
            </a:r>
            <a:endParaRPr/>
          </a:p>
        </p:txBody>
      </p:sp>
      <p:grpSp>
        <p:nvGrpSpPr>
          <p:cNvPr id="5015" name="Google Shape;5015;p39"/>
          <p:cNvGrpSpPr/>
          <p:nvPr/>
        </p:nvGrpSpPr>
        <p:grpSpPr>
          <a:xfrm rot="-6493225">
            <a:off x="4724399" y="2603499"/>
            <a:ext cx="434849" cy="512066"/>
            <a:chOff x="4724399" y="2603499"/>
            <a:chExt cx="434849" cy="512066"/>
          </a:xfrm>
        </p:grpSpPr>
        <p:sp>
          <p:nvSpPr>
            <p:cNvPr id="5016" name="Google Shape;5016;p39"/>
            <p:cNvSpPr/>
            <p:nvPr/>
          </p:nvSpPr>
          <p:spPr>
            <a:xfrm>
              <a:off x="5030215" y="2856356"/>
              <a:ext cx="25909" cy="49912"/>
            </a:xfrm>
            <a:custGeom>
              <a:rect b="b" l="l" r="r" t="t"/>
              <a:pathLst>
                <a:path extrusionOk="0" h="49912" w="25909">
                  <a:moveTo>
                    <a:pt x="9017" y="49911"/>
                  </a:moveTo>
                  <a:lnTo>
                    <a:pt x="8128" y="15367"/>
                  </a:lnTo>
                  <a:lnTo>
                    <a:pt x="0" y="13971"/>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17" name="Google Shape;5017;p39"/>
            <p:cNvSpPr/>
            <p:nvPr/>
          </p:nvSpPr>
          <p:spPr>
            <a:xfrm>
              <a:off x="5030215" y="2856356"/>
              <a:ext cx="25909" cy="49912"/>
            </a:xfrm>
            <a:custGeom>
              <a:rect b="b" l="l" r="r" t="t"/>
              <a:pathLst>
                <a:path extrusionOk="0" h="49912" w="25909">
                  <a:moveTo>
                    <a:pt x="9017" y="49911"/>
                  </a:moveTo>
                  <a:lnTo>
                    <a:pt x="8128" y="15367"/>
                  </a:lnTo>
                  <a:lnTo>
                    <a:pt x="0" y="13971"/>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18" name="Google Shape;5018;p39"/>
            <p:cNvSpPr/>
            <p:nvPr/>
          </p:nvSpPr>
          <p:spPr>
            <a:xfrm>
              <a:off x="5099811" y="2653791"/>
              <a:ext cx="59437" cy="56644"/>
            </a:xfrm>
            <a:custGeom>
              <a:rect b="b" l="l" r="r" t="t"/>
              <a:pathLst>
                <a:path extrusionOk="0" h="56644" w="59437">
                  <a:moveTo>
                    <a:pt x="16256" y="56643"/>
                  </a:moveTo>
                  <a:lnTo>
                    <a:pt x="5715" y="26036"/>
                  </a:lnTo>
                  <a:lnTo>
                    <a:pt x="0" y="7748"/>
                  </a:lnTo>
                  <a:lnTo>
                    <a:pt x="7620" y="4318"/>
                  </a:lnTo>
                  <a:lnTo>
                    <a:pt x="17272" y="2032"/>
                  </a:lnTo>
                  <a:lnTo>
                    <a:pt x="26797" y="508"/>
                  </a:lnTo>
                  <a:lnTo>
                    <a:pt x="40259" y="0"/>
                  </a:lnTo>
                  <a:lnTo>
                    <a:pt x="50292" y="2413"/>
                  </a:lnTo>
                  <a:lnTo>
                    <a:pt x="51308" y="2921"/>
                  </a:lnTo>
                  <a:lnTo>
                    <a:pt x="51308" y="3430"/>
                  </a:lnTo>
                  <a:lnTo>
                    <a:pt x="53721" y="4318"/>
                  </a:lnTo>
                  <a:lnTo>
                    <a:pt x="56134" y="7239"/>
                  </a:lnTo>
                  <a:lnTo>
                    <a:pt x="57531" y="8637"/>
                  </a:lnTo>
                  <a:lnTo>
                    <a:pt x="58039" y="9652"/>
                  </a:lnTo>
                  <a:lnTo>
                    <a:pt x="58039" y="10161"/>
                  </a:lnTo>
                  <a:lnTo>
                    <a:pt x="59436" y="14987"/>
                  </a:lnTo>
                  <a:lnTo>
                    <a:pt x="58928" y="16383"/>
                  </a:lnTo>
                  <a:lnTo>
                    <a:pt x="58928" y="19305"/>
                  </a:lnTo>
                  <a:lnTo>
                    <a:pt x="58547" y="21718"/>
                  </a:lnTo>
                  <a:lnTo>
                    <a:pt x="58039" y="21718"/>
                  </a:lnTo>
                  <a:lnTo>
                    <a:pt x="57531" y="23623"/>
                  </a:lnTo>
                  <a:lnTo>
                    <a:pt x="57023" y="24003"/>
                  </a:lnTo>
                  <a:lnTo>
                    <a:pt x="53213" y="30734"/>
                  </a:lnTo>
                  <a:lnTo>
                    <a:pt x="41275" y="42799"/>
                  </a:lnTo>
                  <a:lnTo>
                    <a:pt x="38354" y="44196"/>
                  </a:lnTo>
                  <a:lnTo>
                    <a:pt x="37846" y="44705"/>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19" name="Google Shape;5019;p39"/>
            <p:cNvSpPr/>
            <p:nvPr/>
          </p:nvSpPr>
          <p:spPr>
            <a:xfrm>
              <a:off x="5099811" y="2653791"/>
              <a:ext cx="59437" cy="56644"/>
            </a:xfrm>
            <a:custGeom>
              <a:rect b="b" l="l" r="r" t="t"/>
              <a:pathLst>
                <a:path extrusionOk="0" h="56644" w="59437">
                  <a:moveTo>
                    <a:pt x="16256" y="56643"/>
                  </a:moveTo>
                  <a:lnTo>
                    <a:pt x="5715" y="26036"/>
                  </a:lnTo>
                  <a:lnTo>
                    <a:pt x="0" y="7748"/>
                  </a:lnTo>
                  <a:lnTo>
                    <a:pt x="7620" y="4318"/>
                  </a:lnTo>
                  <a:lnTo>
                    <a:pt x="17272" y="2032"/>
                  </a:lnTo>
                  <a:lnTo>
                    <a:pt x="26797" y="508"/>
                  </a:lnTo>
                  <a:lnTo>
                    <a:pt x="40259" y="0"/>
                  </a:lnTo>
                  <a:lnTo>
                    <a:pt x="50292" y="2413"/>
                  </a:lnTo>
                  <a:lnTo>
                    <a:pt x="51308" y="2921"/>
                  </a:lnTo>
                  <a:lnTo>
                    <a:pt x="51308" y="3430"/>
                  </a:lnTo>
                  <a:lnTo>
                    <a:pt x="53721" y="4318"/>
                  </a:lnTo>
                  <a:lnTo>
                    <a:pt x="56134" y="7239"/>
                  </a:lnTo>
                  <a:lnTo>
                    <a:pt x="57531" y="8637"/>
                  </a:lnTo>
                  <a:lnTo>
                    <a:pt x="58039" y="9652"/>
                  </a:lnTo>
                  <a:lnTo>
                    <a:pt x="58039" y="10161"/>
                  </a:lnTo>
                  <a:lnTo>
                    <a:pt x="59436" y="14987"/>
                  </a:lnTo>
                  <a:lnTo>
                    <a:pt x="58928" y="16383"/>
                  </a:lnTo>
                  <a:lnTo>
                    <a:pt x="58928" y="19305"/>
                  </a:lnTo>
                  <a:lnTo>
                    <a:pt x="58547" y="21718"/>
                  </a:lnTo>
                  <a:lnTo>
                    <a:pt x="58039" y="21718"/>
                  </a:lnTo>
                  <a:lnTo>
                    <a:pt x="57531" y="23623"/>
                  </a:lnTo>
                  <a:lnTo>
                    <a:pt x="57023" y="24003"/>
                  </a:lnTo>
                  <a:lnTo>
                    <a:pt x="53213" y="30734"/>
                  </a:lnTo>
                  <a:lnTo>
                    <a:pt x="41275" y="42799"/>
                  </a:lnTo>
                  <a:lnTo>
                    <a:pt x="38354" y="44196"/>
                  </a:lnTo>
                  <a:lnTo>
                    <a:pt x="37846" y="44705"/>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20" name="Google Shape;5020;p39"/>
            <p:cNvSpPr/>
            <p:nvPr/>
          </p:nvSpPr>
          <p:spPr>
            <a:xfrm>
              <a:off x="4724399" y="2872231"/>
              <a:ext cx="39879" cy="49023"/>
            </a:xfrm>
            <a:custGeom>
              <a:rect b="b" l="l" r="r" t="t"/>
              <a:pathLst>
                <a:path extrusionOk="0" h="49023" w="39879">
                  <a:moveTo>
                    <a:pt x="18288" y="0"/>
                  </a:moveTo>
                  <a:lnTo>
                    <a:pt x="31623" y="5715"/>
                  </a:lnTo>
                  <a:lnTo>
                    <a:pt x="39370" y="12065"/>
                  </a:lnTo>
                  <a:lnTo>
                    <a:pt x="39878" y="35053"/>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21" name="Google Shape;5021;p39"/>
            <p:cNvSpPr/>
            <p:nvPr/>
          </p:nvSpPr>
          <p:spPr>
            <a:xfrm>
              <a:off x="4724399" y="2872231"/>
              <a:ext cx="39879" cy="49023"/>
            </a:xfrm>
            <a:custGeom>
              <a:rect b="b" l="l" r="r" t="t"/>
              <a:pathLst>
                <a:path extrusionOk="0" h="49023" w="39879">
                  <a:moveTo>
                    <a:pt x="18288" y="0"/>
                  </a:moveTo>
                  <a:lnTo>
                    <a:pt x="31623" y="5715"/>
                  </a:lnTo>
                  <a:lnTo>
                    <a:pt x="39370" y="12065"/>
                  </a:lnTo>
                  <a:lnTo>
                    <a:pt x="39878" y="35053"/>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22" name="Google Shape;5022;p39"/>
            <p:cNvSpPr/>
            <p:nvPr/>
          </p:nvSpPr>
          <p:spPr>
            <a:xfrm>
              <a:off x="4750815" y="2842514"/>
              <a:ext cx="117603" cy="66167"/>
            </a:xfrm>
            <a:custGeom>
              <a:rect b="b" l="l" r="r" t="t"/>
              <a:pathLst>
                <a:path extrusionOk="0" h="66167" w="117603">
                  <a:moveTo>
                    <a:pt x="112776" y="0"/>
                  </a:moveTo>
                  <a:lnTo>
                    <a:pt x="117602" y="61467"/>
                  </a:lnTo>
                  <a:lnTo>
                    <a:pt x="104648" y="65277"/>
                  </a:lnTo>
                  <a:lnTo>
                    <a:pt x="93599" y="66166"/>
                  </a:lnTo>
                  <a:lnTo>
                    <a:pt x="73914" y="65277"/>
                  </a:lnTo>
                  <a:lnTo>
                    <a:pt x="9144" y="65277"/>
                  </a:lnTo>
                  <a:lnTo>
                    <a:pt x="0" y="51307"/>
                  </a:lnTo>
                  <a:lnTo>
                    <a:pt x="2413" y="39370"/>
                  </a:lnTo>
                  <a:lnTo>
                    <a:pt x="32639" y="28828"/>
                  </a:lnTo>
                  <a:lnTo>
                    <a:pt x="54229" y="18669"/>
                  </a:lnTo>
                  <a:lnTo>
                    <a:pt x="64262" y="14858"/>
                  </a:lnTo>
                  <a:lnTo>
                    <a:pt x="82042" y="6730"/>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23" name="Google Shape;5023;p39"/>
            <p:cNvSpPr/>
            <p:nvPr/>
          </p:nvSpPr>
          <p:spPr>
            <a:xfrm>
              <a:off x="5064759" y="2651505"/>
              <a:ext cx="81535" cy="88267"/>
            </a:xfrm>
            <a:custGeom>
              <a:rect b="b" l="l" r="r" t="t"/>
              <a:pathLst>
                <a:path extrusionOk="0" h="88267" w="81535">
                  <a:moveTo>
                    <a:pt x="54737" y="0"/>
                  </a:moveTo>
                  <a:lnTo>
                    <a:pt x="65659" y="1905"/>
                  </a:lnTo>
                  <a:lnTo>
                    <a:pt x="73406" y="8129"/>
                  </a:lnTo>
                  <a:lnTo>
                    <a:pt x="81026" y="19559"/>
                  </a:lnTo>
                  <a:lnTo>
                    <a:pt x="81534" y="30226"/>
                  </a:lnTo>
                  <a:lnTo>
                    <a:pt x="78232" y="38354"/>
                  </a:lnTo>
                  <a:lnTo>
                    <a:pt x="71501" y="45974"/>
                  </a:lnTo>
                  <a:lnTo>
                    <a:pt x="60452" y="55118"/>
                  </a:lnTo>
                  <a:lnTo>
                    <a:pt x="48895" y="63247"/>
                  </a:lnTo>
                  <a:lnTo>
                    <a:pt x="35433" y="72898"/>
                  </a:lnTo>
                  <a:lnTo>
                    <a:pt x="1905" y="88266"/>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24" name="Google Shape;5024;p39"/>
            <p:cNvSpPr/>
            <p:nvPr/>
          </p:nvSpPr>
          <p:spPr>
            <a:xfrm>
              <a:off x="5064759" y="2651505"/>
              <a:ext cx="81535" cy="88267"/>
            </a:xfrm>
            <a:custGeom>
              <a:rect b="b" l="l" r="r" t="t"/>
              <a:pathLst>
                <a:path extrusionOk="0" h="88267" w="81535">
                  <a:moveTo>
                    <a:pt x="54737" y="0"/>
                  </a:moveTo>
                  <a:lnTo>
                    <a:pt x="65659" y="1905"/>
                  </a:lnTo>
                  <a:lnTo>
                    <a:pt x="73406" y="8129"/>
                  </a:lnTo>
                  <a:lnTo>
                    <a:pt x="81026" y="19559"/>
                  </a:lnTo>
                  <a:lnTo>
                    <a:pt x="81534" y="30226"/>
                  </a:lnTo>
                  <a:lnTo>
                    <a:pt x="78232" y="38354"/>
                  </a:lnTo>
                  <a:lnTo>
                    <a:pt x="71501" y="45974"/>
                  </a:lnTo>
                  <a:lnTo>
                    <a:pt x="60452" y="55118"/>
                  </a:lnTo>
                  <a:lnTo>
                    <a:pt x="48895" y="63247"/>
                  </a:lnTo>
                  <a:lnTo>
                    <a:pt x="35433" y="72898"/>
                  </a:lnTo>
                  <a:lnTo>
                    <a:pt x="1905" y="88266"/>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25" name="Google Shape;5025;p39"/>
            <p:cNvSpPr/>
            <p:nvPr/>
          </p:nvSpPr>
          <p:spPr>
            <a:xfrm>
              <a:off x="4937505" y="2893821"/>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6"/>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26" name="Google Shape;5026;p39"/>
            <p:cNvSpPr/>
            <p:nvPr/>
          </p:nvSpPr>
          <p:spPr>
            <a:xfrm>
              <a:off x="4937505" y="2893821"/>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27" name="Google Shape;5027;p39"/>
            <p:cNvSpPr/>
            <p:nvPr/>
          </p:nvSpPr>
          <p:spPr>
            <a:xfrm>
              <a:off x="4855463" y="2814192"/>
              <a:ext cx="83059" cy="98807"/>
            </a:xfrm>
            <a:custGeom>
              <a:rect b="b" l="l" r="r" t="t"/>
              <a:pathLst>
                <a:path extrusionOk="0" h="98807" w="83059">
                  <a:moveTo>
                    <a:pt x="57150" y="0"/>
                  </a:moveTo>
                  <a:lnTo>
                    <a:pt x="83058" y="90679"/>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28" name="Google Shape;5028;p39"/>
            <p:cNvSpPr/>
            <p:nvPr/>
          </p:nvSpPr>
          <p:spPr>
            <a:xfrm>
              <a:off x="4855463" y="2814192"/>
              <a:ext cx="83059" cy="98807"/>
            </a:xfrm>
            <a:custGeom>
              <a:rect b="b" l="l" r="r" t="t"/>
              <a:pathLst>
                <a:path extrusionOk="0" h="98807" w="83059">
                  <a:moveTo>
                    <a:pt x="57150" y="0"/>
                  </a:moveTo>
                  <a:lnTo>
                    <a:pt x="83058" y="90679"/>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29" name="Google Shape;5029;p39"/>
            <p:cNvSpPr/>
            <p:nvPr/>
          </p:nvSpPr>
          <p:spPr>
            <a:xfrm>
              <a:off x="4985511" y="2668778"/>
              <a:ext cx="115698" cy="106045"/>
            </a:xfrm>
            <a:custGeom>
              <a:rect b="b" l="l" r="r" t="t"/>
              <a:pathLst>
                <a:path extrusionOk="0" h="106045" w="115698">
                  <a:moveTo>
                    <a:pt x="93091" y="0"/>
                  </a:moveTo>
                  <a:lnTo>
                    <a:pt x="109982" y="21081"/>
                  </a:lnTo>
                  <a:lnTo>
                    <a:pt x="115697" y="42671"/>
                  </a:lnTo>
                  <a:lnTo>
                    <a:pt x="109474" y="65658"/>
                  </a:lnTo>
                  <a:lnTo>
                    <a:pt x="35052" y="106044"/>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30" name="Google Shape;5030;p39"/>
            <p:cNvSpPr/>
            <p:nvPr/>
          </p:nvSpPr>
          <p:spPr>
            <a:xfrm>
              <a:off x="4985511" y="2668778"/>
              <a:ext cx="115698" cy="106045"/>
            </a:xfrm>
            <a:custGeom>
              <a:rect b="b" l="l" r="r" t="t"/>
              <a:pathLst>
                <a:path extrusionOk="0" h="106045" w="115698">
                  <a:moveTo>
                    <a:pt x="93091" y="0"/>
                  </a:moveTo>
                  <a:lnTo>
                    <a:pt x="109982" y="21081"/>
                  </a:lnTo>
                  <a:lnTo>
                    <a:pt x="115697" y="42671"/>
                  </a:lnTo>
                  <a:lnTo>
                    <a:pt x="109474" y="65658"/>
                  </a:lnTo>
                  <a:lnTo>
                    <a:pt x="35052" y="106044"/>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31" name="Google Shape;5031;p39"/>
            <p:cNvSpPr/>
            <p:nvPr/>
          </p:nvSpPr>
          <p:spPr>
            <a:xfrm>
              <a:off x="5084825" y="2603499"/>
              <a:ext cx="62485" cy="143004"/>
            </a:xfrm>
            <a:custGeom>
              <a:rect b="b" l="l" r="r" t="t"/>
              <a:pathLst>
                <a:path extrusionOk="0" h="143004" w="62485">
                  <a:moveTo>
                    <a:pt x="33655" y="22479"/>
                  </a:moveTo>
                  <a:lnTo>
                    <a:pt x="25527" y="16256"/>
                  </a:lnTo>
                  <a:lnTo>
                    <a:pt x="29845" y="3303"/>
                  </a:lnTo>
                  <a:lnTo>
                    <a:pt x="49022" y="0"/>
                  </a:lnTo>
                  <a:lnTo>
                    <a:pt x="62484" y="11938"/>
                  </a:lnTo>
                  <a:lnTo>
                    <a:pt x="57658" y="24385"/>
                  </a:lnTo>
                  <a:lnTo>
                    <a:pt x="48514" y="27813"/>
                  </a:lnTo>
                  <a:lnTo>
                    <a:pt x="16891" y="139573"/>
                  </a:lnTo>
                  <a:lnTo>
                    <a:pt x="0" y="143003"/>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32" name="Google Shape;5032;p39"/>
            <p:cNvSpPr/>
            <p:nvPr/>
          </p:nvSpPr>
          <p:spPr>
            <a:xfrm>
              <a:off x="5084825" y="2603499"/>
              <a:ext cx="62485" cy="143004"/>
            </a:xfrm>
            <a:custGeom>
              <a:rect b="b" l="l" r="r" t="t"/>
              <a:pathLst>
                <a:path extrusionOk="0" h="143004" w="62485">
                  <a:moveTo>
                    <a:pt x="33655" y="22479"/>
                  </a:moveTo>
                  <a:lnTo>
                    <a:pt x="25527" y="16256"/>
                  </a:lnTo>
                  <a:lnTo>
                    <a:pt x="29845" y="3303"/>
                  </a:lnTo>
                  <a:lnTo>
                    <a:pt x="49022" y="0"/>
                  </a:lnTo>
                  <a:lnTo>
                    <a:pt x="62484" y="11938"/>
                  </a:lnTo>
                  <a:lnTo>
                    <a:pt x="57658" y="24385"/>
                  </a:lnTo>
                  <a:lnTo>
                    <a:pt x="48514" y="27813"/>
                  </a:lnTo>
                  <a:lnTo>
                    <a:pt x="16891" y="139573"/>
                  </a:lnTo>
                  <a:lnTo>
                    <a:pt x="0" y="14300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33" name="Google Shape;5033;p39"/>
            <p:cNvSpPr/>
            <p:nvPr/>
          </p:nvSpPr>
          <p:spPr>
            <a:xfrm>
              <a:off x="5050789" y="2941828"/>
              <a:ext cx="36450" cy="27813"/>
            </a:xfrm>
            <a:custGeom>
              <a:rect b="b" l="l" r="r" t="t"/>
              <a:pathLst>
                <a:path extrusionOk="0" h="27813" w="36450">
                  <a:moveTo>
                    <a:pt x="0" y="0"/>
                  </a:moveTo>
                  <a:lnTo>
                    <a:pt x="8636" y="3428"/>
                  </a:lnTo>
                  <a:lnTo>
                    <a:pt x="24511" y="13462"/>
                  </a:lnTo>
                  <a:lnTo>
                    <a:pt x="36449" y="27812"/>
                  </a:lnTo>
                  <a:lnTo>
                    <a:pt x="8636" y="8636"/>
                  </a:lnTo>
                  <a:lnTo>
                    <a:pt x="508" y="7746"/>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34" name="Google Shape;5034;p39"/>
            <p:cNvSpPr/>
            <p:nvPr/>
          </p:nvSpPr>
          <p:spPr>
            <a:xfrm>
              <a:off x="5050789" y="2941828"/>
              <a:ext cx="36450" cy="27813"/>
            </a:xfrm>
            <a:custGeom>
              <a:rect b="b" l="l" r="r" t="t"/>
              <a:pathLst>
                <a:path extrusionOk="0" h="27813" w="36450">
                  <a:moveTo>
                    <a:pt x="0" y="0"/>
                  </a:moveTo>
                  <a:lnTo>
                    <a:pt x="8636" y="3428"/>
                  </a:lnTo>
                  <a:lnTo>
                    <a:pt x="24511" y="13462"/>
                  </a:lnTo>
                  <a:lnTo>
                    <a:pt x="36449" y="27812"/>
                  </a:lnTo>
                  <a:lnTo>
                    <a:pt x="8636" y="8636"/>
                  </a:lnTo>
                  <a:lnTo>
                    <a:pt x="508" y="774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35" name="Google Shape;5035;p39"/>
            <p:cNvSpPr/>
            <p:nvPr/>
          </p:nvSpPr>
          <p:spPr>
            <a:xfrm>
              <a:off x="5047487" y="2924555"/>
              <a:ext cx="39752" cy="21592"/>
            </a:xfrm>
            <a:custGeom>
              <a:rect b="b" l="l" r="r" t="t"/>
              <a:pathLst>
                <a:path extrusionOk="0" h="21592" w="39752">
                  <a:moveTo>
                    <a:pt x="0" y="14351"/>
                  </a:moveTo>
                  <a:lnTo>
                    <a:pt x="18161" y="0"/>
                  </a:lnTo>
                  <a:lnTo>
                    <a:pt x="29210" y="1016"/>
                  </a:lnTo>
                  <a:lnTo>
                    <a:pt x="39751" y="3810"/>
                  </a:lnTo>
                  <a:lnTo>
                    <a:pt x="18161" y="8129"/>
                  </a:lnTo>
                  <a:lnTo>
                    <a:pt x="381" y="21591"/>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36" name="Google Shape;5036;p39"/>
            <p:cNvSpPr/>
            <p:nvPr/>
          </p:nvSpPr>
          <p:spPr>
            <a:xfrm>
              <a:off x="5047487" y="2924555"/>
              <a:ext cx="39752" cy="21592"/>
            </a:xfrm>
            <a:custGeom>
              <a:rect b="b" l="l" r="r" t="t"/>
              <a:pathLst>
                <a:path extrusionOk="0" h="21592" w="39752">
                  <a:moveTo>
                    <a:pt x="0" y="14351"/>
                  </a:moveTo>
                  <a:lnTo>
                    <a:pt x="18161" y="0"/>
                  </a:lnTo>
                  <a:lnTo>
                    <a:pt x="29210" y="1016"/>
                  </a:lnTo>
                  <a:lnTo>
                    <a:pt x="39751" y="3810"/>
                  </a:lnTo>
                  <a:lnTo>
                    <a:pt x="18161" y="8129"/>
                  </a:lnTo>
                  <a:lnTo>
                    <a:pt x="381" y="21591"/>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5037" name="Google Shape;5037;p39"/>
            <p:cNvCxnSpPr/>
            <p:nvPr/>
          </p:nvCxnSpPr>
          <p:spPr>
            <a:xfrm flipH="1">
              <a:off x="4979796" y="3020567"/>
              <a:ext cx="48895" cy="3811"/>
            </a:xfrm>
            <a:prstGeom prst="straightConnector1">
              <a:avLst/>
            </a:prstGeom>
            <a:noFill/>
            <a:ln cap="flat" cmpd="sng" w="12700">
              <a:solidFill>
                <a:srgbClr val="804000"/>
              </a:solidFill>
              <a:prstDash val="solid"/>
              <a:round/>
              <a:headEnd len="sm" w="sm" type="none"/>
              <a:tailEnd len="sm" w="sm" type="none"/>
            </a:ln>
          </p:spPr>
        </p:cxnSp>
        <p:cxnSp>
          <p:nvCxnSpPr>
            <p:cNvPr id="5038" name="Google Shape;5038;p39"/>
            <p:cNvCxnSpPr/>
            <p:nvPr/>
          </p:nvCxnSpPr>
          <p:spPr>
            <a:xfrm rot="10800000">
              <a:off x="4956682" y="3056128"/>
              <a:ext cx="65278" cy="2412"/>
            </a:xfrm>
            <a:prstGeom prst="straightConnector1">
              <a:avLst/>
            </a:prstGeom>
            <a:noFill/>
            <a:ln cap="flat" cmpd="sng" w="12700">
              <a:solidFill>
                <a:srgbClr val="804000"/>
              </a:solidFill>
              <a:prstDash val="solid"/>
              <a:round/>
              <a:headEnd len="sm" w="sm" type="none"/>
              <a:tailEnd len="sm" w="sm" type="none"/>
            </a:ln>
          </p:spPr>
        </p:cxnSp>
        <p:cxnSp>
          <p:nvCxnSpPr>
            <p:cNvPr id="5039" name="Google Shape;5039;p39"/>
            <p:cNvCxnSpPr/>
            <p:nvPr/>
          </p:nvCxnSpPr>
          <p:spPr>
            <a:xfrm rot="10800000">
              <a:off x="4968239" y="3034918"/>
              <a:ext cx="54229" cy="1905"/>
            </a:xfrm>
            <a:prstGeom prst="straightConnector1">
              <a:avLst/>
            </a:prstGeom>
            <a:noFill/>
            <a:ln cap="flat" cmpd="sng" w="12700">
              <a:solidFill>
                <a:srgbClr val="804000"/>
              </a:solidFill>
              <a:prstDash val="solid"/>
              <a:round/>
              <a:headEnd len="sm" w="sm" type="none"/>
              <a:tailEnd len="sm" w="sm" type="none"/>
            </a:ln>
          </p:spPr>
        </p:cxnSp>
        <p:cxnSp>
          <p:nvCxnSpPr>
            <p:cNvPr id="5040" name="Google Shape;5040;p39"/>
            <p:cNvCxnSpPr/>
            <p:nvPr/>
          </p:nvCxnSpPr>
          <p:spPr>
            <a:xfrm rot="10800000">
              <a:off x="4961508" y="3072384"/>
              <a:ext cx="48514" cy="7238"/>
            </a:xfrm>
            <a:prstGeom prst="straightConnector1">
              <a:avLst/>
            </a:prstGeom>
            <a:noFill/>
            <a:ln cap="flat" cmpd="sng" w="12700">
              <a:solidFill>
                <a:srgbClr val="804000"/>
              </a:solidFill>
              <a:prstDash val="solid"/>
              <a:round/>
              <a:headEnd len="sm" w="sm" type="none"/>
              <a:tailEnd len="sm" w="sm" type="none"/>
            </a:ln>
          </p:spPr>
        </p:cxnSp>
        <p:cxnSp>
          <p:nvCxnSpPr>
            <p:cNvPr id="5041" name="Google Shape;5041;p39"/>
            <p:cNvCxnSpPr/>
            <p:nvPr/>
          </p:nvCxnSpPr>
          <p:spPr>
            <a:xfrm rot="10800000">
              <a:off x="4996560" y="2997961"/>
              <a:ext cx="37973" cy="6731"/>
            </a:xfrm>
            <a:prstGeom prst="straightConnector1">
              <a:avLst/>
            </a:prstGeom>
            <a:noFill/>
            <a:ln cap="flat" cmpd="sng" w="12700">
              <a:solidFill>
                <a:srgbClr val="804000"/>
              </a:solidFill>
              <a:prstDash val="solid"/>
              <a:round/>
              <a:headEnd len="sm" w="sm" type="none"/>
              <a:tailEnd len="sm" w="sm" type="none"/>
            </a:ln>
          </p:spPr>
        </p:cxnSp>
        <p:cxnSp>
          <p:nvCxnSpPr>
            <p:cNvPr id="5042" name="Google Shape;5042;p39"/>
            <p:cNvCxnSpPr/>
            <p:nvPr/>
          </p:nvCxnSpPr>
          <p:spPr>
            <a:xfrm flipH="1">
              <a:off x="4982590" y="29711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5043" name="Google Shape;5043;p39"/>
            <p:cNvCxnSpPr/>
            <p:nvPr/>
          </p:nvCxnSpPr>
          <p:spPr>
            <a:xfrm flipH="1">
              <a:off x="4972049" y="3008121"/>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5044" name="Google Shape;5044;p39"/>
            <p:cNvCxnSpPr/>
            <p:nvPr/>
          </p:nvCxnSpPr>
          <p:spPr>
            <a:xfrm flipH="1">
              <a:off x="5010530" y="2971546"/>
              <a:ext cx="14351" cy="97535"/>
            </a:xfrm>
            <a:prstGeom prst="straightConnector1">
              <a:avLst/>
            </a:prstGeom>
            <a:noFill/>
            <a:ln cap="flat" cmpd="sng" w="12700">
              <a:solidFill>
                <a:srgbClr val="804000"/>
              </a:solidFill>
              <a:prstDash val="solid"/>
              <a:round/>
              <a:headEnd len="sm" w="sm" type="none"/>
              <a:tailEnd len="sm" w="sm" type="none"/>
            </a:ln>
          </p:spPr>
        </p:cxnSp>
        <p:sp>
          <p:nvSpPr>
            <p:cNvPr id="5045" name="Google Shape;5045;p39"/>
            <p:cNvSpPr/>
            <p:nvPr/>
          </p:nvSpPr>
          <p:spPr>
            <a:xfrm>
              <a:off x="4944236" y="2740786"/>
              <a:ext cx="157989" cy="374779"/>
            </a:xfrm>
            <a:custGeom>
              <a:rect b="b" l="l" r="r" t="t"/>
              <a:pathLst>
                <a:path extrusionOk="0" h="374779" w="157989">
                  <a:moveTo>
                    <a:pt x="157988" y="0"/>
                  </a:moveTo>
                  <a:lnTo>
                    <a:pt x="103251" y="196216"/>
                  </a:lnTo>
                  <a:lnTo>
                    <a:pt x="111887" y="220218"/>
                  </a:lnTo>
                  <a:lnTo>
                    <a:pt x="116205" y="236601"/>
                  </a:lnTo>
                  <a:lnTo>
                    <a:pt x="99822" y="281686"/>
                  </a:lnTo>
                  <a:lnTo>
                    <a:pt x="98933" y="301372"/>
                  </a:lnTo>
                  <a:lnTo>
                    <a:pt x="96520" y="325374"/>
                  </a:lnTo>
                  <a:lnTo>
                    <a:pt x="82550" y="349885"/>
                  </a:lnTo>
                  <a:lnTo>
                    <a:pt x="64262" y="366649"/>
                  </a:lnTo>
                  <a:lnTo>
                    <a:pt x="37465" y="374778"/>
                  </a:lnTo>
                  <a:lnTo>
                    <a:pt x="10033" y="355092"/>
                  </a:lnTo>
                  <a:lnTo>
                    <a:pt x="0" y="332613"/>
                  </a:lnTo>
                  <a:lnTo>
                    <a:pt x="1397" y="306198"/>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9"/>
                  </a:lnTo>
                  <a:lnTo>
                    <a:pt x="9652" y="311023"/>
                  </a:lnTo>
                  <a:lnTo>
                    <a:pt x="9652" y="329185"/>
                  </a:lnTo>
                  <a:lnTo>
                    <a:pt x="18288" y="346964"/>
                  </a:lnTo>
                  <a:lnTo>
                    <a:pt x="37465" y="362839"/>
                  </a:lnTo>
                  <a:lnTo>
                    <a:pt x="58039" y="358013"/>
                  </a:lnTo>
                  <a:lnTo>
                    <a:pt x="75819" y="344043"/>
                  </a:lnTo>
                  <a:lnTo>
                    <a:pt x="87884" y="319660"/>
                  </a:lnTo>
                  <a:lnTo>
                    <a:pt x="89789" y="297054"/>
                  </a:lnTo>
                  <a:lnTo>
                    <a:pt x="92583" y="275972"/>
                  </a:lnTo>
                  <a:lnTo>
                    <a:pt x="106045" y="237998"/>
                  </a:lnTo>
                  <a:lnTo>
                    <a:pt x="101727" y="224155"/>
                  </a:lnTo>
                  <a:lnTo>
                    <a:pt x="89789" y="190500"/>
                  </a:lnTo>
                  <a:lnTo>
                    <a:pt x="141097" y="3303"/>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46" name="Google Shape;5046;p39"/>
            <p:cNvSpPr/>
            <p:nvPr/>
          </p:nvSpPr>
          <p:spPr>
            <a:xfrm>
              <a:off x="4925567" y="2620771"/>
              <a:ext cx="159767" cy="80139"/>
            </a:xfrm>
            <a:custGeom>
              <a:rect b="b" l="l" r="r" t="t"/>
              <a:pathLst>
                <a:path extrusionOk="0" h="80139" w="159767">
                  <a:moveTo>
                    <a:pt x="59436" y="75312"/>
                  </a:moveTo>
                  <a:lnTo>
                    <a:pt x="45974" y="80138"/>
                  </a:lnTo>
                  <a:lnTo>
                    <a:pt x="0" y="21971"/>
                  </a:lnTo>
                  <a:lnTo>
                    <a:pt x="19685" y="9018"/>
                  </a:lnTo>
                  <a:lnTo>
                    <a:pt x="35941" y="889"/>
                  </a:lnTo>
                  <a:lnTo>
                    <a:pt x="55118" y="0"/>
                  </a:lnTo>
                  <a:lnTo>
                    <a:pt x="76708" y="2794"/>
                  </a:lnTo>
                  <a:lnTo>
                    <a:pt x="101727" y="6732"/>
                  </a:lnTo>
                  <a:lnTo>
                    <a:pt x="135256" y="15368"/>
                  </a:lnTo>
                  <a:lnTo>
                    <a:pt x="159766" y="22988"/>
                  </a:lnTo>
                  <a:lnTo>
                    <a:pt x="152654" y="54738"/>
                  </a:lnTo>
                  <a:lnTo>
                    <a:pt x="108966" y="56643"/>
                  </a:lnTo>
                  <a:lnTo>
                    <a:pt x="82931" y="59056"/>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47" name="Google Shape;5047;p39"/>
            <p:cNvSpPr/>
            <p:nvPr/>
          </p:nvSpPr>
          <p:spPr>
            <a:xfrm>
              <a:off x="5064759" y="2631312"/>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48" name="Google Shape;5048;p39"/>
            <p:cNvSpPr/>
            <p:nvPr/>
          </p:nvSpPr>
          <p:spPr>
            <a:xfrm>
              <a:off x="5042153" y="2850134"/>
              <a:ext cx="37974" cy="57151"/>
            </a:xfrm>
            <a:custGeom>
              <a:rect b="b" l="l" r="r" t="t"/>
              <a:pathLst>
                <a:path extrusionOk="0" h="57151" w="37974">
                  <a:moveTo>
                    <a:pt x="1397" y="41782"/>
                  </a:moveTo>
                  <a:lnTo>
                    <a:pt x="0" y="25907"/>
                  </a:lnTo>
                  <a:lnTo>
                    <a:pt x="6223" y="10159"/>
                  </a:lnTo>
                  <a:lnTo>
                    <a:pt x="13970" y="0"/>
                  </a:lnTo>
                  <a:lnTo>
                    <a:pt x="28829" y="1524"/>
                  </a:lnTo>
                  <a:lnTo>
                    <a:pt x="37973" y="16382"/>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49" name="Google Shape;5049;p39"/>
            <p:cNvSpPr/>
            <p:nvPr/>
          </p:nvSpPr>
          <p:spPr>
            <a:xfrm>
              <a:off x="5042153" y="2850134"/>
              <a:ext cx="37974" cy="57151"/>
            </a:xfrm>
            <a:custGeom>
              <a:rect b="b" l="l" r="r" t="t"/>
              <a:pathLst>
                <a:path extrusionOk="0" h="57151" w="37974">
                  <a:moveTo>
                    <a:pt x="1397" y="41782"/>
                  </a:moveTo>
                  <a:lnTo>
                    <a:pt x="0" y="25907"/>
                  </a:lnTo>
                  <a:lnTo>
                    <a:pt x="6223" y="10159"/>
                  </a:lnTo>
                  <a:lnTo>
                    <a:pt x="13970" y="0"/>
                  </a:lnTo>
                  <a:lnTo>
                    <a:pt x="28829" y="1524"/>
                  </a:lnTo>
                  <a:lnTo>
                    <a:pt x="37973" y="16382"/>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50" name="Google Shape;5050;p39"/>
            <p:cNvSpPr/>
            <p:nvPr/>
          </p:nvSpPr>
          <p:spPr>
            <a:xfrm>
              <a:off x="5040756" y="2883789"/>
              <a:ext cx="26798" cy="27814"/>
            </a:xfrm>
            <a:custGeom>
              <a:rect b="b" l="l" r="r" t="t"/>
              <a:pathLst>
                <a:path extrusionOk="0" h="27814" w="26798">
                  <a:moveTo>
                    <a:pt x="0" y="25400"/>
                  </a:moveTo>
                  <a:lnTo>
                    <a:pt x="1397" y="8635"/>
                  </a:lnTo>
                  <a:lnTo>
                    <a:pt x="16764" y="0"/>
                  </a:lnTo>
                  <a:lnTo>
                    <a:pt x="26797" y="3301"/>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51" name="Google Shape;5051;p39"/>
            <p:cNvSpPr/>
            <p:nvPr/>
          </p:nvSpPr>
          <p:spPr>
            <a:xfrm>
              <a:off x="5040756" y="2883789"/>
              <a:ext cx="26798" cy="27814"/>
            </a:xfrm>
            <a:custGeom>
              <a:rect b="b" l="l" r="r" t="t"/>
              <a:pathLst>
                <a:path extrusionOk="0" h="27814" w="26798">
                  <a:moveTo>
                    <a:pt x="0" y="25400"/>
                  </a:moveTo>
                  <a:lnTo>
                    <a:pt x="1397" y="8635"/>
                  </a:lnTo>
                  <a:lnTo>
                    <a:pt x="16764" y="0"/>
                  </a:lnTo>
                  <a:lnTo>
                    <a:pt x="26797" y="3301"/>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52" name="Google Shape;5052;p39"/>
            <p:cNvSpPr/>
            <p:nvPr/>
          </p:nvSpPr>
          <p:spPr>
            <a:xfrm>
              <a:off x="4924043" y="2875153"/>
              <a:ext cx="57659" cy="77216"/>
            </a:xfrm>
            <a:custGeom>
              <a:rect b="b" l="l" r="r" t="t"/>
              <a:pathLst>
                <a:path extrusionOk="0" h="77216" w="57659">
                  <a:moveTo>
                    <a:pt x="0" y="46989"/>
                  </a:moveTo>
                  <a:lnTo>
                    <a:pt x="1905" y="24002"/>
                  </a:lnTo>
                  <a:lnTo>
                    <a:pt x="18288" y="0"/>
                  </a:lnTo>
                  <a:lnTo>
                    <a:pt x="57658" y="73913"/>
                  </a:lnTo>
                  <a:lnTo>
                    <a:pt x="42799" y="77215"/>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53" name="Google Shape;5053;p39"/>
            <p:cNvSpPr/>
            <p:nvPr/>
          </p:nvSpPr>
          <p:spPr>
            <a:xfrm>
              <a:off x="4890007" y="2635630"/>
              <a:ext cx="153163" cy="319661"/>
            </a:xfrm>
            <a:custGeom>
              <a:rect b="b" l="l" r="r" t="t"/>
              <a:pathLst>
                <a:path extrusionOk="0" h="319661" w="153163">
                  <a:moveTo>
                    <a:pt x="31623" y="7620"/>
                  </a:moveTo>
                  <a:lnTo>
                    <a:pt x="57150" y="0"/>
                  </a:lnTo>
                  <a:lnTo>
                    <a:pt x="78232" y="4318"/>
                  </a:lnTo>
                  <a:lnTo>
                    <a:pt x="94107" y="20193"/>
                  </a:lnTo>
                  <a:lnTo>
                    <a:pt x="105156" y="51309"/>
                  </a:lnTo>
                  <a:lnTo>
                    <a:pt x="115189" y="86868"/>
                  </a:lnTo>
                  <a:lnTo>
                    <a:pt x="125222" y="116079"/>
                  </a:lnTo>
                  <a:lnTo>
                    <a:pt x="144018" y="186691"/>
                  </a:lnTo>
                  <a:lnTo>
                    <a:pt x="148844" y="223139"/>
                  </a:lnTo>
                  <a:lnTo>
                    <a:pt x="153162" y="264034"/>
                  </a:lnTo>
                  <a:lnTo>
                    <a:pt x="143002" y="297561"/>
                  </a:lnTo>
                  <a:lnTo>
                    <a:pt x="118491" y="316357"/>
                  </a:lnTo>
                  <a:lnTo>
                    <a:pt x="95504" y="319660"/>
                  </a:lnTo>
                  <a:lnTo>
                    <a:pt x="72517" y="301372"/>
                  </a:lnTo>
                  <a:lnTo>
                    <a:pt x="56642" y="282194"/>
                  </a:lnTo>
                  <a:lnTo>
                    <a:pt x="39878" y="250953"/>
                  </a:lnTo>
                  <a:lnTo>
                    <a:pt x="22987" y="205869"/>
                  </a:lnTo>
                  <a:lnTo>
                    <a:pt x="7620" y="154560"/>
                  </a:lnTo>
                  <a:lnTo>
                    <a:pt x="0" y="94997"/>
                  </a:lnTo>
                  <a:lnTo>
                    <a:pt x="2413" y="62866"/>
                  </a:lnTo>
                  <a:lnTo>
                    <a:pt x="9652" y="39879"/>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54" name="Google Shape;5054;p39"/>
            <p:cNvSpPr/>
            <p:nvPr/>
          </p:nvSpPr>
          <p:spPr>
            <a:xfrm>
              <a:off x="4912105" y="2732531"/>
              <a:ext cx="137288" cy="115698"/>
            </a:xfrm>
            <a:custGeom>
              <a:rect b="b" l="l" r="r" t="t"/>
              <a:pathLst>
                <a:path extrusionOk="0" h="115698" w="137288">
                  <a:moveTo>
                    <a:pt x="15875" y="22098"/>
                  </a:moveTo>
                  <a:lnTo>
                    <a:pt x="29718" y="11049"/>
                  </a:lnTo>
                  <a:lnTo>
                    <a:pt x="47498" y="3937"/>
                  </a:lnTo>
                  <a:lnTo>
                    <a:pt x="61468" y="1018"/>
                  </a:lnTo>
                  <a:lnTo>
                    <a:pt x="74422" y="0"/>
                  </a:lnTo>
                  <a:lnTo>
                    <a:pt x="87757" y="1524"/>
                  </a:lnTo>
                  <a:lnTo>
                    <a:pt x="105537" y="8255"/>
                  </a:lnTo>
                  <a:lnTo>
                    <a:pt x="117602" y="16384"/>
                  </a:lnTo>
                  <a:lnTo>
                    <a:pt x="123825" y="21209"/>
                  </a:lnTo>
                  <a:lnTo>
                    <a:pt x="128651" y="27433"/>
                  </a:lnTo>
                  <a:lnTo>
                    <a:pt x="134874" y="39371"/>
                  </a:lnTo>
                  <a:lnTo>
                    <a:pt x="136779" y="48006"/>
                  </a:lnTo>
                  <a:lnTo>
                    <a:pt x="137287" y="57150"/>
                  </a:lnTo>
                  <a:lnTo>
                    <a:pt x="135763" y="65786"/>
                  </a:lnTo>
                  <a:lnTo>
                    <a:pt x="132461" y="75438"/>
                  </a:lnTo>
                  <a:lnTo>
                    <a:pt x="125730" y="87884"/>
                  </a:lnTo>
                  <a:lnTo>
                    <a:pt x="116078" y="97028"/>
                  </a:lnTo>
                  <a:lnTo>
                    <a:pt x="106045" y="104140"/>
                  </a:lnTo>
                  <a:lnTo>
                    <a:pt x="94107" y="109983"/>
                  </a:lnTo>
                  <a:lnTo>
                    <a:pt x="83947" y="112777"/>
                  </a:lnTo>
                  <a:lnTo>
                    <a:pt x="75819" y="115190"/>
                  </a:lnTo>
                  <a:lnTo>
                    <a:pt x="63373" y="115697"/>
                  </a:lnTo>
                  <a:lnTo>
                    <a:pt x="52832" y="114809"/>
                  </a:lnTo>
                  <a:lnTo>
                    <a:pt x="42164" y="112396"/>
                  </a:lnTo>
                  <a:lnTo>
                    <a:pt x="34544" y="110872"/>
                  </a:lnTo>
                  <a:lnTo>
                    <a:pt x="25400" y="105156"/>
                  </a:lnTo>
                  <a:lnTo>
                    <a:pt x="18161" y="99822"/>
                  </a:lnTo>
                  <a:lnTo>
                    <a:pt x="10033" y="90805"/>
                  </a:lnTo>
                  <a:lnTo>
                    <a:pt x="3302" y="79756"/>
                  </a:lnTo>
                  <a:lnTo>
                    <a:pt x="0" y="66294"/>
                  </a:lnTo>
                  <a:lnTo>
                    <a:pt x="0" y="52833"/>
                  </a:lnTo>
                  <a:lnTo>
                    <a:pt x="6731" y="3505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55" name="Google Shape;5055;p39"/>
            <p:cNvSpPr/>
            <p:nvPr/>
          </p:nvSpPr>
          <p:spPr>
            <a:xfrm>
              <a:off x="4912105" y="2732531"/>
              <a:ext cx="137288" cy="115698"/>
            </a:xfrm>
            <a:custGeom>
              <a:rect b="b" l="l" r="r" t="t"/>
              <a:pathLst>
                <a:path extrusionOk="0" h="115698" w="137288">
                  <a:moveTo>
                    <a:pt x="15875" y="22098"/>
                  </a:moveTo>
                  <a:lnTo>
                    <a:pt x="29718" y="11049"/>
                  </a:lnTo>
                  <a:lnTo>
                    <a:pt x="47498" y="3937"/>
                  </a:lnTo>
                  <a:lnTo>
                    <a:pt x="61468" y="1018"/>
                  </a:lnTo>
                  <a:lnTo>
                    <a:pt x="74422" y="0"/>
                  </a:lnTo>
                  <a:lnTo>
                    <a:pt x="87757" y="1524"/>
                  </a:lnTo>
                  <a:lnTo>
                    <a:pt x="105537" y="8255"/>
                  </a:lnTo>
                  <a:lnTo>
                    <a:pt x="117602" y="16384"/>
                  </a:lnTo>
                  <a:lnTo>
                    <a:pt x="123825" y="21209"/>
                  </a:lnTo>
                  <a:lnTo>
                    <a:pt x="128651" y="27433"/>
                  </a:lnTo>
                  <a:lnTo>
                    <a:pt x="134874" y="39371"/>
                  </a:lnTo>
                  <a:lnTo>
                    <a:pt x="136779" y="48006"/>
                  </a:lnTo>
                  <a:lnTo>
                    <a:pt x="137287" y="57150"/>
                  </a:lnTo>
                  <a:lnTo>
                    <a:pt x="135763" y="65786"/>
                  </a:lnTo>
                  <a:lnTo>
                    <a:pt x="132461" y="75438"/>
                  </a:lnTo>
                  <a:lnTo>
                    <a:pt x="125730" y="87884"/>
                  </a:lnTo>
                  <a:lnTo>
                    <a:pt x="116078" y="97028"/>
                  </a:lnTo>
                  <a:lnTo>
                    <a:pt x="106045" y="104140"/>
                  </a:lnTo>
                  <a:lnTo>
                    <a:pt x="94107" y="109983"/>
                  </a:lnTo>
                  <a:lnTo>
                    <a:pt x="83947" y="112777"/>
                  </a:lnTo>
                  <a:lnTo>
                    <a:pt x="75819" y="115190"/>
                  </a:lnTo>
                  <a:lnTo>
                    <a:pt x="63373" y="115697"/>
                  </a:lnTo>
                  <a:lnTo>
                    <a:pt x="52832" y="114809"/>
                  </a:lnTo>
                  <a:lnTo>
                    <a:pt x="42164" y="112396"/>
                  </a:lnTo>
                  <a:lnTo>
                    <a:pt x="34544" y="110872"/>
                  </a:lnTo>
                  <a:lnTo>
                    <a:pt x="25400" y="105156"/>
                  </a:lnTo>
                  <a:lnTo>
                    <a:pt x="18161" y="99822"/>
                  </a:lnTo>
                  <a:lnTo>
                    <a:pt x="10033" y="90805"/>
                  </a:lnTo>
                  <a:lnTo>
                    <a:pt x="3302" y="79756"/>
                  </a:lnTo>
                  <a:lnTo>
                    <a:pt x="0" y="66294"/>
                  </a:lnTo>
                  <a:lnTo>
                    <a:pt x="0" y="52833"/>
                  </a:lnTo>
                  <a:lnTo>
                    <a:pt x="6731" y="3505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5056" name="Google Shape;5056;p39"/>
          <p:cNvGrpSpPr/>
          <p:nvPr/>
        </p:nvGrpSpPr>
        <p:grpSpPr>
          <a:xfrm rot="-2602423">
            <a:off x="2717800" y="3390899"/>
            <a:ext cx="434849" cy="512065"/>
            <a:chOff x="2717800" y="3390899"/>
            <a:chExt cx="434849" cy="512065"/>
          </a:xfrm>
        </p:grpSpPr>
        <p:sp>
          <p:nvSpPr>
            <p:cNvPr id="5057" name="Google Shape;5057;p39"/>
            <p:cNvSpPr/>
            <p:nvPr/>
          </p:nvSpPr>
          <p:spPr>
            <a:xfrm>
              <a:off x="3023616" y="36437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58" name="Google Shape;5058;p39"/>
            <p:cNvSpPr/>
            <p:nvPr/>
          </p:nvSpPr>
          <p:spPr>
            <a:xfrm>
              <a:off x="3023616" y="36437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59" name="Google Shape;5059;p39"/>
            <p:cNvSpPr/>
            <p:nvPr/>
          </p:nvSpPr>
          <p:spPr>
            <a:xfrm>
              <a:off x="3093212" y="3441192"/>
              <a:ext cx="59437" cy="56642"/>
            </a:xfrm>
            <a:custGeom>
              <a:rect b="b" l="l" r="r" t="t"/>
              <a:pathLst>
                <a:path extrusionOk="0" h="56642" w="59437">
                  <a:moveTo>
                    <a:pt x="16256" y="56641"/>
                  </a:moveTo>
                  <a:lnTo>
                    <a:pt x="5715" y="26034"/>
                  </a:lnTo>
                  <a:lnTo>
                    <a:pt x="0" y="7746"/>
                  </a:lnTo>
                  <a:lnTo>
                    <a:pt x="7620" y="4317"/>
                  </a:lnTo>
                  <a:lnTo>
                    <a:pt x="17272" y="2032"/>
                  </a:lnTo>
                  <a:lnTo>
                    <a:pt x="26797" y="508"/>
                  </a:lnTo>
                  <a:lnTo>
                    <a:pt x="40259" y="0"/>
                  </a:lnTo>
                  <a:lnTo>
                    <a:pt x="50292" y="2413"/>
                  </a:lnTo>
                  <a:lnTo>
                    <a:pt x="51308" y="2921"/>
                  </a:lnTo>
                  <a:lnTo>
                    <a:pt x="51308" y="3429"/>
                  </a:lnTo>
                  <a:lnTo>
                    <a:pt x="53721" y="4317"/>
                  </a:lnTo>
                  <a:lnTo>
                    <a:pt x="56134" y="7239"/>
                  </a:lnTo>
                  <a:lnTo>
                    <a:pt x="57531" y="8635"/>
                  </a:lnTo>
                  <a:lnTo>
                    <a:pt x="58039" y="9652"/>
                  </a:lnTo>
                  <a:lnTo>
                    <a:pt x="58039" y="10159"/>
                  </a:lnTo>
                  <a:lnTo>
                    <a:pt x="59436" y="14985"/>
                  </a:lnTo>
                  <a:lnTo>
                    <a:pt x="58928" y="16383"/>
                  </a:lnTo>
                  <a:lnTo>
                    <a:pt x="58928" y="19304"/>
                  </a:lnTo>
                  <a:lnTo>
                    <a:pt x="58547" y="21716"/>
                  </a:lnTo>
                  <a:lnTo>
                    <a:pt x="58039" y="21716"/>
                  </a:lnTo>
                  <a:lnTo>
                    <a:pt x="57531" y="23621"/>
                  </a:lnTo>
                  <a:lnTo>
                    <a:pt x="57023" y="24003"/>
                  </a:lnTo>
                  <a:lnTo>
                    <a:pt x="53213" y="30733"/>
                  </a:lnTo>
                  <a:lnTo>
                    <a:pt x="41275" y="42798"/>
                  </a:lnTo>
                  <a:lnTo>
                    <a:pt x="38354" y="44196"/>
                  </a:lnTo>
                  <a:lnTo>
                    <a:pt x="37846" y="44704"/>
                  </a:lnTo>
                  <a:lnTo>
                    <a:pt x="30607" y="49529"/>
                  </a:lnTo>
                  <a:lnTo>
                    <a:pt x="21082" y="54355"/>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60" name="Google Shape;5060;p39"/>
            <p:cNvSpPr/>
            <p:nvPr/>
          </p:nvSpPr>
          <p:spPr>
            <a:xfrm>
              <a:off x="3093212" y="3441192"/>
              <a:ext cx="59437" cy="56642"/>
            </a:xfrm>
            <a:custGeom>
              <a:rect b="b" l="l" r="r" t="t"/>
              <a:pathLst>
                <a:path extrusionOk="0" h="56642" w="59437">
                  <a:moveTo>
                    <a:pt x="16256" y="56641"/>
                  </a:moveTo>
                  <a:lnTo>
                    <a:pt x="5715" y="26034"/>
                  </a:lnTo>
                  <a:lnTo>
                    <a:pt x="0" y="7746"/>
                  </a:lnTo>
                  <a:lnTo>
                    <a:pt x="7620" y="4317"/>
                  </a:lnTo>
                  <a:lnTo>
                    <a:pt x="17272" y="2032"/>
                  </a:lnTo>
                  <a:lnTo>
                    <a:pt x="26797" y="508"/>
                  </a:lnTo>
                  <a:lnTo>
                    <a:pt x="40259" y="0"/>
                  </a:lnTo>
                  <a:lnTo>
                    <a:pt x="50292" y="2413"/>
                  </a:lnTo>
                  <a:lnTo>
                    <a:pt x="51308" y="2921"/>
                  </a:lnTo>
                  <a:lnTo>
                    <a:pt x="51308" y="3429"/>
                  </a:lnTo>
                  <a:lnTo>
                    <a:pt x="53721" y="4317"/>
                  </a:lnTo>
                  <a:lnTo>
                    <a:pt x="56134" y="7239"/>
                  </a:lnTo>
                  <a:lnTo>
                    <a:pt x="57531" y="8635"/>
                  </a:lnTo>
                  <a:lnTo>
                    <a:pt x="58039" y="9652"/>
                  </a:lnTo>
                  <a:lnTo>
                    <a:pt x="58039" y="10159"/>
                  </a:lnTo>
                  <a:lnTo>
                    <a:pt x="59436" y="14985"/>
                  </a:lnTo>
                  <a:lnTo>
                    <a:pt x="58928" y="16383"/>
                  </a:lnTo>
                  <a:lnTo>
                    <a:pt x="58928" y="19304"/>
                  </a:lnTo>
                  <a:lnTo>
                    <a:pt x="58547" y="21716"/>
                  </a:lnTo>
                  <a:lnTo>
                    <a:pt x="58039" y="21716"/>
                  </a:lnTo>
                  <a:lnTo>
                    <a:pt x="57531" y="23621"/>
                  </a:lnTo>
                  <a:lnTo>
                    <a:pt x="57023" y="24003"/>
                  </a:lnTo>
                  <a:lnTo>
                    <a:pt x="53213" y="30733"/>
                  </a:lnTo>
                  <a:lnTo>
                    <a:pt x="41275" y="42798"/>
                  </a:lnTo>
                  <a:lnTo>
                    <a:pt x="38354" y="44196"/>
                  </a:lnTo>
                  <a:lnTo>
                    <a:pt x="37846" y="44704"/>
                  </a:lnTo>
                  <a:lnTo>
                    <a:pt x="30607" y="49529"/>
                  </a:lnTo>
                  <a:lnTo>
                    <a:pt x="21082" y="5435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61" name="Google Shape;5061;p39"/>
            <p:cNvSpPr/>
            <p:nvPr/>
          </p:nvSpPr>
          <p:spPr>
            <a:xfrm>
              <a:off x="2717800" y="3659632"/>
              <a:ext cx="39879" cy="49022"/>
            </a:xfrm>
            <a:custGeom>
              <a:rect b="b" l="l" r="r" t="t"/>
              <a:pathLst>
                <a:path extrusionOk="0" h="49022" w="39879">
                  <a:moveTo>
                    <a:pt x="18288" y="0"/>
                  </a:moveTo>
                  <a:lnTo>
                    <a:pt x="31623" y="5715"/>
                  </a:lnTo>
                  <a:lnTo>
                    <a:pt x="39370" y="12065"/>
                  </a:lnTo>
                  <a:lnTo>
                    <a:pt x="39878" y="35052"/>
                  </a:lnTo>
                  <a:lnTo>
                    <a:pt x="25908" y="47117"/>
                  </a:lnTo>
                  <a:lnTo>
                    <a:pt x="8636" y="49021"/>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62" name="Google Shape;5062;p39"/>
            <p:cNvSpPr/>
            <p:nvPr/>
          </p:nvSpPr>
          <p:spPr>
            <a:xfrm>
              <a:off x="2717800" y="3659632"/>
              <a:ext cx="39879" cy="49022"/>
            </a:xfrm>
            <a:custGeom>
              <a:rect b="b" l="l" r="r" t="t"/>
              <a:pathLst>
                <a:path extrusionOk="0" h="49022" w="39879">
                  <a:moveTo>
                    <a:pt x="18288" y="0"/>
                  </a:moveTo>
                  <a:lnTo>
                    <a:pt x="31623" y="5715"/>
                  </a:lnTo>
                  <a:lnTo>
                    <a:pt x="39370" y="12065"/>
                  </a:lnTo>
                  <a:lnTo>
                    <a:pt x="39878" y="35052"/>
                  </a:lnTo>
                  <a:lnTo>
                    <a:pt x="25908" y="47117"/>
                  </a:lnTo>
                  <a:lnTo>
                    <a:pt x="8636" y="49021"/>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63" name="Google Shape;5063;p39"/>
            <p:cNvSpPr/>
            <p:nvPr/>
          </p:nvSpPr>
          <p:spPr>
            <a:xfrm>
              <a:off x="2744216" y="3629913"/>
              <a:ext cx="117603" cy="66168"/>
            </a:xfrm>
            <a:custGeom>
              <a:rect b="b" l="l" r="r" t="t"/>
              <a:pathLst>
                <a:path extrusionOk="0" h="66168" w="117603">
                  <a:moveTo>
                    <a:pt x="112776" y="0"/>
                  </a:moveTo>
                  <a:lnTo>
                    <a:pt x="117602" y="61468"/>
                  </a:lnTo>
                  <a:lnTo>
                    <a:pt x="104648" y="65279"/>
                  </a:lnTo>
                  <a:lnTo>
                    <a:pt x="93599" y="66167"/>
                  </a:lnTo>
                  <a:lnTo>
                    <a:pt x="73914" y="65279"/>
                  </a:lnTo>
                  <a:lnTo>
                    <a:pt x="9144" y="65279"/>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64" name="Google Shape;5064;p39"/>
            <p:cNvSpPr/>
            <p:nvPr/>
          </p:nvSpPr>
          <p:spPr>
            <a:xfrm>
              <a:off x="3058160" y="34389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7"/>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65" name="Google Shape;5065;p39"/>
            <p:cNvSpPr/>
            <p:nvPr/>
          </p:nvSpPr>
          <p:spPr>
            <a:xfrm>
              <a:off x="3058160" y="34389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7"/>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66" name="Google Shape;5066;p39"/>
            <p:cNvSpPr/>
            <p:nvPr/>
          </p:nvSpPr>
          <p:spPr>
            <a:xfrm>
              <a:off x="2930906" y="3681221"/>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67" name="Google Shape;5067;p39"/>
            <p:cNvSpPr/>
            <p:nvPr/>
          </p:nvSpPr>
          <p:spPr>
            <a:xfrm>
              <a:off x="2930906" y="3681221"/>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68" name="Google Shape;5068;p39"/>
            <p:cNvSpPr/>
            <p:nvPr/>
          </p:nvSpPr>
          <p:spPr>
            <a:xfrm>
              <a:off x="2848864" y="3601593"/>
              <a:ext cx="83059" cy="98807"/>
            </a:xfrm>
            <a:custGeom>
              <a:rect b="b" l="l" r="r" t="t"/>
              <a:pathLst>
                <a:path extrusionOk="0" h="98807" w="83059">
                  <a:moveTo>
                    <a:pt x="57150" y="0"/>
                  </a:moveTo>
                  <a:lnTo>
                    <a:pt x="83058" y="90678"/>
                  </a:lnTo>
                  <a:lnTo>
                    <a:pt x="20193" y="98806"/>
                  </a:lnTo>
                  <a:lnTo>
                    <a:pt x="9144" y="79629"/>
                  </a:lnTo>
                  <a:lnTo>
                    <a:pt x="3810" y="63372"/>
                  </a:lnTo>
                  <a:lnTo>
                    <a:pt x="0" y="42164"/>
                  </a:lnTo>
                  <a:lnTo>
                    <a:pt x="5715" y="2209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69" name="Google Shape;5069;p39"/>
            <p:cNvSpPr/>
            <p:nvPr/>
          </p:nvSpPr>
          <p:spPr>
            <a:xfrm>
              <a:off x="2848864" y="3601593"/>
              <a:ext cx="83059" cy="98807"/>
            </a:xfrm>
            <a:custGeom>
              <a:rect b="b" l="l" r="r" t="t"/>
              <a:pathLst>
                <a:path extrusionOk="0" h="98807" w="83059">
                  <a:moveTo>
                    <a:pt x="57150" y="0"/>
                  </a:moveTo>
                  <a:lnTo>
                    <a:pt x="83058" y="90678"/>
                  </a:lnTo>
                  <a:lnTo>
                    <a:pt x="20193" y="98806"/>
                  </a:lnTo>
                  <a:lnTo>
                    <a:pt x="9144" y="79629"/>
                  </a:lnTo>
                  <a:lnTo>
                    <a:pt x="3810" y="63372"/>
                  </a:lnTo>
                  <a:lnTo>
                    <a:pt x="0" y="42164"/>
                  </a:lnTo>
                  <a:lnTo>
                    <a:pt x="5715" y="2209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70" name="Google Shape;5070;p39"/>
            <p:cNvSpPr/>
            <p:nvPr/>
          </p:nvSpPr>
          <p:spPr>
            <a:xfrm>
              <a:off x="2978912" y="3456177"/>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71" name="Google Shape;5071;p39"/>
            <p:cNvSpPr/>
            <p:nvPr/>
          </p:nvSpPr>
          <p:spPr>
            <a:xfrm>
              <a:off x="2978912" y="3456177"/>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72" name="Google Shape;5072;p39"/>
            <p:cNvSpPr/>
            <p:nvPr/>
          </p:nvSpPr>
          <p:spPr>
            <a:xfrm>
              <a:off x="3078226" y="3390899"/>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73" name="Google Shape;5073;p39"/>
            <p:cNvSpPr/>
            <p:nvPr/>
          </p:nvSpPr>
          <p:spPr>
            <a:xfrm>
              <a:off x="3078226" y="3390899"/>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74" name="Google Shape;5074;p39"/>
            <p:cNvSpPr/>
            <p:nvPr/>
          </p:nvSpPr>
          <p:spPr>
            <a:xfrm>
              <a:off x="3044190" y="3729227"/>
              <a:ext cx="36450" cy="27814"/>
            </a:xfrm>
            <a:custGeom>
              <a:rect b="b" l="l" r="r" t="t"/>
              <a:pathLst>
                <a:path extrusionOk="0" h="27814" w="36450">
                  <a:moveTo>
                    <a:pt x="0" y="0"/>
                  </a:moveTo>
                  <a:lnTo>
                    <a:pt x="8636" y="3430"/>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75" name="Google Shape;5075;p39"/>
            <p:cNvSpPr/>
            <p:nvPr/>
          </p:nvSpPr>
          <p:spPr>
            <a:xfrm>
              <a:off x="3044190" y="3729227"/>
              <a:ext cx="36450" cy="27814"/>
            </a:xfrm>
            <a:custGeom>
              <a:rect b="b" l="l" r="r" t="t"/>
              <a:pathLst>
                <a:path extrusionOk="0" h="27814" w="36450">
                  <a:moveTo>
                    <a:pt x="0" y="0"/>
                  </a:moveTo>
                  <a:lnTo>
                    <a:pt x="8636" y="3430"/>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76" name="Google Shape;5076;p39"/>
            <p:cNvSpPr/>
            <p:nvPr/>
          </p:nvSpPr>
          <p:spPr>
            <a:xfrm>
              <a:off x="3040888" y="3711956"/>
              <a:ext cx="39752" cy="21591"/>
            </a:xfrm>
            <a:custGeom>
              <a:rect b="b" l="l" r="r" t="t"/>
              <a:pathLst>
                <a:path extrusionOk="0" h="21591" w="39752">
                  <a:moveTo>
                    <a:pt x="0" y="14351"/>
                  </a:moveTo>
                  <a:lnTo>
                    <a:pt x="18161" y="0"/>
                  </a:lnTo>
                  <a:lnTo>
                    <a:pt x="29210" y="1016"/>
                  </a:lnTo>
                  <a:lnTo>
                    <a:pt x="39751" y="3809"/>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77" name="Google Shape;5077;p39"/>
            <p:cNvSpPr/>
            <p:nvPr/>
          </p:nvSpPr>
          <p:spPr>
            <a:xfrm>
              <a:off x="3040888" y="3711956"/>
              <a:ext cx="39752" cy="21591"/>
            </a:xfrm>
            <a:custGeom>
              <a:rect b="b" l="l" r="r" t="t"/>
              <a:pathLst>
                <a:path extrusionOk="0" h="21591" w="39752">
                  <a:moveTo>
                    <a:pt x="0" y="14351"/>
                  </a:moveTo>
                  <a:lnTo>
                    <a:pt x="18161" y="0"/>
                  </a:lnTo>
                  <a:lnTo>
                    <a:pt x="29210" y="1016"/>
                  </a:lnTo>
                  <a:lnTo>
                    <a:pt x="39751" y="3809"/>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5078" name="Google Shape;5078;p39"/>
            <p:cNvCxnSpPr/>
            <p:nvPr/>
          </p:nvCxnSpPr>
          <p:spPr>
            <a:xfrm flipH="1">
              <a:off x="2973197" y="3807968"/>
              <a:ext cx="48895" cy="3809"/>
            </a:xfrm>
            <a:prstGeom prst="straightConnector1">
              <a:avLst/>
            </a:prstGeom>
            <a:noFill/>
            <a:ln cap="flat" cmpd="sng" w="12700">
              <a:solidFill>
                <a:srgbClr val="804000"/>
              </a:solidFill>
              <a:prstDash val="solid"/>
              <a:round/>
              <a:headEnd len="sm" w="sm" type="none"/>
              <a:tailEnd len="sm" w="sm" type="none"/>
            </a:ln>
          </p:spPr>
        </p:cxnSp>
        <p:cxnSp>
          <p:nvCxnSpPr>
            <p:cNvPr id="5079" name="Google Shape;5079;p39"/>
            <p:cNvCxnSpPr/>
            <p:nvPr/>
          </p:nvCxnSpPr>
          <p:spPr>
            <a:xfrm rot="10800000">
              <a:off x="2950083" y="3843527"/>
              <a:ext cx="65278" cy="2413"/>
            </a:xfrm>
            <a:prstGeom prst="straightConnector1">
              <a:avLst/>
            </a:prstGeom>
            <a:noFill/>
            <a:ln cap="flat" cmpd="sng" w="12700">
              <a:solidFill>
                <a:srgbClr val="804000"/>
              </a:solidFill>
              <a:prstDash val="solid"/>
              <a:round/>
              <a:headEnd len="sm" w="sm" type="none"/>
              <a:tailEnd len="sm" w="sm" type="none"/>
            </a:ln>
          </p:spPr>
        </p:cxnSp>
        <p:cxnSp>
          <p:nvCxnSpPr>
            <p:cNvPr id="5080" name="Google Shape;5080;p39"/>
            <p:cNvCxnSpPr/>
            <p:nvPr/>
          </p:nvCxnSpPr>
          <p:spPr>
            <a:xfrm rot="10800000">
              <a:off x="2961640" y="38223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5081" name="Google Shape;5081;p39"/>
            <p:cNvCxnSpPr/>
            <p:nvPr/>
          </p:nvCxnSpPr>
          <p:spPr>
            <a:xfrm rot="10800000">
              <a:off x="2954909" y="3859783"/>
              <a:ext cx="48514" cy="7239"/>
            </a:xfrm>
            <a:prstGeom prst="straightConnector1">
              <a:avLst/>
            </a:prstGeom>
            <a:noFill/>
            <a:ln cap="flat" cmpd="sng" w="12700">
              <a:solidFill>
                <a:srgbClr val="804000"/>
              </a:solidFill>
              <a:prstDash val="solid"/>
              <a:round/>
              <a:headEnd len="sm" w="sm" type="none"/>
              <a:tailEnd len="sm" w="sm" type="none"/>
            </a:ln>
          </p:spPr>
        </p:cxnSp>
        <p:cxnSp>
          <p:nvCxnSpPr>
            <p:cNvPr id="5082" name="Google Shape;5082;p39"/>
            <p:cNvCxnSpPr/>
            <p:nvPr/>
          </p:nvCxnSpPr>
          <p:spPr>
            <a:xfrm rot="10800000">
              <a:off x="2989961" y="3785361"/>
              <a:ext cx="37973" cy="6731"/>
            </a:xfrm>
            <a:prstGeom prst="straightConnector1">
              <a:avLst/>
            </a:prstGeom>
            <a:noFill/>
            <a:ln cap="flat" cmpd="sng" w="12700">
              <a:solidFill>
                <a:srgbClr val="804000"/>
              </a:solidFill>
              <a:prstDash val="solid"/>
              <a:round/>
              <a:headEnd len="sm" w="sm" type="none"/>
              <a:tailEnd len="sm" w="sm" type="none"/>
            </a:ln>
          </p:spPr>
        </p:cxnSp>
        <p:cxnSp>
          <p:nvCxnSpPr>
            <p:cNvPr id="5083" name="Google Shape;5083;p39"/>
            <p:cNvCxnSpPr/>
            <p:nvPr/>
          </p:nvCxnSpPr>
          <p:spPr>
            <a:xfrm flipH="1">
              <a:off x="2975991" y="3758564"/>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5084" name="Google Shape;5084;p39"/>
            <p:cNvCxnSpPr/>
            <p:nvPr/>
          </p:nvCxnSpPr>
          <p:spPr>
            <a:xfrm flipH="1">
              <a:off x="2965450" y="3795521"/>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5085" name="Google Shape;5085;p39"/>
            <p:cNvCxnSpPr/>
            <p:nvPr/>
          </p:nvCxnSpPr>
          <p:spPr>
            <a:xfrm flipH="1">
              <a:off x="3003931" y="3758946"/>
              <a:ext cx="14351" cy="97536"/>
            </a:xfrm>
            <a:prstGeom prst="straightConnector1">
              <a:avLst/>
            </a:prstGeom>
            <a:noFill/>
            <a:ln cap="flat" cmpd="sng" w="12700">
              <a:solidFill>
                <a:srgbClr val="804000"/>
              </a:solidFill>
              <a:prstDash val="solid"/>
              <a:round/>
              <a:headEnd len="sm" w="sm" type="none"/>
              <a:tailEnd len="sm" w="sm" type="none"/>
            </a:ln>
          </p:spPr>
        </p:cxnSp>
        <p:sp>
          <p:nvSpPr>
            <p:cNvPr id="5086" name="Google Shape;5086;p39"/>
            <p:cNvSpPr/>
            <p:nvPr/>
          </p:nvSpPr>
          <p:spPr>
            <a:xfrm>
              <a:off x="2937637" y="3528186"/>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87" name="Google Shape;5087;p39"/>
            <p:cNvSpPr/>
            <p:nvPr/>
          </p:nvSpPr>
          <p:spPr>
            <a:xfrm>
              <a:off x="2918968" y="3408171"/>
              <a:ext cx="159767" cy="80138"/>
            </a:xfrm>
            <a:custGeom>
              <a:rect b="b" l="l" r="r" t="t"/>
              <a:pathLst>
                <a:path extrusionOk="0" h="80138" w="159767">
                  <a:moveTo>
                    <a:pt x="59436" y="75311"/>
                  </a:moveTo>
                  <a:lnTo>
                    <a:pt x="45974" y="80137"/>
                  </a:lnTo>
                  <a:lnTo>
                    <a:pt x="0" y="21972"/>
                  </a:lnTo>
                  <a:lnTo>
                    <a:pt x="19685" y="9017"/>
                  </a:lnTo>
                  <a:lnTo>
                    <a:pt x="35941" y="890"/>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88" name="Google Shape;5088;p39"/>
            <p:cNvSpPr/>
            <p:nvPr/>
          </p:nvSpPr>
          <p:spPr>
            <a:xfrm>
              <a:off x="3058160" y="3418712"/>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89" name="Google Shape;5089;p39"/>
            <p:cNvSpPr/>
            <p:nvPr/>
          </p:nvSpPr>
          <p:spPr>
            <a:xfrm>
              <a:off x="3035554" y="3637533"/>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90" name="Google Shape;5090;p39"/>
            <p:cNvSpPr/>
            <p:nvPr/>
          </p:nvSpPr>
          <p:spPr>
            <a:xfrm>
              <a:off x="3035554" y="3637533"/>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91" name="Google Shape;5091;p39"/>
            <p:cNvSpPr/>
            <p:nvPr/>
          </p:nvSpPr>
          <p:spPr>
            <a:xfrm>
              <a:off x="3034157" y="3671188"/>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92" name="Google Shape;5092;p39"/>
            <p:cNvSpPr/>
            <p:nvPr/>
          </p:nvSpPr>
          <p:spPr>
            <a:xfrm>
              <a:off x="3034157" y="3671188"/>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93" name="Google Shape;5093;p39"/>
            <p:cNvSpPr/>
            <p:nvPr/>
          </p:nvSpPr>
          <p:spPr>
            <a:xfrm>
              <a:off x="2917444" y="3662552"/>
              <a:ext cx="57659" cy="77218"/>
            </a:xfrm>
            <a:custGeom>
              <a:rect b="b" l="l" r="r" t="t"/>
              <a:pathLst>
                <a:path extrusionOk="0" h="77218" w="57659">
                  <a:moveTo>
                    <a:pt x="0" y="46991"/>
                  </a:moveTo>
                  <a:lnTo>
                    <a:pt x="1905" y="24004"/>
                  </a:lnTo>
                  <a:lnTo>
                    <a:pt x="18288" y="0"/>
                  </a:lnTo>
                  <a:lnTo>
                    <a:pt x="57658" y="73915"/>
                  </a:lnTo>
                  <a:lnTo>
                    <a:pt x="42799" y="77217"/>
                  </a:lnTo>
                  <a:lnTo>
                    <a:pt x="18288" y="7099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94" name="Google Shape;5094;p39"/>
            <p:cNvSpPr/>
            <p:nvPr/>
          </p:nvSpPr>
          <p:spPr>
            <a:xfrm>
              <a:off x="2883408" y="3423031"/>
              <a:ext cx="153163" cy="319659"/>
            </a:xfrm>
            <a:custGeom>
              <a:rect b="b" l="l" r="r" t="t"/>
              <a:pathLst>
                <a:path extrusionOk="0" h="319659"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2" y="316357"/>
                  </a:lnTo>
                  <a:lnTo>
                    <a:pt x="95504" y="319658"/>
                  </a:lnTo>
                  <a:lnTo>
                    <a:pt x="72517" y="301371"/>
                  </a:lnTo>
                  <a:lnTo>
                    <a:pt x="56642" y="282194"/>
                  </a:lnTo>
                  <a:lnTo>
                    <a:pt x="39879" y="250952"/>
                  </a:lnTo>
                  <a:lnTo>
                    <a:pt x="22987" y="205866"/>
                  </a:lnTo>
                  <a:lnTo>
                    <a:pt x="7620" y="154558"/>
                  </a:lnTo>
                  <a:lnTo>
                    <a:pt x="0" y="94996"/>
                  </a:lnTo>
                  <a:lnTo>
                    <a:pt x="2413" y="62865"/>
                  </a:lnTo>
                  <a:lnTo>
                    <a:pt x="9652" y="39878"/>
                  </a:lnTo>
                  <a:lnTo>
                    <a:pt x="20193" y="20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95" name="Google Shape;5095;p39"/>
            <p:cNvSpPr/>
            <p:nvPr/>
          </p:nvSpPr>
          <p:spPr>
            <a:xfrm>
              <a:off x="2905506" y="3519932"/>
              <a:ext cx="137288" cy="115697"/>
            </a:xfrm>
            <a:custGeom>
              <a:rect b="b" l="l" r="r" t="t"/>
              <a:pathLst>
                <a:path extrusionOk="0" h="115697" w="137288">
                  <a:moveTo>
                    <a:pt x="15875" y="22098"/>
                  </a:moveTo>
                  <a:lnTo>
                    <a:pt x="29718" y="11049"/>
                  </a:lnTo>
                  <a:lnTo>
                    <a:pt x="47498" y="3937"/>
                  </a:lnTo>
                  <a:lnTo>
                    <a:pt x="61468" y="1015"/>
                  </a:lnTo>
                  <a:lnTo>
                    <a:pt x="74422" y="0"/>
                  </a:lnTo>
                  <a:lnTo>
                    <a:pt x="87757" y="1524"/>
                  </a:lnTo>
                  <a:lnTo>
                    <a:pt x="105537" y="8255"/>
                  </a:lnTo>
                  <a:lnTo>
                    <a:pt x="117602" y="16382"/>
                  </a:lnTo>
                  <a:lnTo>
                    <a:pt x="123825" y="21208"/>
                  </a:lnTo>
                  <a:lnTo>
                    <a:pt x="128651" y="27432"/>
                  </a:lnTo>
                  <a:lnTo>
                    <a:pt x="134874" y="39370"/>
                  </a:lnTo>
                  <a:lnTo>
                    <a:pt x="136779" y="48006"/>
                  </a:lnTo>
                  <a:lnTo>
                    <a:pt x="137287" y="57150"/>
                  </a:lnTo>
                  <a:lnTo>
                    <a:pt x="135763" y="65786"/>
                  </a:lnTo>
                  <a:lnTo>
                    <a:pt x="132461" y="75438"/>
                  </a:lnTo>
                  <a:lnTo>
                    <a:pt x="125730" y="87883"/>
                  </a:lnTo>
                  <a:lnTo>
                    <a:pt x="116078" y="97028"/>
                  </a:lnTo>
                  <a:lnTo>
                    <a:pt x="106045" y="104140"/>
                  </a:lnTo>
                  <a:lnTo>
                    <a:pt x="94107" y="109982"/>
                  </a:lnTo>
                  <a:lnTo>
                    <a:pt x="83947" y="112776"/>
                  </a:lnTo>
                  <a:lnTo>
                    <a:pt x="75819" y="115189"/>
                  </a:lnTo>
                  <a:lnTo>
                    <a:pt x="63373" y="115696"/>
                  </a:lnTo>
                  <a:lnTo>
                    <a:pt x="52832" y="114807"/>
                  </a:lnTo>
                  <a:lnTo>
                    <a:pt x="42164" y="112395"/>
                  </a:lnTo>
                  <a:lnTo>
                    <a:pt x="34544" y="110870"/>
                  </a:lnTo>
                  <a:lnTo>
                    <a:pt x="25400" y="105156"/>
                  </a:lnTo>
                  <a:lnTo>
                    <a:pt x="18161" y="99821"/>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96" name="Google Shape;5096;p39"/>
            <p:cNvSpPr/>
            <p:nvPr/>
          </p:nvSpPr>
          <p:spPr>
            <a:xfrm>
              <a:off x="2905506" y="3519932"/>
              <a:ext cx="137288" cy="115697"/>
            </a:xfrm>
            <a:custGeom>
              <a:rect b="b" l="l" r="r" t="t"/>
              <a:pathLst>
                <a:path extrusionOk="0" h="115697" w="137288">
                  <a:moveTo>
                    <a:pt x="15875" y="22098"/>
                  </a:moveTo>
                  <a:lnTo>
                    <a:pt x="29718" y="11049"/>
                  </a:lnTo>
                  <a:lnTo>
                    <a:pt x="47498" y="3937"/>
                  </a:lnTo>
                  <a:lnTo>
                    <a:pt x="61468" y="1015"/>
                  </a:lnTo>
                  <a:lnTo>
                    <a:pt x="74422" y="0"/>
                  </a:lnTo>
                  <a:lnTo>
                    <a:pt x="87757" y="1524"/>
                  </a:lnTo>
                  <a:lnTo>
                    <a:pt x="105537" y="8255"/>
                  </a:lnTo>
                  <a:lnTo>
                    <a:pt x="117602" y="16382"/>
                  </a:lnTo>
                  <a:lnTo>
                    <a:pt x="123825" y="21208"/>
                  </a:lnTo>
                  <a:lnTo>
                    <a:pt x="128651" y="27432"/>
                  </a:lnTo>
                  <a:lnTo>
                    <a:pt x="134874" y="39370"/>
                  </a:lnTo>
                  <a:lnTo>
                    <a:pt x="136779" y="48006"/>
                  </a:lnTo>
                  <a:lnTo>
                    <a:pt x="137287" y="57150"/>
                  </a:lnTo>
                  <a:lnTo>
                    <a:pt x="135763" y="65786"/>
                  </a:lnTo>
                  <a:lnTo>
                    <a:pt x="132461" y="75438"/>
                  </a:lnTo>
                  <a:lnTo>
                    <a:pt x="125730" y="87883"/>
                  </a:lnTo>
                  <a:lnTo>
                    <a:pt x="116078" y="97028"/>
                  </a:lnTo>
                  <a:lnTo>
                    <a:pt x="106045" y="104140"/>
                  </a:lnTo>
                  <a:lnTo>
                    <a:pt x="94107" y="109982"/>
                  </a:lnTo>
                  <a:lnTo>
                    <a:pt x="83947" y="112776"/>
                  </a:lnTo>
                  <a:lnTo>
                    <a:pt x="75819" y="115189"/>
                  </a:lnTo>
                  <a:lnTo>
                    <a:pt x="63373" y="115696"/>
                  </a:lnTo>
                  <a:lnTo>
                    <a:pt x="52832" y="114807"/>
                  </a:lnTo>
                  <a:lnTo>
                    <a:pt x="42164" y="112395"/>
                  </a:lnTo>
                  <a:lnTo>
                    <a:pt x="34544" y="110870"/>
                  </a:lnTo>
                  <a:lnTo>
                    <a:pt x="25400" y="105156"/>
                  </a:lnTo>
                  <a:lnTo>
                    <a:pt x="18161" y="99821"/>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5097" name="Google Shape;5097;p39"/>
          <p:cNvGrpSpPr/>
          <p:nvPr/>
        </p:nvGrpSpPr>
        <p:grpSpPr>
          <a:xfrm rot="6047400">
            <a:off x="3987800" y="0"/>
            <a:ext cx="434849" cy="512065"/>
            <a:chOff x="3987800" y="0"/>
            <a:chExt cx="434849" cy="512065"/>
          </a:xfrm>
        </p:grpSpPr>
        <p:sp>
          <p:nvSpPr>
            <p:cNvPr id="5098" name="Google Shape;5098;p39"/>
            <p:cNvSpPr/>
            <p:nvPr/>
          </p:nvSpPr>
          <p:spPr>
            <a:xfrm>
              <a:off x="4293616" y="2528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099" name="Google Shape;5099;p39"/>
            <p:cNvSpPr/>
            <p:nvPr/>
          </p:nvSpPr>
          <p:spPr>
            <a:xfrm>
              <a:off x="4293616" y="2528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00" name="Google Shape;5100;p39"/>
            <p:cNvSpPr/>
            <p:nvPr/>
          </p:nvSpPr>
          <p:spPr>
            <a:xfrm>
              <a:off x="4363212" y="502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01" name="Google Shape;5101;p39"/>
            <p:cNvSpPr/>
            <p:nvPr/>
          </p:nvSpPr>
          <p:spPr>
            <a:xfrm>
              <a:off x="4363212" y="502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02" name="Google Shape;5102;p39"/>
            <p:cNvSpPr/>
            <p:nvPr/>
          </p:nvSpPr>
          <p:spPr>
            <a:xfrm>
              <a:off x="3987800" y="2687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03" name="Google Shape;5103;p39"/>
            <p:cNvSpPr/>
            <p:nvPr/>
          </p:nvSpPr>
          <p:spPr>
            <a:xfrm>
              <a:off x="3987800" y="2687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04" name="Google Shape;5104;p39"/>
            <p:cNvSpPr/>
            <p:nvPr/>
          </p:nvSpPr>
          <p:spPr>
            <a:xfrm>
              <a:off x="4014216" y="2390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05" name="Google Shape;5105;p39"/>
            <p:cNvSpPr/>
            <p:nvPr/>
          </p:nvSpPr>
          <p:spPr>
            <a:xfrm>
              <a:off x="4328160" y="480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06" name="Google Shape;5106;p39"/>
            <p:cNvSpPr/>
            <p:nvPr/>
          </p:nvSpPr>
          <p:spPr>
            <a:xfrm>
              <a:off x="4328160" y="480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07" name="Google Shape;5107;p39"/>
            <p:cNvSpPr/>
            <p:nvPr/>
          </p:nvSpPr>
          <p:spPr>
            <a:xfrm>
              <a:off x="4200906" y="2903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08" name="Google Shape;5108;p39"/>
            <p:cNvSpPr/>
            <p:nvPr/>
          </p:nvSpPr>
          <p:spPr>
            <a:xfrm>
              <a:off x="4200906" y="2903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09" name="Google Shape;5109;p39"/>
            <p:cNvSpPr/>
            <p:nvPr/>
          </p:nvSpPr>
          <p:spPr>
            <a:xfrm>
              <a:off x="4118864" y="2106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10" name="Google Shape;5110;p39"/>
            <p:cNvSpPr/>
            <p:nvPr/>
          </p:nvSpPr>
          <p:spPr>
            <a:xfrm>
              <a:off x="4118864" y="2106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11" name="Google Shape;5111;p39"/>
            <p:cNvSpPr/>
            <p:nvPr/>
          </p:nvSpPr>
          <p:spPr>
            <a:xfrm>
              <a:off x="4248912" y="652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12" name="Google Shape;5112;p39"/>
            <p:cNvSpPr/>
            <p:nvPr/>
          </p:nvSpPr>
          <p:spPr>
            <a:xfrm>
              <a:off x="4248912" y="652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13" name="Google Shape;5113;p39"/>
            <p:cNvSpPr/>
            <p:nvPr/>
          </p:nvSpPr>
          <p:spPr>
            <a:xfrm>
              <a:off x="4348226" y="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14" name="Google Shape;5114;p39"/>
            <p:cNvSpPr/>
            <p:nvPr/>
          </p:nvSpPr>
          <p:spPr>
            <a:xfrm>
              <a:off x="4348226" y="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15" name="Google Shape;5115;p39"/>
            <p:cNvSpPr/>
            <p:nvPr/>
          </p:nvSpPr>
          <p:spPr>
            <a:xfrm>
              <a:off x="4314190" y="3383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16" name="Google Shape;5116;p39"/>
            <p:cNvSpPr/>
            <p:nvPr/>
          </p:nvSpPr>
          <p:spPr>
            <a:xfrm>
              <a:off x="4314190" y="3383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17" name="Google Shape;5117;p39"/>
            <p:cNvSpPr/>
            <p:nvPr/>
          </p:nvSpPr>
          <p:spPr>
            <a:xfrm>
              <a:off x="4310888" y="3210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18" name="Google Shape;5118;p39"/>
            <p:cNvSpPr/>
            <p:nvPr/>
          </p:nvSpPr>
          <p:spPr>
            <a:xfrm>
              <a:off x="4310888" y="3210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5119" name="Google Shape;5119;p39"/>
            <p:cNvCxnSpPr/>
            <p:nvPr/>
          </p:nvCxnSpPr>
          <p:spPr>
            <a:xfrm flipH="1">
              <a:off x="4243197" y="4170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5120" name="Google Shape;5120;p39"/>
            <p:cNvCxnSpPr/>
            <p:nvPr/>
          </p:nvCxnSpPr>
          <p:spPr>
            <a:xfrm rot="10800000">
              <a:off x="4220083" y="4526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5121" name="Google Shape;5121;p39"/>
            <p:cNvCxnSpPr/>
            <p:nvPr/>
          </p:nvCxnSpPr>
          <p:spPr>
            <a:xfrm rot="10800000">
              <a:off x="4231640" y="4314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5122" name="Google Shape;5122;p39"/>
            <p:cNvCxnSpPr/>
            <p:nvPr/>
          </p:nvCxnSpPr>
          <p:spPr>
            <a:xfrm rot="10800000">
              <a:off x="4224909" y="4688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5123" name="Google Shape;5123;p39"/>
            <p:cNvCxnSpPr/>
            <p:nvPr/>
          </p:nvCxnSpPr>
          <p:spPr>
            <a:xfrm rot="10800000">
              <a:off x="4259961" y="3944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5124" name="Google Shape;5124;p39"/>
            <p:cNvCxnSpPr/>
            <p:nvPr/>
          </p:nvCxnSpPr>
          <p:spPr>
            <a:xfrm flipH="1">
              <a:off x="4245991" y="3676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5125" name="Google Shape;5125;p39"/>
            <p:cNvCxnSpPr/>
            <p:nvPr/>
          </p:nvCxnSpPr>
          <p:spPr>
            <a:xfrm flipH="1">
              <a:off x="4235450" y="4046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5126" name="Google Shape;5126;p39"/>
            <p:cNvCxnSpPr/>
            <p:nvPr/>
          </p:nvCxnSpPr>
          <p:spPr>
            <a:xfrm flipH="1">
              <a:off x="4273931" y="368046"/>
              <a:ext cx="14351" cy="97536"/>
            </a:xfrm>
            <a:prstGeom prst="straightConnector1">
              <a:avLst/>
            </a:prstGeom>
            <a:noFill/>
            <a:ln cap="flat" cmpd="sng" w="12700">
              <a:solidFill>
                <a:srgbClr val="804000"/>
              </a:solidFill>
              <a:prstDash val="solid"/>
              <a:round/>
              <a:headEnd len="sm" w="sm" type="none"/>
              <a:tailEnd len="sm" w="sm" type="none"/>
            </a:ln>
          </p:spPr>
        </p:cxnSp>
        <p:sp>
          <p:nvSpPr>
            <p:cNvPr id="5127" name="Google Shape;5127;p39"/>
            <p:cNvSpPr/>
            <p:nvPr/>
          </p:nvSpPr>
          <p:spPr>
            <a:xfrm>
              <a:off x="4207637" y="1372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28" name="Google Shape;5128;p39"/>
            <p:cNvSpPr/>
            <p:nvPr/>
          </p:nvSpPr>
          <p:spPr>
            <a:xfrm>
              <a:off x="4188968" y="172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29" name="Google Shape;5129;p39"/>
            <p:cNvSpPr/>
            <p:nvPr/>
          </p:nvSpPr>
          <p:spPr>
            <a:xfrm>
              <a:off x="4328160" y="278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30" name="Google Shape;5130;p39"/>
            <p:cNvSpPr/>
            <p:nvPr/>
          </p:nvSpPr>
          <p:spPr>
            <a:xfrm>
              <a:off x="4305554" y="2466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31" name="Google Shape;5131;p39"/>
            <p:cNvSpPr/>
            <p:nvPr/>
          </p:nvSpPr>
          <p:spPr>
            <a:xfrm>
              <a:off x="4305554" y="2466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32" name="Google Shape;5132;p39"/>
            <p:cNvSpPr/>
            <p:nvPr/>
          </p:nvSpPr>
          <p:spPr>
            <a:xfrm>
              <a:off x="4304157" y="2802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33" name="Google Shape;5133;p39"/>
            <p:cNvSpPr/>
            <p:nvPr/>
          </p:nvSpPr>
          <p:spPr>
            <a:xfrm>
              <a:off x="4304157" y="2802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34" name="Google Shape;5134;p39"/>
            <p:cNvSpPr/>
            <p:nvPr/>
          </p:nvSpPr>
          <p:spPr>
            <a:xfrm>
              <a:off x="4187444" y="2716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35" name="Google Shape;5135;p39"/>
            <p:cNvSpPr/>
            <p:nvPr/>
          </p:nvSpPr>
          <p:spPr>
            <a:xfrm>
              <a:off x="4153408" y="321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36" name="Google Shape;5136;p39"/>
            <p:cNvSpPr/>
            <p:nvPr/>
          </p:nvSpPr>
          <p:spPr>
            <a:xfrm>
              <a:off x="4175506" y="1290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37" name="Google Shape;5137;p39"/>
            <p:cNvSpPr/>
            <p:nvPr/>
          </p:nvSpPr>
          <p:spPr>
            <a:xfrm>
              <a:off x="4175506" y="1290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5138" name="Google Shape;5138;p39"/>
          <p:cNvGrpSpPr/>
          <p:nvPr/>
        </p:nvGrpSpPr>
        <p:grpSpPr>
          <a:xfrm rot="-5743200">
            <a:off x="5334000" y="2794000"/>
            <a:ext cx="434849" cy="512065"/>
            <a:chOff x="5334000" y="2794000"/>
            <a:chExt cx="434849" cy="512065"/>
          </a:xfrm>
        </p:grpSpPr>
        <p:sp>
          <p:nvSpPr>
            <p:cNvPr id="5139" name="Google Shape;5139;p39"/>
            <p:cNvSpPr/>
            <p:nvPr/>
          </p:nvSpPr>
          <p:spPr>
            <a:xfrm>
              <a:off x="5639816" y="30468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40" name="Google Shape;5140;p39"/>
            <p:cNvSpPr/>
            <p:nvPr/>
          </p:nvSpPr>
          <p:spPr>
            <a:xfrm>
              <a:off x="5639816" y="30468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41" name="Google Shape;5141;p39"/>
            <p:cNvSpPr/>
            <p:nvPr/>
          </p:nvSpPr>
          <p:spPr>
            <a:xfrm>
              <a:off x="5709412" y="28442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42" name="Google Shape;5142;p39"/>
            <p:cNvSpPr/>
            <p:nvPr/>
          </p:nvSpPr>
          <p:spPr>
            <a:xfrm>
              <a:off x="5709412" y="28442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43" name="Google Shape;5143;p39"/>
            <p:cNvSpPr/>
            <p:nvPr/>
          </p:nvSpPr>
          <p:spPr>
            <a:xfrm>
              <a:off x="5334000" y="30627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44" name="Google Shape;5144;p39"/>
            <p:cNvSpPr/>
            <p:nvPr/>
          </p:nvSpPr>
          <p:spPr>
            <a:xfrm>
              <a:off x="5334000" y="30627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45" name="Google Shape;5145;p39"/>
            <p:cNvSpPr/>
            <p:nvPr/>
          </p:nvSpPr>
          <p:spPr>
            <a:xfrm>
              <a:off x="5360416" y="30330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46" name="Google Shape;5146;p39"/>
            <p:cNvSpPr/>
            <p:nvPr/>
          </p:nvSpPr>
          <p:spPr>
            <a:xfrm>
              <a:off x="5674360" y="28420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47" name="Google Shape;5147;p39"/>
            <p:cNvSpPr/>
            <p:nvPr/>
          </p:nvSpPr>
          <p:spPr>
            <a:xfrm>
              <a:off x="5674360" y="28420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48" name="Google Shape;5148;p39"/>
            <p:cNvSpPr/>
            <p:nvPr/>
          </p:nvSpPr>
          <p:spPr>
            <a:xfrm>
              <a:off x="5547106" y="30843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49" name="Google Shape;5149;p39"/>
            <p:cNvSpPr/>
            <p:nvPr/>
          </p:nvSpPr>
          <p:spPr>
            <a:xfrm>
              <a:off x="5547106" y="30843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50" name="Google Shape;5150;p39"/>
            <p:cNvSpPr/>
            <p:nvPr/>
          </p:nvSpPr>
          <p:spPr>
            <a:xfrm>
              <a:off x="5465064" y="30046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51" name="Google Shape;5151;p39"/>
            <p:cNvSpPr/>
            <p:nvPr/>
          </p:nvSpPr>
          <p:spPr>
            <a:xfrm>
              <a:off x="5465064" y="30046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52" name="Google Shape;5152;p39"/>
            <p:cNvSpPr/>
            <p:nvPr/>
          </p:nvSpPr>
          <p:spPr>
            <a:xfrm>
              <a:off x="5595112" y="28592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53" name="Google Shape;5153;p39"/>
            <p:cNvSpPr/>
            <p:nvPr/>
          </p:nvSpPr>
          <p:spPr>
            <a:xfrm>
              <a:off x="5595112" y="28592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54" name="Google Shape;5154;p39"/>
            <p:cNvSpPr/>
            <p:nvPr/>
          </p:nvSpPr>
          <p:spPr>
            <a:xfrm>
              <a:off x="5694426" y="27940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55" name="Google Shape;5155;p39"/>
            <p:cNvSpPr/>
            <p:nvPr/>
          </p:nvSpPr>
          <p:spPr>
            <a:xfrm>
              <a:off x="5694426" y="27940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56" name="Google Shape;5156;p39"/>
            <p:cNvSpPr/>
            <p:nvPr/>
          </p:nvSpPr>
          <p:spPr>
            <a:xfrm>
              <a:off x="5660390" y="31323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57" name="Google Shape;5157;p39"/>
            <p:cNvSpPr/>
            <p:nvPr/>
          </p:nvSpPr>
          <p:spPr>
            <a:xfrm>
              <a:off x="5660390" y="31323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58" name="Google Shape;5158;p39"/>
            <p:cNvSpPr/>
            <p:nvPr/>
          </p:nvSpPr>
          <p:spPr>
            <a:xfrm>
              <a:off x="5657088" y="31150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59" name="Google Shape;5159;p39"/>
            <p:cNvSpPr/>
            <p:nvPr/>
          </p:nvSpPr>
          <p:spPr>
            <a:xfrm>
              <a:off x="5657088" y="31150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5160" name="Google Shape;5160;p39"/>
            <p:cNvCxnSpPr/>
            <p:nvPr/>
          </p:nvCxnSpPr>
          <p:spPr>
            <a:xfrm flipH="1">
              <a:off x="5589397" y="32110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5161" name="Google Shape;5161;p39"/>
            <p:cNvCxnSpPr/>
            <p:nvPr/>
          </p:nvCxnSpPr>
          <p:spPr>
            <a:xfrm rot="10800000">
              <a:off x="5566283" y="32466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5162" name="Google Shape;5162;p39"/>
            <p:cNvCxnSpPr/>
            <p:nvPr/>
          </p:nvCxnSpPr>
          <p:spPr>
            <a:xfrm rot="10800000">
              <a:off x="5577840" y="32254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5163" name="Google Shape;5163;p39"/>
            <p:cNvCxnSpPr/>
            <p:nvPr/>
          </p:nvCxnSpPr>
          <p:spPr>
            <a:xfrm rot="10800000">
              <a:off x="5571109" y="32628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5164" name="Google Shape;5164;p39"/>
            <p:cNvCxnSpPr/>
            <p:nvPr/>
          </p:nvCxnSpPr>
          <p:spPr>
            <a:xfrm rot="10800000">
              <a:off x="5606161" y="31884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5165" name="Google Shape;5165;p39"/>
            <p:cNvCxnSpPr/>
            <p:nvPr/>
          </p:nvCxnSpPr>
          <p:spPr>
            <a:xfrm flipH="1">
              <a:off x="5592191" y="31616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5166" name="Google Shape;5166;p39"/>
            <p:cNvCxnSpPr/>
            <p:nvPr/>
          </p:nvCxnSpPr>
          <p:spPr>
            <a:xfrm flipH="1">
              <a:off x="5581650" y="31986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5167" name="Google Shape;5167;p39"/>
            <p:cNvCxnSpPr/>
            <p:nvPr/>
          </p:nvCxnSpPr>
          <p:spPr>
            <a:xfrm flipH="1">
              <a:off x="5620131" y="3162046"/>
              <a:ext cx="14351" cy="97536"/>
            </a:xfrm>
            <a:prstGeom prst="straightConnector1">
              <a:avLst/>
            </a:prstGeom>
            <a:noFill/>
            <a:ln cap="flat" cmpd="sng" w="12700">
              <a:solidFill>
                <a:srgbClr val="804000"/>
              </a:solidFill>
              <a:prstDash val="solid"/>
              <a:round/>
              <a:headEnd len="sm" w="sm" type="none"/>
              <a:tailEnd len="sm" w="sm" type="none"/>
            </a:ln>
          </p:spPr>
        </p:cxnSp>
        <p:sp>
          <p:nvSpPr>
            <p:cNvPr id="5168" name="Google Shape;5168;p39"/>
            <p:cNvSpPr/>
            <p:nvPr/>
          </p:nvSpPr>
          <p:spPr>
            <a:xfrm>
              <a:off x="5553837" y="29312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69" name="Google Shape;5169;p39"/>
            <p:cNvSpPr/>
            <p:nvPr/>
          </p:nvSpPr>
          <p:spPr>
            <a:xfrm>
              <a:off x="5535168" y="28112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70" name="Google Shape;5170;p39"/>
            <p:cNvSpPr/>
            <p:nvPr/>
          </p:nvSpPr>
          <p:spPr>
            <a:xfrm>
              <a:off x="5674360" y="28218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71" name="Google Shape;5171;p39"/>
            <p:cNvSpPr/>
            <p:nvPr/>
          </p:nvSpPr>
          <p:spPr>
            <a:xfrm>
              <a:off x="5651754" y="30406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72" name="Google Shape;5172;p39"/>
            <p:cNvSpPr/>
            <p:nvPr/>
          </p:nvSpPr>
          <p:spPr>
            <a:xfrm>
              <a:off x="5651754" y="30406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73" name="Google Shape;5173;p39"/>
            <p:cNvSpPr/>
            <p:nvPr/>
          </p:nvSpPr>
          <p:spPr>
            <a:xfrm>
              <a:off x="5650357" y="30742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74" name="Google Shape;5174;p39"/>
            <p:cNvSpPr/>
            <p:nvPr/>
          </p:nvSpPr>
          <p:spPr>
            <a:xfrm>
              <a:off x="5650357" y="30742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75" name="Google Shape;5175;p39"/>
            <p:cNvSpPr/>
            <p:nvPr/>
          </p:nvSpPr>
          <p:spPr>
            <a:xfrm>
              <a:off x="5533644" y="30656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76" name="Google Shape;5176;p39"/>
            <p:cNvSpPr/>
            <p:nvPr/>
          </p:nvSpPr>
          <p:spPr>
            <a:xfrm>
              <a:off x="5499608" y="28261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77" name="Google Shape;5177;p39"/>
            <p:cNvSpPr/>
            <p:nvPr/>
          </p:nvSpPr>
          <p:spPr>
            <a:xfrm>
              <a:off x="5521706" y="29230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78" name="Google Shape;5178;p39"/>
            <p:cNvSpPr/>
            <p:nvPr/>
          </p:nvSpPr>
          <p:spPr>
            <a:xfrm>
              <a:off x="5521706" y="29230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5179" name="Google Shape;5179;p39"/>
          <p:cNvGrpSpPr/>
          <p:nvPr/>
        </p:nvGrpSpPr>
        <p:grpSpPr>
          <a:xfrm rot="-7509093">
            <a:off x="6680199" y="3238500"/>
            <a:ext cx="434848" cy="512065"/>
            <a:chOff x="6680199" y="3238500"/>
            <a:chExt cx="434848" cy="512065"/>
          </a:xfrm>
        </p:grpSpPr>
        <p:sp>
          <p:nvSpPr>
            <p:cNvPr id="5180" name="Google Shape;5180;p39"/>
            <p:cNvSpPr/>
            <p:nvPr/>
          </p:nvSpPr>
          <p:spPr>
            <a:xfrm>
              <a:off x="6986013" y="3491357"/>
              <a:ext cx="25909" cy="49912"/>
            </a:xfrm>
            <a:custGeom>
              <a:rect b="b" l="l" r="r" t="t"/>
              <a:pathLst>
                <a:path extrusionOk="0" h="49912" w="25909">
                  <a:moveTo>
                    <a:pt x="9017" y="49911"/>
                  </a:moveTo>
                  <a:lnTo>
                    <a:pt x="8128" y="15367"/>
                  </a:lnTo>
                  <a:lnTo>
                    <a:pt x="0" y="13969"/>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81" name="Google Shape;5181;p39"/>
            <p:cNvSpPr/>
            <p:nvPr/>
          </p:nvSpPr>
          <p:spPr>
            <a:xfrm>
              <a:off x="6986013" y="3491357"/>
              <a:ext cx="25909" cy="49912"/>
            </a:xfrm>
            <a:custGeom>
              <a:rect b="b" l="l" r="r" t="t"/>
              <a:pathLst>
                <a:path extrusionOk="0" h="49912" w="25909">
                  <a:moveTo>
                    <a:pt x="9017" y="49911"/>
                  </a:moveTo>
                  <a:lnTo>
                    <a:pt x="8128" y="15367"/>
                  </a:lnTo>
                  <a:lnTo>
                    <a:pt x="0" y="13969"/>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82" name="Google Shape;5182;p39"/>
            <p:cNvSpPr/>
            <p:nvPr/>
          </p:nvSpPr>
          <p:spPr>
            <a:xfrm>
              <a:off x="7055610" y="3288792"/>
              <a:ext cx="59437" cy="56642"/>
            </a:xfrm>
            <a:custGeom>
              <a:rect b="b" l="l" r="r" t="t"/>
              <a:pathLst>
                <a:path extrusionOk="0" h="56642" w="59437">
                  <a:moveTo>
                    <a:pt x="16256" y="56641"/>
                  </a:moveTo>
                  <a:lnTo>
                    <a:pt x="5716" y="26034"/>
                  </a:lnTo>
                  <a:lnTo>
                    <a:pt x="0" y="7746"/>
                  </a:lnTo>
                  <a:lnTo>
                    <a:pt x="7621" y="4317"/>
                  </a:lnTo>
                  <a:lnTo>
                    <a:pt x="17273" y="2031"/>
                  </a:lnTo>
                  <a:lnTo>
                    <a:pt x="26798" y="507"/>
                  </a:lnTo>
                  <a:lnTo>
                    <a:pt x="40259" y="0"/>
                  </a:lnTo>
                  <a:lnTo>
                    <a:pt x="50293" y="2413"/>
                  </a:lnTo>
                  <a:lnTo>
                    <a:pt x="51308" y="2920"/>
                  </a:lnTo>
                  <a:lnTo>
                    <a:pt x="51308" y="3428"/>
                  </a:lnTo>
                  <a:lnTo>
                    <a:pt x="53722" y="4317"/>
                  </a:lnTo>
                  <a:lnTo>
                    <a:pt x="56134" y="7239"/>
                  </a:lnTo>
                  <a:lnTo>
                    <a:pt x="57531" y="8635"/>
                  </a:lnTo>
                  <a:lnTo>
                    <a:pt x="58040" y="9652"/>
                  </a:lnTo>
                  <a:lnTo>
                    <a:pt x="58040" y="10159"/>
                  </a:lnTo>
                  <a:lnTo>
                    <a:pt x="59436" y="14985"/>
                  </a:lnTo>
                  <a:lnTo>
                    <a:pt x="58929" y="16382"/>
                  </a:lnTo>
                  <a:lnTo>
                    <a:pt x="58929" y="19303"/>
                  </a:lnTo>
                  <a:lnTo>
                    <a:pt x="58548" y="21716"/>
                  </a:lnTo>
                  <a:lnTo>
                    <a:pt x="58040" y="21716"/>
                  </a:lnTo>
                  <a:lnTo>
                    <a:pt x="57531" y="23621"/>
                  </a:lnTo>
                  <a:lnTo>
                    <a:pt x="57023" y="24003"/>
                  </a:lnTo>
                  <a:lnTo>
                    <a:pt x="53213" y="30733"/>
                  </a:lnTo>
                  <a:lnTo>
                    <a:pt x="41275" y="42798"/>
                  </a:lnTo>
                  <a:lnTo>
                    <a:pt x="38354" y="44195"/>
                  </a:lnTo>
                  <a:lnTo>
                    <a:pt x="37847" y="44703"/>
                  </a:lnTo>
                  <a:lnTo>
                    <a:pt x="30607" y="49529"/>
                  </a:lnTo>
                  <a:lnTo>
                    <a:pt x="21082" y="54355"/>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83" name="Google Shape;5183;p39"/>
            <p:cNvSpPr/>
            <p:nvPr/>
          </p:nvSpPr>
          <p:spPr>
            <a:xfrm>
              <a:off x="7055610" y="3288792"/>
              <a:ext cx="59437" cy="56642"/>
            </a:xfrm>
            <a:custGeom>
              <a:rect b="b" l="l" r="r" t="t"/>
              <a:pathLst>
                <a:path extrusionOk="0" h="56642" w="59437">
                  <a:moveTo>
                    <a:pt x="16256" y="56641"/>
                  </a:moveTo>
                  <a:lnTo>
                    <a:pt x="5716" y="26034"/>
                  </a:lnTo>
                  <a:lnTo>
                    <a:pt x="0" y="7746"/>
                  </a:lnTo>
                  <a:lnTo>
                    <a:pt x="7621" y="4317"/>
                  </a:lnTo>
                  <a:lnTo>
                    <a:pt x="17273" y="2031"/>
                  </a:lnTo>
                  <a:lnTo>
                    <a:pt x="26798" y="507"/>
                  </a:lnTo>
                  <a:lnTo>
                    <a:pt x="40259" y="0"/>
                  </a:lnTo>
                  <a:lnTo>
                    <a:pt x="50293" y="2413"/>
                  </a:lnTo>
                  <a:lnTo>
                    <a:pt x="51308" y="2920"/>
                  </a:lnTo>
                  <a:lnTo>
                    <a:pt x="51308" y="3428"/>
                  </a:lnTo>
                  <a:lnTo>
                    <a:pt x="53722" y="4317"/>
                  </a:lnTo>
                  <a:lnTo>
                    <a:pt x="56134" y="7239"/>
                  </a:lnTo>
                  <a:lnTo>
                    <a:pt x="57531" y="8635"/>
                  </a:lnTo>
                  <a:lnTo>
                    <a:pt x="58040" y="9652"/>
                  </a:lnTo>
                  <a:lnTo>
                    <a:pt x="58040" y="10159"/>
                  </a:lnTo>
                  <a:lnTo>
                    <a:pt x="59436" y="14985"/>
                  </a:lnTo>
                  <a:lnTo>
                    <a:pt x="58929" y="16382"/>
                  </a:lnTo>
                  <a:lnTo>
                    <a:pt x="58929" y="19303"/>
                  </a:lnTo>
                  <a:lnTo>
                    <a:pt x="58548" y="21716"/>
                  </a:lnTo>
                  <a:lnTo>
                    <a:pt x="58040" y="21716"/>
                  </a:lnTo>
                  <a:lnTo>
                    <a:pt x="57531" y="23621"/>
                  </a:lnTo>
                  <a:lnTo>
                    <a:pt x="57023" y="24003"/>
                  </a:lnTo>
                  <a:lnTo>
                    <a:pt x="53213" y="30733"/>
                  </a:lnTo>
                  <a:lnTo>
                    <a:pt x="41275" y="42798"/>
                  </a:lnTo>
                  <a:lnTo>
                    <a:pt x="38354" y="44195"/>
                  </a:lnTo>
                  <a:lnTo>
                    <a:pt x="37847" y="44703"/>
                  </a:lnTo>
                  <a:lnTo>
                    <a:pt x="30607" y="49529"/>
                  </a:lnTo>
                  <a:lnTo>
                    <a:pt x="21082" y="5435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84" name="Google Shape;5184;p39"/>
            <p:cNvSpPr/>
            <p:nvPr/>
          </p:nvSpPr>
          <p:spPr>
            <a:xfrm>
              <a:off x="6680199" y="3507232"/>
              <a:ext cx="39879" cy="49022"/>
            </a:xfrm>
            <a:custGeom>
              <a:rect b="b" l="l" r="r" t="t"/>
              <a:pathLst>
                <a:path extrusionOk="0" h="49022" w="39879">
                  <a:moveTo>
                    <a:pt x="18288" y="0"/>
                  </a:moveTo>
                  <a:lnTo>
                    <a:pt x="31623" y="5715"/>
                  </a:lnTo>
                  <a:lnTo>
                    <a:pt x="39371" y="12065"/>
                  </a:lnTo>
                  <a:lnTo>
                    <a:pt x="39878" y="35052"/>
                  </a:lnTo>
                  <a:lnTo>
                    <a:pt x="25908" y="47117"/>
                  </a:lnTo>
                  <a:lnTo>
                    <a:pt x="8636" y="49021"/>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85" name="Google Shape;5185;p39"/>
            <p:cNvSpPr/>
            <p:nvPr/>
          </p:nvSpPr>
          <p:spPr>
            <a:xfrm>
              <a:off x="6680199" y="3507232"/>
              <a:ext cx="39879" cy="49022"/>
            </a:xfrm>
            <a:custGeom>
              <a:rect b="b" l="l" r="r" t="t"/>
              <a:pathLst>
                <a:path extrusionOk="0" h="49022" w="39879">
                  <a:moveTo>
                    <a:pt x="18288" y="0"/>
                  </a:moveTo>
                  <a:lnTo>
                    <a:pt x="31623" y="5715"/>
                  </a:lnTo>
                  <a:lnTo>
                    <a:pt x="39371" y="12065"/>
                  </a:lnTo>
                  <a:lnTo>
                    <a:pt x="39878" y="35052"/>
                  </a:lnTo>
                  <a:lnTo>
                    <a:pt x="25908" y="47117"/>
                  </a:lnTo>
                  <a:lnTo>
                    <a:pt x="8636" y="49021"/>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86" name="Google Shape;5186;p39"/>
            <p:cNvSpPr/>
            <p:nvPr/>
          </p:nvSpPr>
          <p:spPr>
            <a:xfrm>
              <a:off x="6706613" y="3477514"/>
              <a:ext cx="117603" cy="66168"/>
            </a:xfrm>
            <a:custGeom>
              <a:rect b="b" l="l" r="r" t="t"/>
              <a:pathLst>
                <a:path extrusionOk="0" h="66168" w="117603">
                  <a:moveTo>
                    <a:pt x="112776" y="0"/>
                  </a:moveTo>
                  <a:lnTo>
                    <a:pt x="117602" y="61468"/>
                  </a:lnTo>
                  <a:lnTo>
                    <a:pt x="104648" y="65278"/>
                  </a:lnTo>
                  <a:lnTo>
                    <a:pt x="93601" y="66167"/>
                  </a:lnTo>
                  <a:lnTo>
                    <a:pt x="73914" y="65278"/>
                  </a:lnTo>
                  <a:lnTo>
                    <a:pt x="9145" y="65278"/>
                  </a:lnTo>
                  <a:lnTo>
                    <a:pt x="0" y="51308"/>
                  </a:lnTo>
                  <a:lnTo>
                    <a:pt x="2413" y="39370"/>
                  </a:lnTo>
                  <a:lnTo>
                    <a:pt x="32639" y="28829"/>
                  </a:lnTo>
                  <a:lnTo>
                    <a:pt x="54229" y="18669"/>
                  </a:lnTo>
                  <a:lnTo>
                    <a:pt x="64264"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87" name="Google Shape;5187;p39"/>
            <p:cNvSpPr/>
            <p:nvPr/>
          </p:nvSpPr>
          <p:spPr>
            <a:xfrm>
              <a:off x="7020558" y="32865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6" y="63245"/>
                  </a:lnTo>
                  <a:lnTo>
                    <a:pt x="35433" y="72897"/>
                  </a:lnTo>
                  <a:lnTo>
                    <a:pt x="1906"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88" name="Google Shape;5188;p39"/>
            <p:cNvSpPr/>
            <p:nvPr/>
          </p:nvSpPr>
          <p:spPr>
            <a:xfrm>
              <a:off x="7020558" y="32865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6" y="63245"/>
                  </a:lnTo>
                  <a:lnTo>
                    <a:pt x="35433" y="72897"/>
                  </a:lnTo>
                  <a:lnTo>
                    <a:pt x="1906"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89" name="Google Shape;5189;p39"/>
            <p:cNvSpPr/>
            <p:nvPr/>
          </p:nvSpPr>
          <p:spPr>
            <a:xfrm>
              <a:off x="6893304" y="3528822"/>
              <a:ext cx="14480" cy="7240"/>
            </a:xfrm>
            <a:custGeom>
              <a:rect b="b" l="l" r="r" t="t"/>
              <a:pathLst>
                <a:path extrusionOk="0" h="7240" w="14480">
                  <a:moveTo>
                    <a:pt x="0" y="7239"/>
                  </a:moveTo>
                  <a:lnTo>
                    <a:pt x="3429" y="3810"/>
                  </a:lnTo>
                  <a:lnTo>
                    <a:pt x="3429" y="3429"/>
                  </a:lnTo>
                  <a:lnTo>
                    <a:pt x="7748" y="0"/>
                  </a:lnTo>
                  <a:lnTo>
                    <a:pt x="11557" y="0"/>
                  </a:lnTo>
                  <a:lnTo>
                    <a:pt x="14479" y="508"/>
                  </a:lnTo>
                  <a:lnTo>
                    <a:pt x="11049" y="508"/>
                  </a:lnTo>
                  <a:lnTo>
                    <a:pt x="8129"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90" name="Google Shape;5190;p39"/>
            <p:cNvSpPr/>
            <p:nvPr/>
          </p:nvSpPr>
          <p:spPr>
            <a:xfrm>
              <a:off x="6893304" y="3528822"/>
              <a:ext cx="14480" cy="7240"/>
            </a:xfrm>
            <a:custGeom>
              <a:rect b="b" l="l" r="r" t="t"/>
              <a:pathLst>
                <a:path extrusionOk="0" h="7240" w="14480">
                  <a:moveTo>
                    <a:pt x="0" y="7239"/>
                  </a:moveTo>
                  <a:lnTo>
                    <a:pt x="3429" y="3810"/>
                  </a:lnTo>
                  <a:lnTo>
                    <a:pt x="3429" y="3429"/>
                  </a:lnTo>
                  <a:lnTo>
                    <a:pt x="7748" y="0"/>
                  </a:lnTo>
                  <a:lnTo>
                    <a:pt x="11557" y="0"/>
                  </a:lnTo>
                  <a:lnTo>
                    <a:pt x="14479" y="508"/>
                  </a:lnTo>
                  <a:lnTo>
                    <a:pt x="11049" y="508"/>
                  </a:lnTo>
                  <a:lnTo>
                    <a:pt x="8129"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91" name="Google Shape;5191;p39"/>
            <p:cNvSpPr/>
            <p:nvPr/>
          </p:nvSpPr>
          <p:spPr>
            <a:xfrm>
              <a:off x="6811263" y="3449193"/>
              <a:ext cx="83058" cy="98807"/>
            </a:xfrm>
            <a:custGeom>
              <a:rect b="b" l="l" r="r" t="t"/>
              <a:pathLst>
                <a:path extrusionOk="0" h="98807" w="83058">
                  <a:moveTo>
                    <a:pt x="57150" y="0"/>
                  </a:moveTo>
                  <a:lnTo>
                    <a:pt x="83057" y="90678"/>
                  </a:lnTo>
                  <a:lnTo>
                    <a:pt x="20193" y="98806"/>
                  </a:lnTo>
                  <a:lnTo>
                    <a:pt x="9144" y="79629"/>
                  </a:lnTo>
                  <a:lnTo>
                    <a:pt x="3809" y="63372"/>
                  </a:lnTo>
                  <a:lnTo>
                    <a:pt x="0" y="42164"/>
                  </a:lnTo>
                  <a:lnTo>
                    <a:pt x="5715" y="2209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92" name="Google Shape;5192;p39"/>
            <p:cNvSpPr/>
            <p:nvPr/>
          </p:nvSpPr>
          <p:spPr>
            <a:xfrm>
              <a:off x="6811263" y="3449193"/>
              <a:ext cx="83058" cy="98807"/>
            </a:xfrm>
            <a:custGeom>
              <a:rect b="b" l="l" r="r" t="t"/>
              <a:pathLst>
                <a:path extrusionOk="0" h="98807" w="83058">
                  <a:moveTo>
                    <a:pt x="57150" y="0"/>
                  </a:moveTo>
                  <a:lnTo>
                    <a:pt x="83057" y="90678"/>
                  </a:lnTo>
                  <a:lnTo>
                    <a:pt x="20193" y="98806"/>
                  </a:lnTo>
                  <a:lnTo>
                    <a:pt x="9144" y="79629"/>
                  </a:lnTo>
                  <a:lnTo>
                    <a:pt x="3809" y="63372"/>
                  </a:lnTo>
                  <a:lnTo>
                    <a:pt x="0" y="42164"/>
                  </a:lnTo>
                  <a:lnTo>
                    <a:pt x="5715" y="2209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93" name="Google Shape;5193;p39"/>
            <p:cNvSpPr/>
            <p:nvPr/>
          </p:nvSpPr>
          <p:spPr>
            <a:xfrm>
              <a:off x="6941310" y="3303778"/>
              <a:ext cx="115699" cy="106046"/>
            </a:xfrm>
            <a:custGeom>
              <a:rect b="b" l="l" r="r" t="t"/>
              <a:pathLst>
                <a:path extrusionOk="0" h="106046" w="115699">
                  <a:moveTo>
                    <a:pt x="93092" y="0"/>
                  </a:moveTo>
                  <a:lnTo>
                    <a:pt x="109982" y="21082"/>
                  </a:lnTo>
                  <a:lnTo>
                    <a:pt x="115698" y="42672"/>
                  </a:lnTo>
                  <a:lnTo>
                    <a:pt x="109474" y="65659"/>
                  </a:lnTo>
                  <a:lnTo>
                    <a:pt x="35053"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94" name="Google Shape;5194;p39"/>
            <p:cNvSpPr/>
            <p:nvPr/>
          </p:nvSpPr>
          <p:spPr>
            <a:xfrm>
              <a:off x="6941310" y="3303778"/>
              <a:ext cx="115699" cy="106046"/>
            </a:xfrm>
            <a:custGeom>
              <a:rect b="b" l="l" r="r" t="t"/>
              <a:pathLst>
                <a:path extrusionOk="0" h="106046" w="115699">
                  <a:moveTo>
                    <a:pt x="93092" y="0"/>
                  </a:moveTo>
                  <a:lnTo>
                    <a:pt x="109982" y="21082"/>
                  </a:lnTo>
                  <a:lnTo>
                    <a:pt x="115698" y="42672"/>
                  </a:lnTo>
                  <a:lnTo>
                    <a:pt x="109474" y="65659"/>
                  </a:lnTo>
                  <a:lnTo>
                    <a:pt x="35053"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95" name="Google Shape;5195;p39"/>
            <p:cNvSpPr/>
            <p:nvPr/>
          </p:nvSpPr>
          <p:spPr>
            <a:xfrm>
              <a:off x="7040625" y="3238500"/>
              <a:ext cx="62485" cy="143003"/>
            </a:xfrm>
            <a:custGeom>
              <a:rect b="b" l="l" r="r" t="t"/>
              <a:pathLst>
                <a:path extrusionOk="0" h="143003" w="62485">
                  <a:moveTo>
                    <a:pt x="33655" y="22479"/>
                  </a:moveTo>
                  <a:lnTo>
                    <a:pt x="25527" y="16256"/>
                  </a:lnTo>
                  <a:lnTo>
                    <a:pt x="29846" y="3302"/>
                  </a:lnTo>
                  <a:lnTo>
                    <a:pt x="49022" y="0"/>
                  </a:lnTo>
                  <a:lnTo>
                    <a:pt x="62484" y="11938"/>
                  </a:lnTo>
                  <a:lnTo>
                    <a:pt x="57658" y="24384"/>
                  </a:lnTo>
                  <a:lnTo>
                    <a:pt x="48514" y="27813"/>
                  </a:lnTo>
                  <a:lnTo>
                    <a:pt x="16892"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96" name="Google Shape;5196;p39"/>
            <p:cNvSpPr/>
            <p:nvPr/>
          </p:nvSpPr>
          <p:spPr>
            <a:xfrm>
              <a:off x="7040625" y="3238500"/>
              <a:ext cx="62485" cy="143003"/>
            </a:xfrm>
            <a:custGeom>
              <a:rect b="b" l="l" r="r" t="t"/>
              <a:pathLst>
                <a:path extrusionOk="0" h="143003" w="62485">
                  <a:moveTo>
                    <a:pt x="33655" y="22479"/>
                  </a:moveTo>
                  <a:lnTo>
                    <a:pt x="25527" y="16256"/>
                  </a:lnTo>
                  <a:lnTo>
                    <a:pt x="29846" y="3302"/>
                  </a:lnTo>
                  <a:lnTo>
                    <a:pt x="49022" y="0"/>
                  </a:lnTo>
                  <a:lnTo>
                    <a:pt x="62484" y="11938"/>
                  </a:lnTo>
                  <a:lnTo>
                    <a:pt x="57658" y="24384"/>
                  </a:lnTo>
                  <a:lnTo>
                    <a:pt x="48514" y="27813"/>
                  </a:lnTo>
                  <a:lnTo>
                    <a:pt x="16892"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97" name="Google Shape;5197;p39"/>
            <p:cNvSpPr/>
            <p:nvPr/>
          </p:nvSpPr>
          <p:spPr>
            <a:xfrm>
              <a:off x="7006589" y="3576828"/>
              <a:ext cx="36450" cy="27814"/>
            </a:xfrm>
            <a:custGeom>
              <a:rect b="b" l="l" r="r" t="t"/>
              <a:pathLst>
                <a:path extrusionOk="0" h="27814" w="36450">
                  <a:moveTo>
                    <a:pt x="0" y="0"/>
                  </a:moveTo>
                  <a:lnTo>
                    <a:pt x="8636" y="3429"/>
                  </a:lnTo>
                  <a:lnTo>
                    <a:pt x="24511" y="13462"/>
                  </a:lnTo>
                  <a:lnTo>
                    <a:pt x="36449" y="27813"/>
                  </a:lnTo>
                  <a:lnTo>
                    <a:pt x="8636" y="8636"/>
                  </a:lnTo>
                  <a:lnTo>
                    <a:pt x="507"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98" name="Google Shape;5198;p39"/>
            <p:cNvSpPr/>
            <p:nvPr/>
          </p:nvSpPr>
          <p:spPr>
            <a:xfrm>
              <a:off x="7006589" y="3576828"/>
              <a:ext cx="36450" cy="27814"/>
            </a:xfrm>
            <a:custGeom>
              <a:rect b="b" l="l" r="r" t="t"/>
              <a:pathLst>
                <a:path extrusionOk="0" h="27814" w="36450">
                  <a:moveTo>
                    <a:pt x="0" y="0"/>
                  </a:moveTo>
                  <a:lnTo>
                    <a:pt x="8636" y="3429"/>
                  </a:lnTo>
                  <a:lnTo>
                    <a:pt x="24511" y="13462"/>
                  </a:lnTo>
                  <a:lnTo>
                    <a:pt x="36449" y="27813"/>
                  </a:lnTo>
                  <a:lnTo>
                    <a:pt x="8636" y="8636"/>
                  </a:lnTo>
                  <a:lnTo>
                    <a:pt x="507"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199" name="Google Shape;5199;p39"/>
            <p:cNvSpPr/>
            <p:nvPr/>
          </p:nvSpPr>
          <p:spPr>
            <a:xfrm>
              <a:off x="7003286" y="3559556"/>
              <a:ext cx="39753" cy="21591"/>
            </a:xfrm>
            <a:custGeom>
              <a:rect b="b" l="l" r="r" t="t"/>
              <a:pathLst>
                <a:path extrusionOk="0" h="21591" w="39753">
                  <a:moveTo>
                    <a:pt x="0" y="14351"/>
                  </a:moveTo>
                  <a:lnTo>
                    <a:pt x="18161" y="0"/>
                  </a:lnTo>
                  <a:lnTo>
                    <a:pt x="29210" y="1016"/>
                  </a:lnTo>
                  <a:lnTo>
                    <a:pt x="39752" y="3809"/>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00" name="Google Shape;5200;p39"/>
            <p:cNvSpPr/>
            <p:nvPr/>
          </p:nvSpPr>
          <p:spPr>
            <a:xfrm>
              <a:off x="7003286" y="3559556"/>
              <a:ext cx="39753" cy="21591"/>
            </a:xfrm>
            <a:custGeom>
              <a:rect b="b" l="l" r="r" t="t"/>
              <a:pathLst>
                <a:path extrusionOk="0" h="21591" w="39753">
                  <a:moveTo>
                    <a:pt x="0" y="14351"/>
                  </a:moveTo>
                  <a:lnTo>
                    <a:pt x="18161" y="0"/>
                  </a:lnTo>
                  <a:lnTo>
                    <a:pt x="29210" y="1016"/>
                  </a:lnTo>
                  <a:lnTo>
                    <a:pt x="39752" y="3809"/>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5201" name="Google Shape;5201;p39"/>
            <p:cNvCxnSpPr/>
            <p:nvPr/>
          </p:nvCxnSpPr>
          <p:spPr>
            <a:xfrm flipH="1">
              <a:off x="6935596" y="3655568"/>
              <a:ext cx="48896" cy="3809"/>
            </a:xfrm>
            <a:prstGeom prst="straightConnector1">
              <a:avLst/>
            </a:prstGeom>
            <a:noFill/>
            <a:ln cap="flat" cmpd="sng" w="12700">
              <a:solidFill>
                <a:srgbClr val="804000"/>
              </a:solidFill>
              <a:prstDash val="solid"/>
              <a:round/>
              <a:headEnd len="sm" w="sm" type="none"/>
              <a:tailEnd len="sm" w="sm" type="none"/>
            </a:ln>
          </p:spPr>
        </p:cxnSp>
        <p:cxnSp>
          <p:nvCxnSpPr>
            <p:cNvPr id="5202" name="Google Shape;5202;p39"/>
            <p:cNvCxnSpPr/>
            <p:nvPr/>
          </p:nvCxnSpPr>
          <p:spPr>
            <a:xfrm rot="10800000">
              <a:off x="6912483" y="3691128"/>
              <a:ext cx="65277" cy="2413"/>
            </a:xfrm>
            <a:prstGeom prst="straightConnector1">
              <a:avLst/>
            </a:prstGeom>
            <a:noFill/>
            <a:ln cap="flat" cmpd="sng" w="12700">
              <a:solidFill>
                <a:srgbClr val="804000"/>
              </a:solidFill>
              <a:prstDash val="solid"/>
              <a:round/>
              <a:headEnd len="sm" w="sm" type="none"/>
              <a:tailEnd len="sm" w="sm" type="none"/>
            </a:ln>
          </p:spPr>
        </p:cxnSp>
        <p:cxnSp>
          <p:nvCxnSpPr>
            <p:cNvPr id="5203" name="Google Shape;5203;p39"/>
            <p:cNvCxnSpPr/>
            <p:nvPr/>
          </p:nvCxnSpPr>
          <p:spPr>
            <a:xfrm rot="10800000">
              <a:off x="6924039" y="3669919"/>
              <a:ext cx="54228" cy="1905"/>
            </a:xfrm>
            <a:prstGeom prst="straightConnector1">
              <a:avLst/>
            </a:prstGeom>
            <a:noFill/>
            <a:ln cap="flat" cmpd="sng" w="12700">
              <a:solidFill>
                <a:srgbClr val="804000"/>
              </a:solidFill>
              <a:prstDash val="solid"/>
              <a:round/>
              <a:headEnd len="sm" w="sm" type="none"/>
              <a:tailEnd len="sm" w="sm" type="none"/>
            </a:ln>
          </p:spPr>
        </p:cxnSp>
        <p:cxnSp>
          <p:nvCxnSpPr>
            <p:cNvPr id="5204" name="Google Shape;5204;p39"/>
            <p:cNvCxnSpPr/>
            <p:nvPr/>
          </p:nvCxnSpPr>
          <p:spPr>
            <a:xfrm rot="10800000">
              <a:off x="6917309" y="3707384"/>
              <a:ext cx="48514" cy="7238"/>
            </a:xfrm>
            <a:prstGeom prst="straightConnector1">
              <a:avLst/>
            </a:prstGeom>
            <a:noFill/>
            <a:ln cap="flat" cmpd="sng" w="12700">
              <a:solidFill>
                <a:srgbClr val="804000"/>
              </a:solidFill>
              <a:prstDash val="solid"/>
              <a:round/>
              <a:headEnd len="sm" w="sm" type="none"/>
              <a:tailEnd len="sm" w="sm" type="none"/>
            </a:ln>
          </p:spPr>
        </p:cxnSp>
        <p:cxnSp>
          <p:nvCxnSpPr>
            <p:cNvPr id="5205" name="Google Shape;5205;p39"/>
            <p:cNvCxnSpPr/>
            <p:nvPr/>
          </p:nvCxnSpPr>
          <p:spPr>
            <a:xfrm rot="10800000">
              <a:off x="6952359" y="3632962"/>
              <a:ext cx="37974" cy="6731"/>
            </a:xfrm>
            <a:prstGeom prst="straightConnector1">
              <a:avLst/>
            </a:prstGeom>
            <a:noFill/>
            <a:ln cap="flat" cmpd="sng" w="12700">
              <a:solidFill>
                <a:srgbClr val="804000"/>
              </a:solidFill>
              <a:prstDash val="solid"/>
              <a:round/>
              <a:headEnd len="sm" w="sm" type="none"/>
              <a:tailEnd len="sm" w="sm" type="none"/>
            </a:ln>
          </p:spPr>
        </p:cxnSp>
        <p:cxnSp>
          <p:nvCxnSpPr>
            <p:cNvPr id="5206" name="Google Shape;5206;p39"/>
            <p:cNvCxnSpPr/>
            <p:nvPr/>
          </p:nvCxnSpPr>
          <p:spPr>
            <a:xfrm flipH="1">
              <a:off x="6938390" y="36061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5207" name="Google Shape;5207;p39"/>
            <p:cNvCxnSpPr/>
            <p:nvPr/>
          </p:nvCxnSpPr>
          <p:spPr>
            <a:xfrm flipH="1">
              <a:off x="6927849" y="3643122"/>
              <a:ext cx="13462" cy="75818"/>
            </a:xfrm>
            <a:prstGeom prst="straightConnector1">
              <a:avLst/>
            </a:prstGeom>
            <a:noFill/>
            <a:ln cap="flat" cmpd="sng" w="12700">
              <a:solidFill>
                <a:srgbClr val="804000"/>
              </a:solidFill>
              <a:prstDash val="solid"/>
              <a:round/>
              <a:headEnd len="sm" w="sm" type="none"/>
              <a:tailEnd len="sm" w="sm" type="none"/>
            </a:ln>
          </p:spPr>
        </p:cxnSp>
        <p:cxnSp>
          <p:nvCxnSpPr>
            <p:cNvPr id="5208" name="Google Shape;5208;p39"/>
            <p:cNvCxnSpPr/>
            <p:nvPr/>
          </p:nvCxnSpPr>
          <p:spPr>
            <a:xfrm flipH="1">
              <a:off x="6966331" y="3606546"/>
              <a:ext cx="14351" cy="97536"/>
            </a:xfrm>
            <a:prstGeom prst="straightConnector1">
              <a:avLst/>
            </a:prstGeom>
            <a:noFill/>
            <a:ln cap="flat" cmpd="sng" w="12700">
              <a:solidFill>
                <a:srgbClr val="804000"/>
              </a:solidFill>
              <a:prstDash val="solid"/>
              <a:round/>
              <a:headEnd len="sm" w="sm" type="none"/>
              <a:tailEnd len="sm" w="sm" type="none"/>
            </a:ln>
          </p:spPr>
        </p:cxnSp>
        <p:sp>
          <p:nvSpPr>
            <p:cNvPr id="5209" name="Google Shape;5209;p39"/>
            <p:cNvSpPr/>
            <p:nvPr/>
          </p:nvSpPr>
          <p:spPr>
            <a:xfrm>
              <a:off x="6900035" y="3375787"/>
              <a:ext cx="157989" cy="374778"/>
            </a:xfrm>
            <a:custGeom>
              <a:rect b="b" l="l" r="r" t="t"/>
              <a:pathLst>
                <a:path extrusionOk="0" h="374778" w="157989">
                  <a:moveTo>
                    <a:pt x="157988" y="0"/>
                  </a:moveTo>
                  <a:lnTo>
                    <a:pt x="103251" y="196215"/>
                  </a:lnTo>
                  <a:lnTo>
                    <a:pt x="111887" y="220218"/>
                  </a:lnTo>
                  <a:lnTo>
                    <a:pt x="116205" y="236601"/>
                  </a:lnTo>
                  <a:lnTo>
                    <a:pt x="99823" y="281686"/>
                  </a:lnTo>
                  <a:lnTo>
                    <a:pt x="98933" y="301371"/>
                  </a:lnTo>
                  <a:lnTo>
                    <a:pt x="96521" y="325374"/>
                  </a:lnTo>
                  <a:lnTo>
                    <a:pt x="82550" y="349885"/>
                  </a:lnTo>
                  <a:lnTo>
                    <a:pt x="64262" y="366649"/>
                  </a:lnTo>
                  <a:lnTo>
                    <a:pt x="37466" y="374777"/>
                  </a:lnTo>
                  <a:lnTo>
                    <a:pt x="10033" y="355092"/>
                  </a:lnTo>
                  <a:lnTo>
                    <a:pt x="0" y="332613"/>
                  </a:lnTo>
                  <a:lnTo>
                    <a:pt x="1398" y="306197"/>
                  </a:lnTo>
                  <a:lnTo>
                    <a:pt x="25908" y="277368"/>
                  </a:lnTo>
                  <a:lnTo>
                    <a:pt x="41275" y="251968"/>
                  </a:lnTo>
                  <a:lnTo>
                    <a:pt x="55246" y="224155"/>
                  </a:lnTo>
                  <a:lnTo>
                    <a:pt x="72518" y="212598"/>
                  </a:lnTo>
                  <a:lnTo>
                    <a:pt x="89790" y="199644"/>
                  </a:lnTo>
                  <a:lnTo>
                    <a:pt x="94107" y="211582"/>
                  </a:lnTo>
                  <a:lnTo>
                    <a:pt x="76835" y="220218"/>
                  </a:lnTo>
                  <a:lnTo>
                    <a:pt x="63373" y="231775"/>
                  </a:lnTo>
                  <a:lnTo>
                    <a:pt x="49023" y="257175"/>
                  </a:lnTo>
                  <a:lnTo>
                    <a:pt x="34036" y="281178"/>
                  </a:lnTo>
                  <a:lnTo>
                    <a:pt x="9653" y="311023"/>
                  </a:lnTo>
                  <a:lnTo>
                    <a:pt x="9653" y="329184"/>
                  </a:lnTo>
                  <a:lnTo>
                    <a:pt x="18288" y="346964"/>
                  </a:lnTo>
                  <a:lnTo>
                    <a:pt x="37466" y="362839"/>
                  </a:lnTo>
                  <a:lnTo>
                    <a:pt x="58040" y="358013"/>
                  </a:lnTo>
                  <a:lnTo>
                    <a:pt x="75820" y="344043"/>
                  </a:lnTo>
                  <a:lnTo>
                    <a:pt x="87884" y="319659"/>
                  </a:lnTo>
                  <a:lnTo>
                    <a:pt x="89790" y="297053"/>
                  </a:lnTo>
                  <a:lnTo>
                    <a:pt x="92583" y="275971"/>
                  </a:lnTo>
                  <a:lnTo>
                    <a:pt x="106046" y="237998"/>
                  </a:lnTo>
                  <a:lnTo>
                    <a:pt x="101728" y="224155"/>
                  </a:lnTo>
                  <a:lnTo>
                    <a:pt x="89790" y="190500"/>
                  </a:lnTo>
                  <a:lnTo>
                    <a:pt x="141098"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10" name="Google Shape;5210;p39"/>
            <p:cNvSpPr/>
            <p:nvPr/>
          </p:nvSpPr>
          <p:spPr>
            <a:xfrm>
              <a:off x="6881365" y="3255772"/>
              <a:ext cx="159769" cy="80138"/>
            </a:xfrm>
            <a:custGeom>
              <a:rect b="b" l="l" r="r" t="t"/>
              <a:pathLst>
                <a:path extrusionOk="0" h="80138" w="159769">
                  <a:moveTo>
                    <a:pt x="59436" y="75311"/>
                  </a:moveTo>
                  <a:lnTo>
                    <a:pt x="45974" y="80137"/>
                  </a:lnTo>
                  <a:lnTo>
                    <a:pt x="0" y="21971"/>
                  </a:lnTo>
                  <a:lnTo>
                    <a:pt x="19687" y="9017"/>
                  </a:lnTo>
                  <a:lnTo>
                    <a:pt x="35943" y="889"/>
                  </a:lnTo>
                  <a:lnTo>
                    <a:pt x="55119" y="0"/>
                  </a:lnTo>
                  <a:lnTo>
                    <a:pt x="76708" y="2794"/>
                  </a:lnTo>
                  <a:lnTo>
                    <a:pt x="101727" y="6731"/>
                  </a:lnTo>
                  <a:lnTo>
                    <a:pt x="135255" y="15367"/>
                  </a:lnTo>
                  <a:lnTo>
                    <a:pt x="159768" y="22987"/>
                  </a:lnTo>
                  <a:lnTo>
                    <a:pt x="152654" y="54737"/>
                  </a:lnTo>
                  <a:lnTo>
                    <a:pt x="108968" y="56642"/>
                  </a:lnTo>
                  <a:lnTo>
                    <a:pt x="82931" y="590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11" name="Google Shape;5211;p39"/>
            <p:cNvSpPr/>
            <p:nvPr/>
          </p:nvSpPr>
          <p:spPr>
            <a:xfrm>
              <a:off x="7020558" y="3266313"/>
              <a:ext cx="77218" cy="65787"/>
            </a:xfrm>
            <a:custGeom>
              <a:rect b="b" l="l" r="r" t="t"/>
              <a:pathLst>
                <a:path extrusionOk="0" h="65787" w="77218">
                  <a:moveTo>
                    <a:pt x="0" y="50419"/>
                  </a:moveTo>
                  <a:lnTo>
                    <a:pt x="3810" y="0"/>
                  </a:lnTo>
                  <a:lnTo>
                    <a:pt x="34545" y="11938"/>
                  </a:lnTo>
                  <a:lnTo>
                    <a:pt x="48896" y="7112"/>
                  </a:lnTo>
                  <a:lnTo>
                    <a:pt x="65278" y="8636"/>
                  </a:lnTo>
                  <a:lnTo>
                    <a:pt x="77217" y="22479"/>
                  </a:lnTo>
                  <a:lnTo>
                    <a:pt x="77217" y="50419"/>
                  </a:lnTo>
                  <a:lnTo>
                    <a:pt x="55119" y="65786"/>
                  </a:lnTo>
                  <a:lnTo>
                    <a:pt x="50420" y="54737"/>
                  </a:lnTo>
                  <a:lnTo>
                    <a:pt x="36450" y="54737"/>
                  </a:lnTo>
                  <a:lnTo>
                    <a:pt x="31624" y="61468"/>
                  </a:lnTo>
                  <a:lnTo>
                    <a:pt x="24893"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12" name="Google Shape;5212;p39"/>
            <p:cNvSpPr/>
            <p:nvPr/>
          </p:nvSpPr>
          <p:spPr>
            <a:xfrm>
              <a:off x="6997952" y="3485134"/>
              <a:ext cx="37974" cy="57151"/>
            </a:xfrm>
            <a:custGeom>
              <a:rect b="b" l="l" r="r" t="t"/>
              <a:pathLst>
                <a:path extrusionOk="0" h="57151" w="37974">
                  <a:moveTo>
                    <a:pt x="1398" y="41783"/>
                  </a:moveTo>
                  <a:lnTo>
                    <a:pt x="0" y="25908"/>
                  </a:lnTo>
                  <a:lnTo>
                    <a:pt x="6223" y="10160"/>
                  </a:lnTo>
                  <a:lnTo>
                    <a:pt x="13970" y="0"/>
                  </a:lnTo>
                  <a:lnTo>
                    <a:pt x="28828"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13" name="Google Shape;5213;p39"/>
            <p:cNvSpPr/>
            <p:nvPr/>
          </p:nvSpPr>
          <p:spPr>
            <a:xfrm>
              <a:off x="6997952" y="3485134"/>
              <a:ext cx="37974" cy="57151"/>
            </a:xfrm>
            <a:custGeom>
              <a:rect b="b" l="l" r="r" t="t"/>
              <a:pathLst>
                <a:path extrusionOk="0" h="57151" w="37974">
                  <a:moveTo>
                    <a:pt x="1398" y="41783"/>
                  </a:moveTo>
                  <a:lnTo>
                    <a:pt x="0" y="25908"/>
                  </a:lnTo>
                  <a:lnTo>
                    <a:pt x="6223" y="10160"/>
                  </a:lnTo>
                  <a:lnTo>
                    <a:pt x="13970" y="0"/>
                  </a:lnTo>
                  <a:lnTo>
                    <a:pt x="28828"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14" name="Google Shape;5214;p39"/>
            <p:cNvSpPr/>
            <p:nvPr/>
          </p:nvSpPr>
          <p:spPr>
            <a:xfrm>
              <a:off x="6996555" y="35187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15" name="Google Shape;5215;p39"/>
            <p:cNvSpPr/>
            <p:nvPr/>
          </p:nvSpPr>
          <p:spPr>
            <a:xfrm>
              <a:off x="6996555" y="35187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16" name="Google Shape;5216;p39"/>
            <p:cNvSpPr/>
            <p:nvPr/>
          </p:nvSpPr>
          <p:spPr>
            <a:xfrm>
              <a:off x="6879841" y="35101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17" name="Google Shape;5217;p39"/>
            <p:cNvSpPr/>
            <p:nvPr/>
          </p:nvSpPr>
          <p:spPr>
            <a:xfrm>
              <a:off x="6845806" y="3270631"/>
              <a:ext cx="153163" cy="319659"/>
            </a:xfrm>
            <a:custGeom>
              <a:rect b="b" l="l" r="r" t="t"/>
              <a:pathLst>
                <a:path extrusionOk="0" h="319659" w="153163">
                  <a:moveTo>
                    <a:pt x="31624" y="7620"/>
                  </a:moveTo>
                  <a:lnTo>
                    <a:pt x="57150" y="0"/>
                  </a:lnTo>
                  <a:lnTo>
                    <a:pt x="78233" y="4318"/>
                  </a:lnTo>
                  <a:lnTo>
                    <a:pt x="94108" y="20193"/>
                  </a:lnTo>
                  <a:lnTo>
                    <a:pt x="105156" y="51308"/>
                  </a:lnTo>
                  <a:lnTo>
                    <a:pt x="115189" y="86868"/>
                  </a:lnTo>
                  <a:lnTo>
                    <a:pt x="125223" y="116078"/>
                  </a:lnTo>
                  <a:lnTo>
                    <a:pt x="144019" y="186690"/>
                  </a:lnTo>
                  <a:lnTo>
                    <a:pt x="148845" y="223139"/>
                  </a:lnTo>
                  <a:lnTo>
                    <a:pt x="153162" y="264033"/>
                  </a:lnTo>
                  <a:lnTo>
                    <a:pt x="143002" y="297561"/>
                  </a:lnTo>
                  <a:lnTo>
                    <a:pt x="118491" y="316357"/>
                  </a:lnTo>
                  <a:lnTo>
                    <a:pt x="95504" y="319658"/>
                  </a:lnTo>
                  <a:lnTo>
                    <a:pt x="72517" y="301370"/>
                  </a:lnTo>
                  <a:lnTo>
                    <a:pt x="56642" y="282194"/>
                  </a:lnTo>
                  <a:lnTo>
                    <a:pt x="39878" y="250952"/>
                  </a:lnTo>
                  <a:lnTo>
                    <a:pt x="22987" y="205867"/>
                  </a:lnTo>
                  <a:lnTo>
                    <a:pt x="7622" y="154558"/>
                  </a:lnTo>
                  <a:lnTo>
                    <a:pt x="0" y="94995"/>
                  </a:lnTo>
                  <a:lnTo>
                    <a:pt x="2413" y="62865"/>
                  </a:lnTo>
                  <a:lnTo>
                    <a:pt x="9652" y="39878"/>
                  </a:lnTo>
                  <a:lnTo>
                    <a:pt x="20194" y="20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18" name="Google Shape;5218;p39"/>
            <p:cNvSpPr/>
            <p:nvPr/>
          </p:nvSpPr>
          <p:spPr>
            <a:xfrm>
              <a:off x="6867904" y="3367532"/>
              <a:ext cx="137288" cy="115697"/>
            </a:xfrm>
            <a:custGeom>
              <a:rect b="b" l="l" r="r" t="t"/>
              <a:pathLst>
                <a:path extrusionOk="0" h="115697" w="137288">
                  <a:moveTo>
                    <a:pt x="15875" y="22098"/>
                  </a:moveTo>
                  <a:lnTo>
                    <a:pt x="29718" y="11049"/>
                  </a:lnTo>
                  <a:lnTo>
                    <a:pt x="47498" y="3937"/>
                  </a:lnTo>
                  <a:lnTo>
                    <a:pt x="61468" y="1016"/>
                  </a:lnTo>
                  <a:lnTo>
                    <a:pt x="74423" y="0"/>
                  </a:lnTo>
                  <a:lnTo>
                    <a:pt x="87757" y="1524"/>
                  </a:lnTo>
                  <a:lnTo>
                    <a:pt x="105537" y="8255"/>
                  </a:lnTo>
                  <a:lnTo>
                    <a:pt x="117601" y="16382"/>
                  </a:lnTo>
                  <a:lnTo>
                    <a:pt x="123825" y="21208"/>
                  </a:lnTo>
                  <a:lnTo>
                    <a:pt x="128651" y="27432"/>
                  </a:lnTo>
                  <a:lnTo>
                    <a:pt x="134874" y="39369"/>
                  </a:lnTo>
                  <a:lnTo>
                    <a:pt x="136779" y="48006"/>
                  </a:lnTo>
                  <a:lnTo>
                    <a:pt x="137287" y="57150"/>
                  </a:lnTo>
                  <a:lnTo>
                    <a:pt x="135763" y="65786"/>
                  </a:lnTo>
                  <a:lnTo>
                    <a:pt x="132461" y="75438"/>
                  </a:lnTo>
                  <a:lnTo>
                    <a:pt x="125730" y="87883"/>
                  </a:lnTo>
                  <a:lnTo>
                    <a:pt x="116079" y="97028"/>
                  </a:lnTo>
                  <a:lnTo>
                    <a:pt x="106046" y="104140"/>
                  </a:lnTo>
                  <a:lnTo>
                    <a:pt x="94107" y="109982"/>
                  </a:lnTo>
                  <a:lnTo>
                    <a:pt x="83948" y="112776"/>
                  </a:lnTo>
                  <a:lnTo>
                    <a:pt x="75819" y="115189"/>
                  </a:lnTo>
                  <a:lnTo>
                    <a:pt x="63373" y="115696"/>
                  </a:lnTo>
                  <a:lnTo>
                    <a:pt x="52832" y="114807"/>
                  </a:lnTo>
                  <a:lnTo>
                    <a:pt x="42164" y="112394"/>
                  </a:lnTo>
                  <a:lnTo>
                    <a:pt x="34544" y="110870"/>
                  </a:lnTo>
                  <a:lnTo>
                    <a:pt x="25400" y="105156"/>
                  </a:lnTo>
                  <a:lnTo>
                    <a:pt x="18161" y="99821"/>
                  </a:lnTo>
                  <a:lnTo>
                    <a:pt x="10033" y="90805"/>
                  </a:lnTo>
                  <a:lnTo>
                    <a:pt x="3301"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19" name="Google Shape;5219;p39"/>
            <p:cNvSpPr/>
            <p:nvPr/>
          </p:nvSpPr>
          <p:spPr>
            <a:xfrm>
              <a:off x="6867904" y="3367532"/>
              <a:ext cx="137288" cy="115697"/>
            </a:xfrm>
            <a:custGeom>
              <a:rect b="b" l="l" r="r" t="t"/>
              <a:pathLst>
                <a:path extrusionOk="0" h="115697" w="137288">
                  <a:moveTo>
                    <a:pt x="15875" y="22098"/>
                  </a:moveTo>
                  <a:lnTo>
                    <a:pt x="29718" y="11049"/>
                  </a:lnTo>
                  <a:lnTo>
                    <a:pt x="47498" y="3937"/>
                  </a:lnTo>
                  <a:lnTo>
                    <a:pt x="61468" y="1016"/>
                  </a:lnTo>
                  <a:lnTo>
                    <a:pt x="74423" y="0"/>
                  </a:lnTo>
                  <a:lnTo>
                    <a:pt x="87757" y="1524"/>
                  </a:lnTo>
                  <a:lnTo>
                    <a:pt x="105537" y="8255"/>
                  </a:lnTo>
                  <a:lnTo>
                    <a:pt x="117601" y="16382"/>
                  </a:lnTo>
                  <a:lnTo>
                    <a:pt x="123825" y="21208"/>
                  </a:lnTo>
                  <a:lnTo>
                    <a:pt x="128651" y="27432"/>
                  </a:lnTo>
                  <a:lnTo>
                    <a:pt x="134874" y="39369"/>
                  </a:lnTo>
                  <a:lnTo>
                    <a:pt x="136779" y="48006"/>
                  </a:lnTo>
                  <a:lnTo>
                    <a:pt x="137287" y="57150"/>
                  </a:lnTo>
                  <a:lnTo>
                    <a:pt x="135763" y="65786"/>
                  </a:lnTo>
                  <a:lnTo>
                    <a:pt x="132461" y="75438"/>
                  </a:lnTo>
                  <a:lnTo>
                    <a:pt x="125730" y="87883"/>
                  </a:lnTo>
                  <a:lnTo>
                    <a:pt x="116079" y="97028"/>
                  </a:lnTo>
                  <a:lnTo>
                    <a:pt x="106046" y="104140"/>
                  </a:lnTo>
                  <a:lnTo>
                    <a:pt x="94107" y="109982"/>
                  </a:lnTo>
                  <a:lnTo>
                    <a:pt x="83948" y="112776"/>
                  </a:lnTo>
                  <a:lnTo>
                    <a:pt x="75819" y="115189"/>
                  </a:lnTo>
                  <a:lnTo>
                    <a:pt x="63373" y="115696"/>
                  </a:lnTo>
                  <a:lnTo>
                    <a:pt x="52832" y="114807"/>
                  </a:lnTo>
                  <a:lnTo>
                    <a:pt x="42164" y="112394"/>
                  </a:lnTo>
                  <a:lnTo>
                    <a:pt x="34544" y="110870"/>
                  </a:lnTo>
                  <a:lnTo>
                    <a:pt x="25400" y="105156"/>
                  </a:lnTo>
                  <a:lnTo>
                    <a:pt x="18161" y="99821"/>
                  </a:lnTo>
                  <a:lnTo>
                    <a:pt x="10033" y="90805"/>
                  </a:lnTo>
                  <a:lnTo>
                    <a:pt x="3301"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5220" name="Google Shape;5220;p39"/>
          <p:cNvGrpSpPr/>
          <p:nvPr/>
        </p:nvGrpSpPr>
        <p:grpSpPr>
          <a:xfrm rot="-5400000">
            <a:off x="3530599" y="4470400"/>
            <a:ext cx="434849" cy="512065"/>
            <a:chOff x="3530599" y="4470400"/>
            <a:chExt cx="434849" cy="512065"/>
          </a:xfrm>
        </p:grpSpPr>
        <p:sp>
          <p:nvSpPr>
            <p:cNvPr id="5221" name="Google Shape;5221;p39"/>
            <p:cNvSpPr/>
            <p:nvPr/>
          </p:nvSpPr>
          <p:spPr>
            <a:xfrm>
              <a:off x="3836415" y="47232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22" name="Google Shape;5222;p39"/>
            <p:cNvSpPr/>
            <p:nvPr/>
          </p:nvSpPr>
          <p:spPr>
            <a:xfrm>
              <a:off x="3836415" y="47232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23" name="Google Shape;5223;p39"/>
            <p:cNvSpPr/>
            <p:nvPr/>
          </p:nvSpPr>
          <p:spPr>
            <a:xfrm>
              <a:off x="3906011" y="4520692"/>
              <a:ext cx="59437" cy="56643"/>
            </a:xfrm>
            <a:custGeom>
              <a:rect b="b" l="l" r="r" t="t"/>
              <a:pathLst>
                <a:path extrusionOk="0" h="56643" w="59437">
                  <a:moveTo>
                    <a:pt x="16256" y="56642"/>
                  </a:moveTo>
                  <a:lnTo>
                    <a:pt x="5715" y="26035"/>
                  </a:lnTo>
                  <a:lnTo>
                    <a:pt x="0" y="7747"/>
                  </a:lnTo>
                  <a:lnTo>
                    <a:pt x="7620" y="4317"/>
                  </a:lnTo>
                  <a:lnTo>
                    <a:pt x="17272" y="2032"/>
                  </a:lnTo>
                  <a:lnTo>
                    <a:pt x="26797" y="508"/>
                  </a:lnTo>
                  <a:lnTo>
                    <a:pt x="40259" y="0"/>
                  </a:lnTo>
                  <a:lnTo>
                    <a:pt x="50292" y="2413"/>
                  </a:lnTo>
                  <a:lnTo>
                    <a:pt x="51308" y="2921"/>
                  </a:lnTo>
                  <a:lnTo>
                    <a:pt x="51308" y="3429"/>
                  </a:lnTo>
                  <a:lnTo>
                    <a:pt x="53721" y="4317"/>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8"/>
                  </a:lnTo>
                  <a:lnTo>
                    <a:pt x="38354" y="44196"/>
                  </a:lnTo>
                  <a:lnTo>
                    <a:pt x="37846" y="44704"/>
                  </a:lnTo>
                  <a:lnTo>
                    <a:pt x="30607" y="49529"/>
                  </a:lnTo>
                  <a:lnTo>
                    <a:pt x="21082" y="54355"/>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24" name="Google Shape;5224;p39"/>
            <p:cNvSpPr/>
            <p:nvPr/>
          </p:nvSpPr>
          <p:spPr>
            <a:xfrm>
              <a:off x="3906011" y="4520692"/>
              <a:ext cx="59437" cy="56643"/>
            </a:xfrm>
            <a:custGeom>
              <a:rect b="b" l="l" r="r" t="t"/>
              <a:pathLst>
                <a:path extrusionOk="0" h="56643" w="59437">
                  <a:moveTo>
                    <a:pt x="16256" y="56642"/>
                  </a:moveTo>
                  <a:lnTo>
                    <a:pt x="5715" y="26035"/>
                  </a:lnTo>
                  <a:lnTo>
                    <a:pt x="0" y="7747"/>
                  </a:lnTo>
                  <a:lnTo>
                    <a:pt x="7620" y="4317"/>
                  </a:lnTo>
                  <a:lnTo>
                    <a:pt x="17272" y="2032"/>
                  </a:lnTo>
                  <a:lnTo>
                    <a:pt x="26797" y="508"/>
                  </a:lnTo>
                  <a:lnTo>
                    <a:pt x="40259" y="0"/>
                  </a:lnTo>
                  <a:lnTo>
                    <a:pt x="50292" y="2413"/>
                  </a:lnTo>
                  <a:lnTo>
                    <a:pt x="51308" y="2921"/>
                  </a:lnTo>
                  <a:lnTo>
                    <a:pt x="51308" y="3429"/>
                  </a:lnTo>
                  <a:lnTo>
                    <a:pt x="53721" y="4317"/>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8"/>
                  </a:lnTo>
                  <a:lnTo>
                    <a:pt x="38354" y="44196"/>
                  </a:lnTo>
                  <a:lnTo>
                    <a:pt x="37846" y="44704"/>
                  </a:lnTo>
                  <a:lnTo>
                    <a:pt x="30607" y="49529"/>
                  </a:lnTo>
                  <a:lnTo>
                    <a:pt x="21082" y="5435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25" name="Google Shape;5225;p39"/>
            <p:cNvSpPr/>
            <p:nvPr/>
          </p:nvSpPr>
          <p:spPr>
            <a:xfrm>
              <a:off x="3530599" y="4739132"/>
              <a:ext cx="39879" cy="49022"/>
            </a:xfrm>
            <a:custGeom>
              <a:rect b="b" l="l" r="r" t="t"/>
              <a:pathLst>
                <a:path extrusionOk="0" h="49022" w="39879">
                  <a:moveTo>
                    <a:pt x="18288" y="0"/>
                  </a:moveTo>
                  <a:lnTo>
                    <a:pt x="31623" y="5714"/>
                  </a:lnTo>
                  <a:lnTo>
                    <a:pt x="39370" y="12064"/>
                  </a:lnTo>
                  <a:lnTo>
                    <a:pt x="39878" y="35052"/>
                  </a:lnTo>
                  <a:lnTo>
                    <a:pt x="25908" y="47117"/>
                  </a:lnTo>
                  <a:lnTo>
                    <a:pt x="8636" y="49021"/>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26" name="Google Shape;5226;p39"/>
            <p:cNvSpPr/>
            <p:nvPr/>
          </p:nvSpPr>
          <p:spPr>
            <a:xfrm>
              <a:off x="3530599" y="4739132"/>
              <a:ext cx="39879" cy="49022"/>
            </a:xfrm>
            <a:custGeom>
              <a:rect b="b" l="l" r="r" t="t"/>
              <a:pathLst>
                <a:path extrusionOk="0" h="49022" w="39879">
                  <a:moveTo>
                    <a:pt x="18288" y="0"/>
                  </a:moveTo>
                  <a:lnTo>
                    <a:pt x="31623" y="5714"/>
                  </a:lnTo>
                  <a:lnTo>
                    <a:pt x="39370" y="12064"/>
                  </a:lnTo>
                  <a:lnTo>
                    <a:pt x="39878" y="35052"/>
                  </a:lnTo>
                  <a:lnTo>
                    <a:pt x="25908" y="47117"/>
                  </a:lnTo>
                  <a:lnTo>
                    <a:pt x="8636" y="49021"/>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27" name="Google Shape;5227;p39"/>
            <p:cNvSpPr/>
            <p:nvPr/>
          </p:nvSpPr>
          <p:spPr>
            <a:xfrm>
              <a:off x="3557015" y="47094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7"/>
                  </a:lnTo>
                  <a:lnTo>
                    <a:pt x="2413" y="39370"/>
                  </a:lnTo>
                  <a:lnTo>
                    <a:pt x="32639" y="28829"/>
                  </a:lnTo>
                  <a:lnTo>
                    <a:pt x="54229" y="18669"/>
                  </a:lnTo>
                  <a:lnTo>
                    <a:pt x="64262" y="14858"/>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28" name="Google Shape;5228;p39"/>
            <p:cNvSpPr/>
            <p:nvPr/>
          </p:nvSpPr>
          <p:spPr>
            <a:xfrm>
              <a:off x="3870959" y="4518406"/>
              <a:ext cx="81535" cy="88266"/>
            </a:xfrm>
            <a:custGeom>
              <a:rect b="b" l="l" r="r" t="t"/>
              <a:pathLst>
                <a:path extrusionOk="0" h="88266" w="81535">
                  <a:moveTo>
                    <a:pt x="54737" y="0"/>
                  </a:moveTo>
                  <a:lnTo>
                    <a:pt x="65659" y="1905"/>
                  </a:lnTo>
                  <a:lnTo>
                    <a:pt x="73406" y="8128"/>
                  </a:lnTo>
                  <a:lnTo>
                    <a:pt x="81026" y="19558"/>
                  </a:lnTo>
                  <a:lnTo>
                    <a:pt x="81534" y="30226"/>
                  </a:lnTo>
                  <a:lnTo>
                    <a:pt x="78232" y="38353"/>
                  </a:lnTo>
                  <a:lnTo>
                    <a:pt x="71501" y="45974"/>
                  </a:lnTo>
                  <a:lnTo>
                    <a:pt x="60452" y="55118"/>
                  </a:lnTo>
                  <a:lnTo>
                    <a:pt x="48895" y="63246"/>
                  </a:lnTo>
                  <a:lnTo>
                    <a:pt x="35433" y="72897"/>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29" name="Google Shape;5229;p39"/>
            <p:cNvSpPr/>
            <p:nvPr/>
          </p:nvSpPr>
          <p:spPr>
            <a:xfrm>
              <a:off x="3870959" y="4518406"/>
              <a:ext cx="81535" cy="88266"/>
            </a:xfrm>
            <a:custGeom>
              <a:rect b="b" l="l" r="r" t="t"/>
              <a:pathLst>
                <a:path extrusionOk="0" h="88266" w="81535">
                  <a:moveTo>
                    <a:pt x="54737" y="0"/>
                  </a:moveTo>
                  <a:lnTo>
                    <a:pt x="65659" y="1905"/>
                  </a:lnTo>
                  <a:lnTo>
                    <a:pt x="73406" y="8128"/>
                  </a:lnTo>
                  <a:lnTo>
                    <a:pt x="81026" y="19558"/>
                  </a:lnTo>
                  <a:lnTo>
                    <a:pt x="81534" y="30226"/>
                  </a:lnTo>
                  <a:lnTo>
                    <a:pt x="78232" y="38353"/>
                  </a:lnTo>
                  <a:lnTo>
                    <a:pt x="71501" y="45974"/>
                  </a:lnTo>
                  <a:lnTo>
                    <a:pt x="60452" y="55118"/>
                  </a:lnTo>
                  <a:lnTo>
                    <a:pt x="48895" y="63246"/>
                  </a:lnTo>
                  <a:lnTo>
                    <a:pt x="35433" y="72897"/>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30" name="Google Shape;5230;p39"/>
            <p:cNvSpPr/>
            <p:nvPr/>
          </p:nvSpPr>
          <p:spPr>
            <a:xfrm>
              <a:off x="3743705" y="4760721"/>
              <a:ext cx="14479" cy="7241"/>
            </a:xfrm>
            <a:custGeom>
              <a:rect b="b" l="l" r="r" t="t"/>
              <a:pathLst>
                <a:path extrusionOk="0" h="7241" w="14479">
                  <a:moveTo>
                    <a:pt x="0" y="7240"/>
                  </a:moveTo>
                  <a:lnTo>
                    <a:pt x="3429" y="3811"/>
                  </a:lnTo>
                  <a:lnTo>
                    <a:pt x="3429" y="3430"/>
                  </a:lnTo>
                  <a:lnTo>
                    <a:pt x="7747" y="0"/>
                  </a:lnTo>
                  <a:lnTo>
                    <a:pt x="11557" y="0"/>
                  </a:lnTo>
                  <a:lnTo>
                    <a:pt x="14478" y="509"/>
                  </a:lnTo>
                  <a:lnTo>
                    <a:pt x="11049" y="509"/>
                  </a:lnTo>
                  <a:lnTo>
                    <a:pt x="8128" y="1017"/>
                  </a:lnTo>
                  <a:lnTo>
                    <a:pt x="6731" y="1906"/>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31" name="Google Shape;5231;p39"/>
            <p:cNvSpPr/>
            <p:nvPr/>
          </p:nvSpPr>
          <p:spPr>
            <a:xfrm>
              <a:off x="3743705" y="4760721"/>
              <a:ext cx="14479" cy="7241"/>
            </a:xfrm>
            <a:custGeom>
              <a:rect b="b" l="l" r="r" t="t"/>
              <a:pathLst>
                <a:path extrusionOk="0" h="7241" w="14479">
                  <a:moveTo>
                    <a:pt x="0" y="7240"/>
                  </a:moveTo>
                  <a:lnTo>
                    <a:pt x="3429" y="3811"/>
                  </a:lnTo>
                  <a:lnTo>
                    <a:pt x="3429" y="3430"/>
                  </a:lnTo>
                  <a:lnTo>
                    <a:pt x="7747" y="0"/>
                  </a:lnTo>
                  <a:lnTo>
                    <a:pt x="11557" y="0"/>
                  </a:lnTo>
                  <a:lnTo>
                    <a:pt x="14478" y="509"/>
                  </a:lnTo>
                  <a:lnTo>
                    <a:pt x="11049" y="509"/>
                  </a:lnTo>
                  <a:lnTo>
                    <a:pt x="8128" y="1017"/>
                  </a:lnTo>
                  <a:lnTo>
                    <a:pt x="6731" y="190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32" name="Google Shape;5232;p39"/>
            <p:cNvSpPr/>
            <p:nvPr/>
          </p:nvSpPr>
          <p:spPr>
            <a:xfrm>
              <a:off x="3661663" y="4681093"/>
              <a:ext cx="83059" cy="98807"/>
            </a:xfrm>
            <a:custGeom>
              <a:rect b="b" l="l" r="r" t="t"/>
              <a:pathLst>
                <a:path extrusionOk="0" h="98807" w="83059">
                  <a:moveTo>
                    <a:pt x="57150" y="0"/>
                  </a:moveTo>
                  <a:lnTo>
                    <a:pt x="83058" y="90678"/>
                  </a:lnTo>
                  <a:lnTo>
                    <a:pt x="20193" y="98806"/>
                  </a:lnTo>
                  <a:lnTo>
                    <a:pt x="9144" y="79628"/>
                  </a:lnTo>
                  <a:lnTo>
                    <a:pt x="3810" y="63372"/>
                  </a:lnTo>
                  <a:lnTo>
                    <a:pt x="0" y="42164"/>
                  </a:lnTo>
                  <a:lnTo>
                    <a:pt x="5715" y="2209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33" name="Google Shape;5233;p39"/>
            <p:cNvSpPr/>
            <p:nvPr/>
          </p:nvSpPr>
          <p:spPr>
            <a:xfrm>
              <a:off x="3661663" y="4681093"/>
              <a:ext cx="83059" cy="98807"/>
            </a:xfrm>
            <a:custGeom>
              <a:rect b="b" l="l" r="r" t="t"/>
              <a:pathLst>
                <a:path extrusionOk="0" h="98807" w="83059">
                  <a:moveTo>
                    <a:pt x="57150" y="0"/>
                  </a:moveTo>
                  <a:lnTo>
                    <a:pt x="83058" y="90678"/>
                  </a:lnTo>
                  <a:lnTo>
                    <a:pt x="20193" y="98806"/>
                  </a:lnTo>
                  <a:lnTo>
                    <a:pt x="9144" y="79628"/>
                  </a:lnTo>
                  <a:lnTo>
                    <a:pt x="3810" y="63372"/>
                  </a:lnTo>
                  <a:lnTo>
                    <a:pt x="0" y="42164"/>
                  </a:lnTo>
                  <a:lnTo>
                    <a:pt x="5715" y="2209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34" name="Google Shape;5234;p39"/>
            <p:cNvSpPr/>
            <p:nvPr/>
          </p:nvSpPr>
          <p:spPr>
            <a:xfrm>
              <a:off x="3791711" y="4535678"/>
              <a:ext cx="115698" cy="106045"/>
            </a:xfrm>
            <a:custGeom>
              <a:rect b="b" l="l" r="r" t="t"/>
              <a:pathLst>
                <a:path extrusionOk="0" h="106045" w="115698">
                  <a:moveTo>
                    <a:pt x="93091" y="0"/>
                  </a:moveTo>
                  <a:lnTo>
                    <a:pt x="109982" y="21081"/>
                  </a:lnTo>
                  <a:lnTo>
                    <a:pt x="115697" y="42672"/>
                  </a:lnTo>
                  <a:lnTo>
                    <a:pt x="109474" y="65659"/>
                  </a:lnTo>
                  <a:lnTo>
                    <a:pt x="35052" y="106044"/>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35" name="Google Shape;5235;p39"/>
            <p:cNvSpPr/>
            <p:nvPr/>
          </p:nvSpPr>
          <p:spPr>
            <a:xfrm>
              <a:off x="3791711" y="4535678"/>
              <a:ext cx="115698" cy="106045"/>
            </a:xfrm>
            <a:custGeom>
              <a:rect b="b" l="l" r="r" t="t"/>
              <a:pathLst>
                <a:path extrusionOk="0" h="106045" w="115698">
                  <a:moveTo>
                    <a:pt x="93091" y="0"/>
                  </a:moveTo>
                  <a:lnTo>
                    <a:pt x="109982" y="21081"/>
                  </a:lnTo>
                  <a:lnTo>
                    <a:pt x="115697" y="42672"/>
                  </a:lnTo>
                  <a:lnTo>
                    <a:pt x="109474" y="65659"/>
                  </a:lnTo>
                  <a:lnTo>
                    <a:pt x="35052" y="106044"/>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36" name="Google Shape;5236;p39"/>
            <p:cNvSpPr/>
            <p:nvPr/>
          </p:nvSpPr>
          <p:spPr>
            <a:xfrm>
              <a:off x="3891025" y="4470400"/>
              <a:ext cx="62485" cy="143003"/>
            </a:xfrm>
            <a:custGeom>
              <a:rect b="b" l="l" r="r" t="t"/>
              <a:pathLst>
                <a:path extrusionOk="0" h="143003" w="62485">
                  <a:moveTo>
                    <a:pt x="33655" y="22478"/>
                  </a:moveTo>
                  <a:lnTo>
                    <a:pt x="25527" y="16256"/>
                  </a:lnTo>
                  <a:lnTo>
                    <a:pt x="29845" y="3302"/>
                  </a:lnTo>
                  <a:lnTo>
                    <a:pt x="49022" y="0"/>
                  </a:lnTo>
                  <a:lnTo>
                    <a:pt x="62484" y="11938"/>
                  </a:lnTo>
                  <a:lnTo>
                    <a:pt x="57658" y="24384"/>
                  </a:lnTo>
                  <a:lnTo>
                    <a:pt x="48514" y="27813"/>
                  </a:lnTo>
                  <a:lnTo>
                    <a:pt x="16891" y="139572"/>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37" name="Google Shape;5237;p39"/>
            <p:cNvSpPr/>
            <p:nvPr/>
          </p:nvSpPr>
          <p:spPr>
            <a:xfrm>
              <a:off x="3891025" y="4470400"/>
              <a:ext cx="62485" cy="143003"/>
            </a:xfrm>
            <a:custGeom>
              <a:rect b="b" l="l" r="r" t="t"/>
              <a:pathLst>
                <a:path extrusionOk="0" h="143003" w="62485">
                  <a:moveTo>
                    <a:pt x="33655" y="22478"/>
                  </a:moveTo>
                  <a:lnTo>
                    <a:pt x="25527" y="16256"/>
                  </a:lnTo>
                  <a:lnTo>
                    <a:pt x="29845" y="3302"/>
                  </a:lnTo>
                  <a:lnTo>
                    <a:pt x="49022" y="0"/>
                  </a:lnTo>
                  <a:lnTo>
                    <a:pt x="62484" y="11938"/>
                  </a:lnTo>
                  <a:lnTo>
                    <a:pt x="57658" y="24384"/>
                  </a:lnTo>
                  <a:lnTo>
                    <a:pt x="48514" y="27813"/>
                  </a:lnTo>
                  <a:lnTo>
                    <a:pt x="16891" y="139572"/>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38" name="Google Shape;5238;p39"/>
            <p:cNvSpPr/>
            <p:nvPr/>
          </p:nvSpPr>
          <p:spPr>
            <a:xfrm>
              <a:off x="3856989" y="4808728"/>
              <a:ext cx="36450" cy="27813"/>
            </a:xfrm>
            <a:custGeom>
              <a:rect b="b" l="l" r="r" t="t"/>
              <a:pathLst>
                <a:path extrusionOk="0" h="27813" w="36450">
                  <a:moveTo>
                    <a:pt x="0" y="0"/>
                  </a:moveTo>
                  <a:lnTo>
                    <a:pt x="8636" y="3429"/>
                  </a:lnTo>
                  <a:lnTo>
                    <a:pt x="24511" y="13462"/>
                  </a:lnTo>
                  <a:lnTo>
                    <a:pt x="36449" y="27812"/>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39" name="Google Shape;5239;p39"/>
            <p:cNvSpPr/>
            <p:nvPr/>
          </p:nvSpPr>
          <p:spPr>
            <a:xfrm>
              <a:off x="3856989" y="4808728"/>
              <a:ext cx="36450" cy="27813"/>
            </a:xfrm>
            <a:custGeom>
              <a:rect b="b" l="l" r="r" t="t"/>
              <a:pathLst>
                <a:path extrusionOk="0" h="27813" w="36450">
                  <a:moveTo>
                    <a:pt x="0" y="0"/>
                  </a:moveTo>
                  <a:lnTo>
                    <a:pt x="8636" y="3429"/>
                  </a:lnTo>
                  <a:lnTo>
                    <a:pt x="24511" y="13462"/>
                  </a:lnTo>
                  <a:lnTo>
                    <a:pt x="36449" y="27812"/>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40" name="Google Shape;5240;p39"/>
            <p:cNvSpPr/>
            <p:nvPr/>
          </p:nvSpPr>
          <p:spPr>
            <a:xfrm>
              <a:off x="3853687" y="4791456"/>
              <a:ext cx="39752" cy="21591"/>
            </a:xfrm>
            <a:custGeom>
              <a:rect b="b" l="l" r="r" t="t"/>
              <a:pathLst>
                <a:path extrusionOk="0" h="21591" w="39752">
                  <a:moveTo>
                    <a:pt x="0" y="14351"/>
                  </a:moveTo>
                  <a:lnTo>
                    <a:pt x="18161" y="0"/>
                  </a:lnTo>
                  <a:lnTo>
                    <a:pt x="29210" y="1015"/>
                  </a:lnTo>
                  <a:lnTo>
                    <a:pt x="39751" y="3809"/>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41" name="Google Shape;5241;p39"/>
            <p:cNvSpPr/>
            <p:nvPr/>
          </p:nvSpPr>
          <p:spPr>
            <a:xfrm>
              <a:off x="3853687" y="4791456"/>
              <a:ext cx="39752" cy="21591"/>
            </a:xfrm>
            <a:custGeom>
              <a:rect b="b" l="l" r="r" t="t"/>
              <a:pathLst>
                <a:path extrusionOk="0" h="21591" w="39752">
                  <a:moveTo>
                    <a:pt x="0" y="14351"/>
                  </a:moveTo>
                  <a:lnTo>
                    <a:pt x="18161" y="0"/>
                  </a:lnTo>
                  <a:lnTo>
                    <a:pt x="29210" y="1015"/>
                  </a:lnTo>
                  <a:lnTo>
                    <a:pt x="39751" y="3809"/>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5242" name="Google Shape;5242;p39"/>
            <p:cNvCxnSpPr/>
            <p:nvPr/>
          </p:nvCxnSpPr>
          <p:spPr>
            <a:xfrm flipH="1">
              <a:off x="3785996" y="48874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5243" name="Google Shape;5243;p39"/>
            <p:cNvCxnSpPr/>
            <p:nvPr/>
          </p:nvCxnSpPr>
          <p:spPr>
            <a:xfrm rot="10800000">
              <a:off x="3762882" y="4923028"/>
              <a:ext cx="65278" cy="2412"/>
            </a:xfrm>
            <a:prstGeom prst="straightConnector1">
              <a:avLst/>
            </a:prstGeom>
            <a:noFill/>
            <a:ln cap="flat" cmpd="sng" w="12700">
              <a:solidFill>
                <a:srgbClr val="804000"/>
              </a:solidFill>
              <a:prstDash val="solid"/>
              <a:round/>
              <a:headEnd len="sm" w="sm" type="none"/>
              <a:tailEnd len="sm" w="sm" type="none"/>
            </a:ln>
          </p:spPr>
        </p:cxnSp>
        <p:cxnSp>
          <p:nvCxnSpPr>
            <p:cNvPr id="5244" name="Google Shape;5244;p39"/>
            <p:cNvCxnSpPr/>
            <p:nvPr/>
          </p:nvCxnSpPr>
          <p:spPr>
            <a:xfrm rot="10800000">
              <a:off x="3774439" y="49018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5245" name="Google Shape;5245;p39"/>
            <p:cNvCxnSpPr/>
            <p:nvPr/>
          </p:nvCxnSpPr>
          <p:spPr>
            <a:xfrm rot="10800000">
              <a:off x="3767708" y="4939284"/>
              <a:ext cx="48514" cy="7238"/>
            </a:xfrm>
            <a:prstGeom prst="straightConnector1">
              <a:avLst/>
            </a:prstGeom>
            <a:noFill/>
            <a:ln cap="flat" cmpd="sng" w="12700">
              <a:solidFill>
                <a:srgbClr val="804000"/>
              </a:solidFill>
              <a:prstDash val="solid"/>
              <a:round/>
              <a:headEnd len="sm" w="sm" type="none"/>
              <a:tailEnd len="sm" w="sm" type="none"/>
            </a:ln>
          </p:spPr>
        </p:cxnSp>
        <p:cxnSp>
          <p:nvCxnSpPr>
            <p:cNvPr id="5246" name="Google Shape;5246;p39"/>
            <p:cNvCxnSpPr/>
            <p:nvPr/>
          </p:nvCxnSpPr>
          <p:spPr>
            <a:xfrm rot="10800000">
              <a:off x="3802760" y="48648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5247" name="Google Shape;5247;p39"/>
            <p:cNvCxnSpPr/>
            <p:nvPr/>
          </p:nvCxnSpPr>
          <p:spPr>
            <a:xfrm flipH="1">
              <a:off x="3788790" y="48380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5248" name="Google Shape;5248;p39"/>
            <p:cNvCxnSpPr/>
            <p:nvPr/>
          </p:nvCxnSpPr>
          <p:spPr>
            <a:xfrm flipH="1">
              <a:off x="3778249" y="4875021"/>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5249" name="Google Shape;5249;p39"/>
            <p:cNvCxnSpPr/>
            <p:nvPr/>
          </p:nvCxnSpPr>
          <p:spPr>
            <a:xfrm flipH="1">
              <a:off x="3816730" y="4838446"/>
              <a:ext cx="14351" cy="97536"/>
            </a:xfrm>
            <a:prstGeom prst="straightConnector1">
              <a:avLst/>
            </a:prstGeom>
            <a:noFill/>
            <a:ln cap="flat" cmpd="sng" w="12700">
              <a:solidFill>
                <a:srgbClr val="804000"/>
              </a:solidFill>
              <a:prstDash val="solid"/>
              <a:round/>
              <a:headEnd len="sm" w="sm" type="none"/>
              <a:tailEnd len="sm" w="sm" type="none"/>
            </a:ln>
          </p:spPr>
        </p:cxnSp>
        <p:sp>
          <p:nvSpPr>
            <p:cNvPr id="5250" name="Google Shape;5250;p39"/>
            <p:cNvSpPr/>
            <p:nvPr/>
          </p:nvSpPr>
          <p:spPr>
            <a:xfrm>
              <a:off x="3750436" y="4607687"/>
              <a:ext cx="157989" cy="374778"/>
            </a:xfrm>
            <a:custGeom>
              <a:rect b="b" l="l" r="r" t="t"/>
              <a:pathLst>
                <a:path extrusionOk="0" h="374778" w="157989">
                  <a:moveTo>
                    <a:pt x="157988" y="0"/>
                  </a:moveTo>
                  <a:lnTo>
                    <a:pt x="103251" y="196215"/>
                  </a:lnTo>
                  <a:lnTo>
                    <a:pt x="111887" y="220218"/>
                  </a:lnTo>
                  <a:lnTo>
                    <a:pt x="116205" y="236601"/>
                  </a:lnTo>
                  <a:lnTo>
                    <a:pt x="99822" y="281685"/>
                  </a:lnTo>
                  <a:lnTo>
                    <a:pt x="98933" y="301371"/>
                  </a:lnTo>
                  <a:lnTo>
                    <a:pt x="96520" y="325374"/>
                  </a:lnTo>
                  <a:lnTo>
                    <a:pt x="82550" y="349884"/>
                  </a:lnTo>
                  <a:lnTo>
                    <a:pt x="64262" y="366649"/>
                  </a:lnTo>
                  <a:lnTo>
                    <a:pt x="37465" y="374777"/>
                  </a:lnTo>
                  <a:lnTo>
                    <a:pt x="10033" y="355091"/>
                  </a:lnTo>
                  <a:lnTo>
                    <a:pt x="0" y="332613"/>
                  </a:lnTo>
                  <a:lnTo>
                    <a:pt x="1397" y="306197"/>
                  </a:lnTo>
                  <a:lnTo>
                    <a:pt x="25908" y="277368"/>
                  </a:lnTo>
                  <a:lnTo>
                    <a:pt x="41275" y="251968"/>
                  </a:lnTo>
                  <a:lnTo>
                    <a:pt x="55245" y="224155"/>
                  </a:lnTo>
                  <a:lnTo>
                    <a:pt x="72517" y="212597"/>
                  </a:lnTo>
                  <a:lnTo>
                    <a:pt x="89789" y="199644"/>
                  </a:lnTo>
                  <a:lnTo>
                    <a:pt x="94107" y="211582"/>
                  </a:lnTo>
                  <a:lnTo>
                    <a:pt x="76835" y="220218"/>
                  </a:lnTo>
                  <a:lnTo>
                    <a:pt x="63373" y="231775"/>
                  </a:lnTo>
                  <a:lnTo>
                    <a:pt x="49022" y="257175"/>
                  </a:lnTo>
                  <a:lnTo>
                    <a:pt x="34036" y="281178"/>
                  </a:lnTo>
                  <a:lnTo>
                    <a:pt x="9652" y="311022"/>
                  </a:lnTo>
                  <a:lnTo>
                    <a:pt x="9652" y="329184"/>
                  </a:lnTo>
                  <a:lnTo>
                    <a:pt x="18288" y="346964"/>
                  </a:lnTo>
                  <a:lnTo>
                    <a:pt x="37465" y="362839"/>
                  </a:lnTo>
                  <a:lnTo>
                    <a:pt x="58039" y="358013"/>
                  </a:lnTo>
                  <a:lnTo>
                    <a:pt x="75819" y="344043"/>
                  </a:lnTo>
                  <a:lnTo>
                    <a:pt x="87884" y="319659"/>
                  </a:lnTo>
                  <a:lnTo>
                    <a:pt x="89789" y="297053"/>
                  </a:lnTo>
                  <a:lnTo>
                    <a:pt x="92583" y="275971"/>
                  </a:lnTo>
                  <a:lnTo>
                    <a:pt x="106045" y="237997"/>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51" name="Google Shape;5251;p39"/>
            <p:cNvSpPr/>
            <p:nvPr/>
          </p:nvSpPr>
          <p:spPr>
            <a:xfrm>
              <a:off x="3731767" y="4487671"/>
              <a:ext cx="159767" cy="80139"/>
            </a:xfrm>
            <a:custGeom>
              <a:rect b="b" l="l" r="r" t="t"/>
              <a:pathLst>
                <a:path extrusionOk="0" h="80139" w="159767">
                  <a:moveTo>
                    <a:pt x="59436" y="75312"/>
                  </a:moveTo>
                  <a:lnTo>
                    <a:pt x="45974" y="80138"/>
                  </a:lnTo>
                  <a:lnTo>
                    <a:pt x="0" y="21972"/>
                  </a:lnTo>
                  <a:lnTo>
                    <a:pt x="19685" y="9018"/>
                  </a:lnTo>
                  <a:lnTo>
                    <a:pt x="35941" y="890"/>
                  </a:lnTo>
                  <a:lnTo>
                    <a:pt x="55118" y="0"/>
                  </a:lnTo>
                  <a:lnTo>
                    <a:pt x="76708" y="2794"/>
                  </a:lnTo>
                  <a:lnTo>
                    <a:pt x="101727" y="6732"/>
                  </a:lnTo>
                  <a:lnTo>
                    <a:pt x="135255" y="15368"/>
                  </a:lnTo>
                  <a:lnTo>
                    <a:pt x="159766" y="22988"/>
                  </a:lnTo>
                  <a:lnTo>
                    <a:pt x="152654" y="54738"/>
                  </a:lnTo>
                  <a:lnTo>
                    <a:pt x="108966" y="56643"/>
                  </a:lnTo>
                  <a:lnTo>
                    <a:pt x="82931" y="59056"/>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52" name="Google Shape;5252;p39"/>
            <p:cNvSpPr/>
            <p:nvPr/>
          </p:nvSpPr>
          <p:spPr>
            <a:xfrm>
              <a:off x="3870959" y="44982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53" name="Google Shape;5253;p39"/>
            <p:cNvSpPr/>
            <p:nvPr/>
          </p:nvSpPr>
          <p:spPr>
            <a:xfrm>
              <a:off x="3848353" y="47170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54" name="Google Shape;5254;p39"/>
            <p:cNvSpPr/>
            <p:nvPr/>
          </p:nvSpPr>
          <p:spPr>
            <a:xfrm>
              <a:off x="3848353" y="47170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55" name="Google Shape;5255;p39"/>
            <p:cNvSpPr/>
            <p:nvPr/>
          </p:nvSpPr>
          <p:spPr>
            <a:xfrm>
              <a:off x="3846956" y="4750689"/>
              <a:ext cx="26798" cy="27814"/>
            </a:xfrm>
            <a:custGeom>
              <a:rect b="b" l="l" r="r" t="t"/>
              <a:pathLst>
                <a:path extrusionOk="0" h="27814" w="26798">
                  <a:moveTo>
                    <a:pt x="0" y="25400"/>
                  </a:moveTo>
                  <a:lnTo>
                    <a:pt x="1397" y="8636"/>
                  </a:lnTo>
                  <a:lnTo>
                    <a:pt x="16764" y="0"/>
                  </a:lnTo>
                  <a:lnTo>
                    <a:pt x="26797" y="3301"/>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56" name="Google Shape;5256;p39"/>
            <p:cNvSpPr/>
            <p:nvPr/>
          </p:nvSpPr>
          <p:spPr>
            <a:xfrm>
              <a:off x="3846956" y="4750689"/>
              <a:ext cx="26798" cy="27814"/>
            </a:xfrm>
            <a:custGeom>
              <a:rect b="b" l="l" r="r" t="t"/>
              <a:pathLst>
                <a:path extrusionOk="0" h="27814" w="26798">
                  <a:moveTo>
                    <a:pt x="0" y="25400"/>
                  </a:moveTo>
                  <a:lnTo>
                    <a:pt x="1397" y="8636"/>
                  </a:lnTo>
                  <a:lnTo>
                    <a:pt x="16764" y="0"/>
                  </a:lnTo>
                  <a:lnTo>
                    <a:pt x="26797" y="3301"/>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57" name="Google Shape;5257;p39"/>
            <p:cNvSpPr/>
            <p:nvPr/>
          </p:nvSpPr>
          <p:spPr>
            <a:xfrm>
              <a:off x="3730243" y="47420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58" name="Google Shape;5258;p39"/>
            <p:cNvSpPr/>
            <p:nvPr/>
          </p:nvSpPr>
          <p:spPr>
            <a:xfrm>
              <a:off x="3696207" y="45025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8"/>
                  </a:lnTo>
                  <a:lnTo>
                    <a:pt x="7620" y="154559"/>
                  </a:lnTo>
                  <a:lnTo>
                    <a:pt x="0" y="94996"/>
                  </a:lnTo>
                  <a:lnTo>
                    <a:pt x="2413" y="62865"/>
                  </a:lnTo>
                  <a:lnTo>
                    <a:pt x="9652" y="39878"/>
                  </a:lnTo>
                  <a:lnTo>
                    <a:pt x="20193" y="20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59" name="Google Shape;5259;p39"/>
            <p:cNvSpPr/>
            <p:nvPr/>
          </p:nvSpPr>
          <p:spPr>
            <a:xfrm>
              <a:off x="3718305" y="4599432"/>
              <a:ext cx="137288" cy="115697"/>
            </a:xfrm>
            <a:custGeom>
              <a:rect b="b" l="l" r="r" t="t"/>
              <a:pathLst>
                <a:path extrusionOk="0" h="115697" w="137288">
                  <a:moveTo>
                    <a:pt x="15875" y="22098"/>
                  </a:moveTo>
                  <a:lnTo>
                    <a:pt x="29718" y="11049"/>
                  </a:lnTo>
                  <a:lnTo>
                    <a:pt x="47498" y="3937"/>
                  </a:lnTo>
                  <a:lnTo>
                    <a:pt x="61468" y="1017"/>
                  </a:lnTo>
                  <a:lnTo>
                    <a:pt x="74422" y="0"/>
                  </a:lnTo>
                  <a:lnTo>
                    <a:pt x="87757" y="1524"/>
                  </a:lnTo>
                  <a:lnTo>
                    <a:pt x="105537" y="8255"/>
                  </a:lnTo>
                  <a:lnTo>
                    <a:pt x="117602" y="16383"/>
                  </a:lnTo>
                  <a:lnTo>
                    <a:pt x="123825" y="21208"/>
                  </a:lnTo>
                  <a:lnTo>
                    <a:pt x="128651" y="27432"/>
                  </a:lnTo>
                  <a:lnTo>
                    <a:pt x="134874" y="39370"/>
                  </a:lnTo>
                  <a:lnTo>
                    <a:pt x="136779" y="48006"/>
                  </a:lnTo>
                  <a:lnTo>
                    <a:pt x="137287" y="57150"/>
                  </a:lnTo>
                  <a:lnTo>
                    <a:pt x="135763" y="65786"/>
                  </a:lnTo>
                  <a:lnTo>
                    <a:pt x="132461" y="75438"/>
                  </a:lnTo>
                  <a:lnTo>
                    <a:pt x="125730" y="87883"/>
                  </a:lnTo>
                  <a:lnTo>
                    <a:pt x="116078" y="97027"/>
                  </a:lnTo>
                  <a:lnTo>
                    <a:pt x="106045" y="104139"/>
                  </a:lnTo>
                  <a:lnTo>
                    <a:pt x="94107" y="109982"/>
                  </a:lnTo>
                  <a:lnTo>
                    <a:pt x="83947" y="112776"/>
                  </a:lnTo>
                  <a:lnTo>
                    <a:pt x="75819" y="115189"/>
                  </a:lnTo>
                  <a:lnTo>
                    <a:pt x="63373" y="115696"/>
                  </a:lnTo>
                  <a:lnTo>
                    <a:pt x="52832" y="114808"/>
                  </a:lnTo>
                  <a:lnTo>
                    <a:pt x="42164" y="112395"/>
                  </a:lnTo>
                  <a:lnTo>
                    <a:pt x="34544" y="110871"/>
                  </a:lnTo>
                  <a:lnTo>
                    <a:pt x="25400" y="105156"/>
                  </a:lnTo>
                  <a:lnTo>
                    <a:pt x="18161" y="99821"/>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60" name="Google Shape;5260;p39"/>
            <p:cNvSpPr/>
            <p:nvPr/>
          </p:nvSpPr>
          <p:spPr>
            <a:xfrm>
              <a:off x="3718305" y="4599432"/>
              <a:ext cx="137288" cy="115697"/>
            </a:xfrm>
            <a:custGeom>
              <a:rect b="b" l="l" r="r" t="t"/>
              <a:pathLst>
                <a:path extrusionOk="0" h="115697" w="137288">
                  <a:moveTo>
                    <a:pt x="15875" y="22098"/>
                  </a:moveTo>
                  <a:lnTo>
                    <a:pt x="29718" y="11049"/>
                  </a:lnTo>
                  <a:lnTo>
                    <a:pt x="47498" y="3937"/>
                  </a:lnTo>
                  <a:lnTo>
                    <a:pt x="61468" y="1017"/>
                  </a:lnTo>
                  <a:lnTo>
                    <a:pt x="74422" y="0"/>
                  </a:lnTo>
                  <a:lnTo>
                    <a:pt x="87757" y="1524"/>
                  </a:lnTo>
                  <a:lnTo>
                    <a:pt x="105537" y="8255"/>
                  </a:lnTo>
                  <a:lnTo>
                    <a:pt x="117602" y="16383"/>
                  </a:lnTo>
                  <a:lnTo>
                    <a:pt x="123825" y="21208"/>
                  </a:lnTo>
                  <a:lnTo>
                    <a:pt x="128651" y="27432"/>
                  </a:lnTo>
                  <a:lnTo>
                    <a:pt x="134874" y="39370"/>
                  </a:lnTo>
                  <a:lnTo>
                    <a:pt x="136779" y="48006"/>
                  </a:lnTo>
                  <a:lnTo>
                    <a:pt x="137287" y="57150"/>
                  </a:lnTo>
                  <a:lnTo>
                    <a:pt x="135763" y="65786"/>
                  </a:lnTo>
                  <a:lnTo>
                    <a:pt x="132461" y="75438"/>
                  </a:lnTo>
                  <a:lnTo>
                    <a:pt x="125730" y="87883"/>
                  </a:lnTo>
                  <a:lnTo>
                    <a:pt x="116078" y="97027"/>
                  </a:lnTo>
                  <a:lnTo>
                    <a:pt x="106045" y="104139"/>
                  </a:lnTo>
                  <a:lnTo>
                    <a:pt x="94107" y="109982"/>
                  </a:lnTo>
                  <a:lnTo>
                    <a:pt x="83947" y="112776"/>
                  </a:lnTo>
                  <a:lnTo>
                    <a:pt x="75819" y="115189"/>
                  </a:lnTo>
                  <a:lnTo>
                    <a:pt x="63373" y="115696"/>
                  </a:lnTo>
                  <a:lnTo>
                    <a:pt x="52832" y="114808"/>
                  </a:lnTo>
                  <a:lnTo>
                    <a:pt x="42164" y="112395"/>
                  </a:lnTo>
                  <a:lnTo>
                    <a:pt x="34544" y="110871"/>
                  </a:lnTo>
                  <a:lnTo>
                    <a:pt x="25400" y="105156"/>
                  </a:lnTo>
                  <a:lnTo>
                    <a:pt x="18161" y="99821"/>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5261" name="Google Shape;5261;p39"/>
          <p:cNvGrpSpPr/>
          <p:nvPr/>
        </p:nvGrpSpPr>
        <p:grpSpPr>
          <a:xfrm rot="-6783000">
            <a:off x="6108699" y="4483100"/>
            <a:ext cx="434848" cy="512065"/>
            <a:chOff x="6108699" y="4483100"/>
            <a:chExt cx="434848" cy="512065"/>
          </a:xfrm>
        </p:grpSpPr>
        <p:sp>
          <p:nvSpPr>
            <p:cNvPr id="5262" name="Google Shape;5262;p39"/>
            <p:cNvSpPr/>
            <p:nvPr/>
          </p:nvSpPr>
          <p:spPr>
            <a:xfrm>
              <a:off x="6414515" y="47359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63" name="Google Shape;5263;p39"/>
            <p:cNvSpPr/>
            <p:nvPr/>
          </p:nvSpPr>
          <p:spPr>
            <a:xfrm>
              <a:off x="6414515" y="47359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64" name="Google Shape;5264;p39"/>
            <p:cNvSpPr/>
            <p:nvPr/>
          </p:nvSpPr>
          <p:spPr>
            <a:xfrm>
              <a:off x="6484111" y="4533392"/>
              <a:ext cx="59436" cy="56643"/>
            </a:xfrm>
            <a:custGeom>
              <a:rect b="b" l="l" r="r" t="t"/>
              <a:pathLst>
                <a:path extrusionOk="0" h="56643" w="59436">
                  <a:moveTo>
                    <a:pt x="16256" y="56642"/>
                  </a:moveTo>
                  <a:lnTo>
                    <a:pt x="5715" y="26035"/>
                  </a:lnTo>
                  <a:lnTo>
                    <a:pt x="0" y="7747"/>
                  </a:lnTo>
                  <a:lnTo>
                    <a:pt x="7620" y="4318"/>
                  </a:lnTo>
                  <a:lnTo>
                    <a:pt x="17273" y="2032"/>
                  </a:lnTo>
                  <a:lnTo>
                    <a:pt x="26799" y="508"/>
                  </a:lnTo>
                  <a:lnTo>
                    <a:pt x="40258" y="0"/>
                  </a:lnTo>
                  <a:lnTo>
                    <a:pt x="50292" y="2413"/>
                  </a:lnTo>
                  <a:lnTo>
                    <a:pt x="51308" y="2921"/>
                  </a:lnTo>
                  <a:lnTo>
                    <a:pt x="51308" y="3429"/>
                  </a:lnTo>
                  <a:lnTo>
                    <a:pt x="53721" y="4318"/>
                  </a:lnTo>
                  <a:lnTo>
                    <a:pt x="56133" y="7239"/>
                  </a:lnTo>
                  <a:lnTo>
                    <a:pt x="57531" y="8636"/>
                  </a:lnTo>
                  <a:lnTo>
                    <a:pt x="58039" y="9652"/>
                  </a:lnTo>
                  <a:lnTo>
                    <a:pt x="58039" y="10160"/>
                  </a:lnTo>
                  <a:lnTo>
                    <a:pt x="59435" y="14986"/>
                  </a:lnTo>
                  <a:lnTo>
                    <a:pt x="58929" y="16383"/>
                  </a:lnTo>
                  <a:lnTo>
                    <a:pt x="58929" y="19304"/>
                  </a:lnTo>
                  <a:lnTo>
                    <a:pt x="58549" y="21717"/>
                  </a:lnTo>
                  <a:lnTo>
                    <a:pt x="58039" y="21717"/>
                  </a:lnTo>
                  <a:lnTo>
                    <a:pt x="57531" y="23622"/>
                  </a:lnTo>
                  <a:lnTo>
                    <a:pt x="57023" y="24003"/>
                  </a:lnTo>
                  <a:lnTo>
                    <a:pt x="53212"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65" name="Google Shape;5265;p39"/>
            <p:cNvSpPr/>
            <p:nvPr/>
          </p:nvSpPr>
          <p:spPr>
            <a:xfrm>
              <a:off x="6484111" y="4533392"/>
              <a:ext cx="59436" cy="56643"/>
            </a:xfrm>
            <a:custGeom>
              <a:rect b="b" l="l" r="r" t="t"/>
              <a:pathLst>
                <a:path extrusionOk="0" h="56643" w="59436">
                  <a:moveTo>
                    <a:pt x="16256" y="56642"/>
                  </a:moveTo>
                  <a:lnTo>
                    <a:pt x="5715" y="26035"/>
                  </a:lnTo>
                  <a:lnTo>
                    <a:pt x="0" y="7747"/>
                  </a:lnTo>
                  <a:lnTo>
                    <a:pt x="7620" y="4318"/>
                  </a:lnTo>
                  <a:lnTo>
                    <a:pt x="17273" y="2032"/>
                  </a:lnTo>
                  <a:lnTo>
                    <a:pt x="26799" y="508"/>
                  </a:lnTo>
                  <a:lnTo>
                    <a:pt x="40258" y="0"/>
                  </a:lnTo>
                  <a:lnTo>
                    <a:pt x="50292" y="2413"/>
                  </a:lnTo>
                  <a:lnTo>
                    <a:pt x="51308" y="2921"/>
                  </a:lnTo>
                  <a:lnTo>
                    <a:pt x="51308" y="3429"/>
                  </a:lnTo>
                  <a:lnTo>
                    <a:pt x="53721" y="4318"/>
                  </a:lnTo>
                  <a:lnTo>
                    <a:pt x="56133" y="7239"/>
                  </a:lnTo>
                  <a:lnTo>
                    <a:pt x="57531" y="8636"/>
                  </a:lnTo>
                  <a:lnTo>
                    <a:pt x="58039" y="9652"/>
                  </a:lnTo>
                  <a:lnTo>
                    <a:pt x="58039" y="10160"/>
                  </a:lnTo>
                  <a:lnTo>
                    <a:pt x="59435" y="14986"/>
                  </a:lnTo>
                  <a:lnTo>
                    <a:pt x="58929" y="16383"/>
                  </a:lnTo>
                  <a:lnTo>
                    <a:pt x="58929" y="19304"/>
                  </a:lnTo>
                  <a:lnTo>
                    <a:pt x="58549" y="21717"/>
                  </a:lnTo>
                  <a:lnTo>
                    <a:pt x="58039" y="21717"/>
                  </a:lnTo>
                  <a:lnTo>
                    <a:pt x="57531" y="23622"/>
                  </a:lnTo>
                  <a:lnTo>
                    <a:pt x="57023" y="24003"/>
                  </a:lnTo>
                  <a:lnTo>
                    <a:pt x="53212"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66" name="Google Shape;5266;p39"/>
            <p:cNvSpPr/>
            <p:nvPr/>
          </p:nvSpPr>
          <p:spPr>
            <a:xfrm>
              <a:off x="6108699" y="4751832"/>
              <a:ext cx="39880" cy="49023"/>
            </a:xfrm>
            <a:custGeom>
              <a:rect b="b" l="l" r="r" t="t"/>
              <a:pathLst>
                <a:path extrusionOk="0" h="49023" w="39880">
                  <a:moveTo>
                    <a:pt x="18288" y="0"/>
                  </a:moveTo>
                  <a:lnTo>
                    <a:pt x="31623" y="5715"/>
                  </a:lnTo>
                  <a:lnTo>
                    <a:pt x="39370" y="12065"/>
                  </a:lnTo>
                  <a:lnTo>
                    <a:pt x="39879"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67" name="Google Shape;5267;p39"/>
            <p:cNvSpPr/>
            <p:nvPr/>
          </p:nvSpPr>
          <p:spPr>
            <a:xfrm>
              <a:off x="6108699" y="4751832"/>
              <a:ext cx="39880" cy="49023"/>
            </a:xfrm>
            <a:custGeom>
              <a:rect b="b" l="l" r="r" t="t"/>
              <a:pathLst>
                <a:path extrusionOk="0" h="49023" w="39880">
                  <a:moveTo>
                    <a:pt x="18288" y="0"/>
                  </a:moveTo>
                  <a:lnTo>
                    <a:pt x="31623" y="5715"/>
                  </a:lnTo>
                  <a:lnTo>
                    <a:pt x="39370" y="12065"/>
                  </a:lnTo>
                  <a:lnTo>
                    <a:pt x="39879"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68" name="Google Shape;5268;p39"/>
            <p:cNvSpPr/>
            <p:nvPr/>
          </p:nvSpPr>
          <p:spPr>
            <a:xfrm>
              <a:off x="6135115" y="4722114"/>
              <a:ext cx="117603" cy="66168"/>
            </a:xfrm>
            <a:custGeom>
              <a:rect b="b" l="l" r="r" t="t"/>
              <a:pathLst>
                <a:path extrusionOk="0" h="66168" w="117603">
                  <a:moveTo>
                    <a:pt x="112776" y="0"/>
                  </a:moveTo>
                  <a:lnTo>
                    <a:pt x="117602" y="61468"/>
                  </a:lnTo>
                  <a:lnTo>
                    <a:pt x="104648" y="65278"/>
                  </a:lnTo>
                  <a:lnTo>
                    <a:pt x="93600" y="66167"/>
                  </a:lnTo>
                  <a:lnTo>
                    <a:pt x="73914" y="65278"/>
                  </a:lnTo>
                  <a:lnTo>
                    <a:pt x="9144" y="65278"/>
                  </a:lnTo>
                  <a:lnTo>
                    <a:pt x="0" y="51308"/>
                  </a:lnTo>
                  <a:lnTo>
                    <a:pt x="2413" y="39370"/>
                  </a:lnTo>
                  <a:lnTo>
                    <a:pt x="32639" y="28829"/>
                  </a:lnTo>
                  <a:lnTo>
                    <a:pt x="54229" y="18669"/>
                  </a:lnTo>
                  <a:lnTo>
                    <a:pt x="64263"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69" name="Google Shape;5269;p39"/>
            <p:cNvSpPr/>
            <p:nvPr/>
          </p:nvSpPr>
          <p:spPr>
            <a:xfrm>
              <a:off x="6449059" y="4531106"/>
              <a:ext cx="81535" cy="88266"/>
            </a:xfrm>
            <a:custGeom>
              <a:rect b="b" l="l" r="r" t="t"/>
              <a:pathLst>
                <a:path extrusionOk="0" h="88266" w="81535">
                  <a:moveTo>
                    <a:pt x="54736"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6"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70" name="Google Shape;5270;p39"/>
            <p:cNvSpPr/>
            <p:nvPr/>
          </p:nvSpPr>
          <p:spPr>
            <a:xfrm>
              <a:off x="6449059" y="4531106"/>
              <a:ext cx="81535" cy="88266"/>
            </a:xfrm>
            <a:custGeom>
              <a:rect b="b" l="l" r="r" t="t"/>
              <a:pathLst>
                <a:path extrusionOk="0" h="88266" w="81535">
                  <a:moveTo>
                    <a:pt x="54736"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6"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71" name="Google Shape;5271;p39"/>
            <p:cNvSpPr/>
            <p:nvPr/>
          </p:nvSpPr>
          <p:spPr>
            <a:xfrm>
              <a:off x="6321805" y="4773422"/>
              <a:ext cx="14480" cy="7240"/>
            </a:xfrm>
            <a:custGeom>
              <a:rect b="b" l="l" r="r" t="t"/>
              <a:pathLst>
                <a:path extrusionOk="0" h="7240" w="14480">
                  <a:moveTo>
                    <a:pt x="0" y="7239"/>
                  </a:moveTo>
                  <a:lnTo>
                    <a:pt x="3429" y="3810"/>
                  </a:lnTo>
                  <a:lnTo>
                    <a:pt x="3429" y="3429"/>
                  </a:lnTo>
                  <a:lnTo>
                    <a:pt x="7748" y="0"/>
                  </a:lnTo>
                  <a:lnTo>
                    <a:pt x="11557" y="0"/>
                  </a:lnTo>
                  <a:lnTo>
                    <a:pt x="14479" y="508"/>
                  </a:lnTo>
                  <a:lnTo>
                    <a:pt x="11049" y="508"/>
                  </a:lnTo>
                  <a:lnTo>
                    <a:pt x="8129"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72" name="Google Shape;5272;p39"/>
            <p:cNvSpPr/>
            <p:nvPr/>
          </p:nvSpPr>
          <p:spPr>
            <a:xfrm>
              <a:off x="6321805" y="4773422"/>
              <a:ext cx="14480" cy="7240"/>
            </a:xfrm>
            <a:custGeom>
              <a:rect b="b" l="l" r="r" t="t"/>
              <a:pathLst>
                <a:path extrusionOk="0" h="7240" w="14480">
                  <a:moveTo>
                    <a:pt x="0" y="7239"/>
                  </a:moveTo>
                  <a:lnTo>
                    <a:pt x="3429" y="3810"/>
                  </a:lnTo>
                  <a:lnTo>
                    <a:pt x="3429" y="3429"/>
                  </a:lnTo>
                  <a:lnTo>
                    <a:pt x="7748" y="0"/>
                  </a:lnTo>
                  <a:lnTo>
                    <a:pt x="11557" y="0"/>
                  </a:lnTo>
                  <a:lnTo>
                    <a:pt x="14479" y="508"/>
                  </a:lnTo>
                  <a:lnTo>
                    <a:pt x="11049" y="508"/>
                  </a:lnTo>
                  <a:lnTo>
                    <a:pt x="8129"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73" name="Google Shape;5273;p39"/>
            <p:cNvSpPr/>
            <p:nvPr/>
          </p:nvSpPr>
          <p:spPr>
            <a:xfrm>
              <a:off x="6239763" y="46937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74" name="Google Shape;5274;p39"/>
            <p:cNvSpPr/>
            <p:nvPr/>
          </p:nvSpPr>
          <p:spPr>
            <a:xfrm>
              <a:off x="6239763" y="46937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75" name="Google Shape;5275;p39"/>
            <p:cNvSpPr/>
            <p:nvPr/>
          </p:nvSpPr>
          <p:spPr>
            <a:xfrm>
              <a:off x="6369811" y="4548378"/>
              <a:ext cx="115699" cy="106046"/>
            </a:xfrm>
            <a:custGeom>
              <a:rect b="b" l="l" r="r" t="t"/>
              <a:pathLst>
                <a:path extrusionOk="0" h="106046" w="115699">
                  <a:moveTo>
                    <a:pt x="93092" y="0"/>
                  </a:moveTo>
                  <a:lnTo>
                    <a:pt x="109982" y="21082"/>
                  </a:lnTo>
                  <a:lnTo>
                    <a:pt x="115698"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76" name="Google Shape;5276;p39"/>
            <p:cNvSpPr/>
            <p:nvPr/>
          </p:nvSpPr>
          <p:spPr>
            <a:xfrm>
              <a:off x="6369811" y="4548378"/>
              <a:ext cx="115699" cy="106046"/>
            </a:xfrm>
            <a:custGeom>
              <a:rect b="b" l="l" r="r" t="t"/>
              <a:pathLst>
                <a:path extrusionOk="0" h="106046" w="115699">
                  <a:moveTo>
                    <a:pt x="93092" y="0"/>
                  </a:moveTo>
                  <a:lnTo>
                    <a:pt x="109982" y="21082"/>
                  </a:lnTo>
                  <a:lnTo>
                    <a:pt x="115698"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77" name="Google Shape;5277;p39"/>
            <p:cNvSpPr/>
            <p:nvPr/>
          </p:nvSpPr>
          <p:spPr>
            <a:xfrm>
              <a:off x="6469125" y="4483100"/>
              <a:ext cx="62485" cy="143002"/>
            </a:xfrm>
            <a:custGeom>
              <a:rect b="b" l="l" r="r" t="t"/>
              <a:pathLst>
                <a:path extrusionOk="0" h="143002" w="62485">
                  <a:moveTo>
                    <a:pt x="33655" y="22479"/>
                  </a:moveTo>
                  <a:lnTo>
                    <a:pt x="25528" y="16256"/>
                  </a:lnTo>
                  <a:lnTo>
                    <a:pt x="29845" y="3301"/>
                  </a:lnTo>
                  <a:lnTo>
                    <a:pt x="49021" y="0"/>
                  </a:lnTo>
                  <a:lnTo>
                    <a:pt x="62484" y="11938"/>
                  </a:lnTo>
                  <a:lnTo>
                    <a:pt x="57660" y="24384"/>
                  </a:lnTo>
                  <a:lnTo>
                    <a:pt x="48515" y="27813"/>
                  </a:lnTo>
                  <a:lnTo>
                    <a:pt x="16891" y="139573"/>
                  </a:lnTo>
                  <a:lnTo>
                    <a:pt x="0" y="143001"/>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78" name="Google Shape;5278;p39"/>
            <p:cNvSpPr/>
            <p:nvPr/>
          </p:nvSpPr>
          <p:spPr>
            <a:xfrm>
              <a:off x="6469125" y="4483100"/>
              <a:ext cx="62485" cy="143002"/>
            </a:xfrm>
            <a:custGeom>
              <a:rect b="b" l="l" r="r" t="t"/>
              <a:pathLst>
                <a:path extrusionOk="0" h="143002" w="62485">
                  <a:moveTo>
                    <a:pt x="33655" y="22479"/>
                  </a:moveTo>
                  <a:lnTo>
                    <a:pt x="25528" y="16256"/>
                  </a:lnTo>
                  <a:lnTo>
                    <a:pt x="29845" y="3301"/>
                  </a:lnTo>
                  <a:lnTo>
                    <a:pt x="49021" y="0"/>
                  </a:lnTo>
                  <a:lnTo>
                    <a:pt x="62484" y="11938"/>
                  </a:lnTo>
                  <a:lnTo>
                    <a:pt x="57660" y="24384"/>
                  </a:lnTo>
                  <a:lnTo>
                    <a:pt x="48515" y="27813"/>
                  </a:lnTo>
                  <a:lnTo>
                    <a:pt x="16891" y="139573"/>
                  </a:lnTo>
                  <a:lnTo>
                    <a:pt x="0" y="143001"/>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79" name="Google Shape;5279;p39"/>
            <p:cNvSpPr/>
            <p:nvPr/>
          </p:nvSpPr>
          <p:spPr>
            <a:xfrm>
              <a:off x="6435090" y="4821428"/>
              <a:ext cx="36449" cy="27814"/>
            </a:xfrm>
            <a:custGeom>
              <a:rect b="b" l="l" r="r" t="t"/>
              <a:pathLst>
                <a:path extrusionOk="0" h="27814" w="36449">
                  <a:moveTo>
                    <a:pt x="0" y="0"/>
                  </a:moveTo>
                  <a:lnTo>
                    <a:pt x="8635" y="3429"/>
                  </a:lnTo>
                  <a:lnTo>
                    <a:pt x="24510" y="13462"/>
                  </a:lnTo>
                  <a:lnTo>
                    <a:pt x="36448" y="27813"/>
                  </a:lnTo>
                  <a:lnTo>
                    <a:pt x="8635" y="8636"/>
                  </a:lnTo>
                  <a:lnTo>
                    <a:pt x="507"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80" name="Google Shape;5280;p39"/>
            <p:cNvSpPr/>
            <p:nvPr/>
          </p:nvSpPr>
          <p:spPr>
            <a:xfrm>
              <a:off x="6435090" y="4821428"/>
              <a:ext cx="36449" cy="27814"/>
            </a:xfrm>
            <a:custGeom>
              <a:rect b="b" l="l" r="r" t="t"/>
              <a:pathLst>
                <a:path extrusionOk="0" h="27814" w="36449">
                  <a:moveTo>
                    <a:pt x="0" y="0"/>
                  </a:moveTo>
                  <a:lnTo>
                    <a:pt x="8635" y="3429"/>
                  </a:lnTo>
                  <a:lnTo>
                    <a:pt x="24510" y="13462"/>
                  </a:lnTo>
                  <a:lnTo>
                    <a:pt x="36448" y="27813"/>
                  </a:lnTo>
                  <a:lnTo>
                    <a:pt x="8635" y="8636"/>
                  </a:lnTo>
                  <a:lnTo>
                    <a:pt x="507"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81" name="Google Shape;5281;p39"/>
            <p:cNvSpPr/>
            <p:nvPr/>
          </p:nvSpPr>
          <p:spPr>
            <a:xfrm>
              <a:off x="6431787" y="48041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82" name="Google Shape;5282;p39"/>
            <p:cNvSpPr/>
            <p:nvPr/>
          </p:nvSpPr>
          <p:spPr>
            <a:xfrm>
              <a:off x="6431787" y="48041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5283" name="Google Shape;5283;p39"/>
            <p:cNvCxnSpPr/>
            <p:nvPr/>
          </p:nvCxnSpPr>
          <p:spPr>
            <a:xfrm flipH="1">
              <a:off x="6364097" y="49001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5284" name="Google Shape;5284;p39"/>
            <p:cNvCxnSpPr/>
            <p:nvPr/>
          </p:nvCxnSpPr>
          <p:spPr>
            <a:xfrm rot="10800000">
              <a:off x="6340983" y="49357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5285" name="Google Shape;5285;p39"/>
            <p:cNvCxnSpPr/>
            <p:nvPr/>
          </p:nvCxnSpPr>
          <p:spPr>
            <a:xfrm rot="10800000">
              <a:off x="6352540" y="49145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5286" name="Google Shape;5286;p39"/>
            <p:cNvCxnSpPr/>
            <p:nvPr/>
          </p:nvCxnSpPr>
          <p:spPr>
            <a:xfrm rot="10800000">
              <a:off x="6345809" y="49519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5287" name="Google Shape;5287;p39"/>
            <p:cNvCxnSpPr/>
            <p:nvPr/>
          </p:nvCxnSpPr>
          <p:spPr>
            <a:xfrm rot="10800000">
              <a:off x="6380861" y="48775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5288" name="Google Shape;5288;p39"/>
            <p:cNvCxnSpPr/>
            <p:nvPr/>
          </p:nvCxnSpPr>
          <p:spPr>
            <a:xfrm flipH="1">
              <a:off x="6366891" y="48507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5289" name="Google Shape;5289;p39"/>
            <p:cNvCxnSpPr/>
            <p:nvPr/>
          </p:nvCxnSpPr>
          <p:spPr>
            <a:xfrm flipH="1">
              <a:off x="6356350" y="48877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5290" name="Google Shape;5290;p39"/>
            <p:cNvCxnSpPr/>
            <p:nvPr/>
          </p:nvCxnSpPr>
          <p:spPr>
            <a:xfrm flipH="1">
              <a:off x="6394831" y="4851146"/>
              <a:ext cx="14351" cy="97536"/>
            </a:xfrm>
            <a:prstGeom prst="straightConnector1">
              <a:avLst/>
            </a:prstGeom>
            <a:noFill/>
            <a:ln cap="flat" cmpd="sng" w="12700">
              <a:solidFill>
                <a:srgbClr val="804000"/>
              </a:solidFill>
              <a:prstDash val="solid"/>
              <a:round/>
              <a:headEnd len="sm" w="sm" type="none"/>
              <a:tailEnd len="sm" w="sm" type="none"/>
            </a:ln>
          </p:spPr>
        </p:cxnSp>
        <p:sp>
          <p:nvSpPr>
            <p:cNvPr id="5291" name="Google Shape;5291;p39"/>
            <p:cNvSpPr/>
            <p:nvPr/>
          </p:nvSpPr>
          <p:spPr>
            <a:xfrm>
              <a:off x="6328536" y="4620387"/>
              <a:ext cx="157989" cy="374778"/>
            </a:xfrm>
            <a:custGeom>
              <a:rect b="b" l="l" r="r" t="t"/>
              <a:pathLst>
                <a:path extrusionOk="0" h="374778" w="157989">
                  <a:moveTo>
                    <a:pt x="157988" y="0"/>
                  </a:moveTo>
                  <a:lnTo>
                    <a:pt x="103251" y="196215"/>
                  </a:lnTo>
                  <a:lnTo>
                    <a:pt x="111887" y="220218"/>
                  </a:lnTo>
                  <a:lnTo>
                    <a:pt x="116205" y="236601"/>
                  </a:lnTo>
                  <a:lnTo>
                    <a:pt x="99823" y="281686"/>
                  </a:lnTo>
                  <a:lnTo>
                    <a:pt x="98933" y="301371"/>
                  </a:lnTo>
                  <a:lnTo>
                    <a:pt x="96520" y="325374"/>
                  </a:lnTo>
                  <a:lnTo>
                    <a:pt x="82550" y="349885"/>
                  </a:lnTo>
                  <a:lnTo>
                    <a:pt x="64262" y="366649"/>
                  </a:lnTo>
                  <a:lnTo>
                    <a:pt x="37465" y="374777"/>
                  </a:lnTo>
                  <a:lnTo>
                    <a:pt x="10033" y="355092"/>
                  </a:lnTo>
                  <a:lnTo>
                    <a:pt x="0" y="332613"/>
                  </a:lnTo>
                  <a:lnTo>
                    <a:pt x="1398" y="306197"/>
                  </a:lnTo>
                  <a:lnTo>
                    <a:pt x="25908" y="277368"/>
                  </a:lnTo>
                  <a:lnTo>
                    <a:pt x="41275" y="251968"/>
                  </a:lnTo>
                  <a:lnTo>
                    <a:pt x="55245" y="224155"/>
                  </a:lnTo>
                  <a:lnTo>
                    <a:pt x="72517" y="212598"/>
                  </a:lnTo>
                  <a:lnTo>
                    <a:pt x="89789" y="199644"/>
                  </a:lnTo>
                  <a:lnTo>
                    <a:pt x="94107" y="211582"/>
                  </a:lnTo>
                  <a:lnTo>
                    <a:pt x="76835" y="220218"/>
                  </a:lnTo>
                  <a:lnTo>
                    <a:pt x="63373" y="231775"/>
                  </a:lnTo>
                  <a:lnTo>
                    <a:pt x="49023"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8"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92" name="Google Shape;5292;p39"/>
            <p:cNvSpPr/>
            <p:nvPr/>
          </p:nvSpPr>
          <p:spPr>
            <a:xfrm>
              <a:off x="6309867" y="4500372"/>
              <a:ext cx="159768" cy="80138"/>
            </a:xfrm>
            <a:custGeom>
              <a:rect b="b" l="l" r="r" t="t"/>
              <a:pathLst>
                <a:path extrusionOk="0" h="80138" w="159768">
                  <a:moveTo>
                    <a:pt x="59436" y="75310"/>
                  </a:moveTo>
                  <a:lnTo>
                    <a:pt x="45974" y="80137"/>
                  </a:lnTo>
                  <a:lnTo>
                    <a:pt x="0" y="21971"/>
                  </a:lnTo>
                  <a:lnTo>
                    <a:pt x="19686" y="9016"/>
                  </a:lnTo>
                  <a:lnTo>
                    <a:pt x="35942" y="888"/>
                  </a:lnTo>
                  <a:lnTo>
                    <a:pt x="55118" y="0"/>
                  </a:lnTo>
                  <a:lnTo>
                    <a:pt x="76708" y="2794"/>
                  </a:lnTo>
                  <a:lnTo>
                    <a:pt x="101727" y="6731"/>
                  </a:lnTo>
                  <a:lnTo>
                    <a:pt x="135255" y="15366"/>
                  </a:lnTo>
                  <a:lnTo>
                    <a:pt x="159767" y="22987"/>
                  </a:lnTo>
                  <a:lnTo>
                    <a:pt x="152654" y="54737"/>
                  </a:lnTo>
                  <a:lnTo>
                    <a:pt x="108967" y="56641"/>
                  </a:lnTo>
                  <a:lnTo>
                    <a:pt x="82931" y="5905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93" name="Google Shape;5293;p39"/>
            <p:cNvSpPr/>
            <p:nvPr/>
          </p:nvSpPr>
          <p:spPr>
            <a:xfrm>
              <a:off x="6449059" y="45109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9" y="65786"/>
                  </a:lnTo>
                  <a:lnTo>
                    <a:pt x="50419" y="54737"/>
                  </a:lnTo>
                  <a:lnTo>
                    <a:pt x="36450"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94" name="Google Shape;5294;p39"/>
            <p:cNvSpPr/>
            <p:nvPr/>
          </p:nvSpPr>
          <p:spPr>
            <a:xfrm>
              <a:off x="6426454" y="4729734"/>
              <a:ext cx="37974" cy="57151"/>
            </a:xfrm>
            <a:custGeom>
              <a:rect b="b" l="l" r="r" t="t"/>
              <a:pathLst>
                <a:path extrusionOk="0" h="57151" w="37974">
                  <a:moveTo>
                    <a:pt x="1397" y="41783"/>
                  </a:moveTo>
                  <a:lnTo>
                    <a:pt x="0" y="25908"/>
                  </a:lnTo>
                  <a:lnTo>
                    <a:pt x="6223" y="10160"/>
                  </a:lnTo>
                  <a:lnTo>
                    <a:pt x="13970" y="0"/>
                  </a:lnTo>
                  <a:lnTo>
                    <a:pt x="28829" y="1523"/>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95" name="Google Shape;5295;p39"/>
            <p:cNvSpPr/>
            <p:nvPr/>
          </p:nvSpPr>
          <p:spPr>
            <a:xfrm>
              <a:off x="6426454" y="4729734"/>
              <a:ext cx="37974" cy="57151"/>
            </a:xfrm>
            <a:custGeom>
              <a:rect b="b" l="l" r="r" t="t"/>
              <a:pathLst>
                <a:path extrusionOk="0" h="57151" w="37974">
                  <a:moveTo>
                    <a:pt x="1397" y="41783"/>
                  </a:moveTo>
                  <a:lnTo>
                    <a:pt x="0" y="25908"/>
                  </a:lnTo>
                  <a:lnTo>
                    <a:pt x="6223" y="10160"/>
                  </a:lnTo>
                  <a:lnTo>
                    <a:pt x="13970" y="0"/>
                  </a:lnTo>
                  <a:lnTo>
                    <a:pt x="28829" y="1523"/>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96" name="Google Shape;5296;p39"/>
            <p:cNvSpPr/>
            <p:nvPr/>
          </p:nvSpPr>
          <p:spPr>
            <a:xfrm>
              <a:off x="6425057" y="47633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97" name="Google Shape;5297;p39"/>
            <p:cNvSpPr/>
            <p:nvPr/>
          </p:nvSpPr>
          <p:spPr>
            <a:xfrm>
              <a:off x="6425057" y="47633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98" name="Google Shape;5298;p39"/>
            <p:cNvSpPr/>
            <p:nvPr/>
          </p:nvSpPr>
          <p:spPr>
            <a:xfrm>
              <a:off x="6308343" y="47547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99" name="Google Shape;5299;p39"/>
            <p:cNvSpPr/>
            <p:nvPr/>
          </p:nvSpPr>
          <p:spPr>
            <a:xfrm>
              <a:off x="6274307" y="4515231"/>
              <a:ext cx="153163" cy="319660"/>
            </a:xfrm>
            <a:custGeom>
              <a:rect b="b" l="l" r="r" t="t"/>
              <a:pathLst>
                <a:path extrusionOk="0" h="319660" w="153163">
                  <a:moveTo>
                    <a:pt x="31623" y="7620"/>
                  </a:moveTo>
                  <a:lnTo>
                    <a:pt x="57150" y="0"/>
                  </a:lnTo>
                  <a:lnTo>
                    <a:pt x="78233" y="4318"/>
                  </a:lnTo>
                  <a:lnTo>
                    <a:pt x="94108"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1" y="154559"/>
                  </a:lnTo>
                  <a:lnTo>
                    <a:pt x="0" y="94996"/>
                  </a:lnTo>
                  <a:lnTo>
                    <a:pt x="2413" y="62865"/>
                  </a:lnTo>
                  <a:lnTo>
                    <a:pt x="9652" y="39878"/>
                  </a:lnTo>
                  <a:lnTo>
                    <a:pt x="20193" y="20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00" name="Google Shape;5300;p39"/>
            <p:cNvSpPr/>
            <p:nvPr/>
          </p:nvSpPr>
          <p:spPr>
            <a:xfrm>
              <a:off x="6296405" y="4612132"/>
              <a:ext cx="137288" cy="115698"/>
            </a:xfrm>
            <a:custGeom>
              <a:rect b="b" l="l" r="r" t="t"/>
              <a:pathLst>
                <a:path extrusionOk="0" h="115698" w="137288">
                  <a:moveTo>
                    <a:pt x="15875" y="22098"/>
                  </a:moveTo>
                  <a:lnTo>
                    <a:pt x="29718" y="11049"/>
                  </a:lnTo>
                  <a:lnTo>
                    <a:pt x="47498" y="3937"/>
                  </a:lnTo>
                  <a:lnTo>
                    <a:pt x="61468" y="1016"/>
                  </a:lnTo>
                  <a:lnTo>
                    <a:pt x="74423"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9" y="97028"/>
                  </a:lnTo>
                  <a:lnTo>
                    <a:pt x="106045" y="104140"/>
                  </a:lnTo>
                  <a:lnTo>
                    <a:pt x="94107" y="109982"/>
                  </a:lnTo>
                  <a:lnTo>
                    <a:pt x="83948"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01" name="Google Shape;5301;p39"/>
            <p:cNvSpPr/>
            <p:nvPr/>
          </p:nvSpPr>
          <p:spPr>
            <a:xfrm>
              <a:off x="6296405" y="4612132"/>
              <a:ext cx="137288" cy="115698"/>
            </a:xfrm>
            <a:custGeom>
              <a:rect b="b" l="l" r="r" t="t"/>
              <a:pathLst>
                <a:path extrusionOk="0" h="115698" w="137288">
                  <a:moveTo>
                    <a:pt x="15875" y="22098"/>
                  </a:moveTo>
                  <a:lnTo>
                    <a:pt x="29718" y="11049"/>
                  </a:lnTo>
                  <a:lnTo>
                    <a:pt x="47498" y="3937"/>
                  </a:lnTo>
                  <a:lnTo>
                    <a:pt x="61468" y="1016"/>
                  </a:lnTo>
                  <a:lnTo>
                    <a:pt x="74423"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9" y="97028"/>
                  </a:lnTo>
                  <a:lnTo>
                    <a:pt x="106045" y="104140"/>
                  </a:lnTo>
                  <a:lnTo>
                    <a:pt x="94107" y="109982"/>
                  </a:lnTo>
                  <a:lnTo>
                    <a:pt x="83948"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cxnSp>
        <p:nvCxnSpPr>
          <p:cNvPr id="5302" name="Google Shape;5302;p39"/>
          <p:cNvCxnSpPr/>
          <p:nvPr/>
        </p:nvCxnSpPr>
        <p:spPr>
          <a:xfrm rot="10800000">
            <a:off x="4102100" y="1752600"/>
            <a:ext cx="330200" cy="482600"/>
          </a:xfrm>
          <a:prstGeom prst="straightConnector1">
            <a:avLst/>
          </a:prstGeom>
          <a:noFill/>
          <a:ln cap="flat" cmpd="sng" w="38100">
            <a:solidFill>
              <a:srgbClr val="000000"/>
            </a:solidFill>
            <a:prstDash val="solid"/>
            <a:round/>
            <a:headEnd len="sm" w="sm" type="none"/>
            <a:tailEnd len="med" w="med" type="triangle"/>
          </a:ln>
        </p:spPr>
      </p:cxnSp>
      <p:sp>
        <p:nvSpPr>
          <p:cNvPr id="5303" name="Google Shape;5303;p39"/>
          <p:cNvSpPr/>
          <p:nvPr/>
        </p:nvSpPr>
        <p:spPr>
          <a:xfrm>
            <a:off x="3860673" y="394716"/>
            <a:ext cx="84582" cy="84582"/>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04" name="Google Shape;5304;p39"/>
          <p:cNvSpPr txBox="1"/>
          <p:nvPr/>
        </p:nvSpPr>
        <p:spPr>
          <a:xfrm>
            <a:off x="2552700" y="3009900"/>
            <a:ext cx="2209800"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900">
                <a:solidFill>
                  <a:srgbClr val="000000"/>
                </a:solidFill>
                <a:latin typeface="Times"/>
                <a:ea typeface="Times"/>
                <a:cs typeface="Times"/>
                <a:sym typeface="Times"/>
              </a:rPr>
              <a:t>Long pole</a:t>
            </a:r>
            <a:endParaRPr/>
          </a:p>
        </p:txBody>
      </p:sp>
      <p:sp>
        <p:nvSpPr>
          <p:cNvPr id="5305" name="Google Shape;5305;p39"/>
          <p:cNvSpPr txBox="1"/>
          <p:nvPr/>
        </p:nvSpPr>
        <p:spPr>
          <a:xfrm>
            <a:off x="5029200" y="3086100"/>
            <a:ext cx="2209800"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900">
                <a:solidFill>
                  <a:srgbClr val="000000"/>
                </a:solidFill>
                <a:latin typeface="Times"/>
                <a:ea typeface="Times"/>
                <a:cs typeface="Times"/>
                <a:sym typeface="Times"/>
              </a:rPr>
              <a:t>Long pole </a:t>
            </a:r>
            <a:endParaRPr/>
          </a:p>
        </p:txBody>
      </p:sp>
      <p:sp>
        <p:nvSpPr>
          <p:cNvPr id="5306" name="Google Shape;5306;p39"/>
          <p:cNvSpPr/>
          <p:nvPr/>
        </p:nvSpPr>
        <p:spPr>
          <a:xfrm>
            <a:off x="4200291" y="3019462"/>
            <a:ext cx="1413421" cy="510778"/>
          </a:xfrm>
          <a:custGeom>
            <a:rect b="b" l="l" r="r" t="t"/>
            <a:pathLst>
              <a:path extrusionOk="0" h="510778" w="1413421">
                <a:moveTo>
                  <a:pt x="706827" y="0"/>
                </a:moveTo>
                <a:lnTo>
                  <a:pt x="1413420" y="510777"/>
                </a:lnTo>
                <a:lnTo>
                  <a:pt x="0" y="510777"/>
                </a:lnTo>
                <a:close/>
              </a:path>
            </a:pathLst>
          </a:custGeom>
          <a:solidFill>
            <a:schemeClr val="accent1">
              <a:alpha val="784"/>
            </a:schemeClr>
          </a:solidFill>
          <a:ln cap="flat" cmpd="sng" w="38100">
            <a:solidFill>
              <a:srgbClr val="C0C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07" name="Google Shape;5307;p39"/>
          <p:cNvSpPr txBox="1"/>
          <p:nvPr/>
        </p:nvSpPr>
        <p:spPr>
          <a:xfrm>
            <a:off x="3172886" y="2631481"/>
            <a:ext cx="2209800"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900">
                <a:solidFill>
                  <a:srgbClr val="000000"/>
                </a:solidFill>
                <a:latin typeface="Times"/>
                <a:ea typeface="Times"/>
                <a:cs typeface="Times"/>
                <a:sym typeface="Times"/>
              </a:rPr>
              <a:t>Long pole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1" name="Shape 5311"/>
        <p:cNvGrpSpPr/>
        <p:nvPr/>
      </p:nvGrpSpPr>
      <p:grpSpPr>
        <a:xfrm>
          <a:off x="0" y="0"/>
          <a:ext cx="0" cy="0"/>
          <a:chOff x="0" y="0"/>
          <a:chExt cx="0" cy="0"/>
        </a:xfrm>
      </p:grpSpPr>
      <p:cxnSp>
        <p:nvCxnSpPr>
          <p:cNvPr id="5312" name="Google Shape;5312;p40"/>
          <p:cNvCxnSpPr/>
          <p:nvPr/>
        </p:nvCxnSpPr>
        <p:spPr>
          <a:xfrm>
            <a:off x="5283200" y="1968500"/>
            <a:ext cx="3898900" cy="0"/>
          </a:xfrm>
          <a:prstGeom prst="straightConnector1">
            <a:avLst/>
          </a:prstGeom>
          <a:noFill/>
          <a:ln cap="flat" cmpd="sng" w="12700">
            <a:solidFill>
              <a:srgbClr val="C0C0C0"/>
            </a:solidFill>
            <a:prstDash val="dash"/>
            <a:round/>
            <a:headEnd len="sm" w="sm" type="none"/>
            <a:tailEnd len="sm" w="sm" type="none"/>
          </a:ln>
        </p:spPr>
      </p:cxnSp>
      <p:cxnSp>
        <p:nvCxnSpPr>
          <p:cNvPr id="5313" name="Google Shape;5313;p40"/>
          <p:cNvCxnSpPr/>
          <p:nvPr/>
        </p:nvCxnSpPr>
        <p:spPr>
          <a:xfrm rot="10800000">
            <a:off x="444500" y="1981200"/>
            <a:ext cx="4064000" cy="0"/>
          </a:xfrm>
          <a:prstGeom prst="straightConnector1">
            <a:avLst/>
          </a:prstGeom>
          <a:noFill/>
          <a:ln cap="flat" cmpd="sng" w="12700">
            <a:solidFill>
              <a:srgbClr val="C0C0C0"/>
            </a:solidFill>
            <a:prstDash val="dash"/>
            <a:round/>
            <a:headEnd len="sm" w="sm" type="none"/>
            <a:tailEnd len="sm" w="sm" type="none"/>
          </a:ln>
        </p:spPr>
      </p:cxnSp>
      <p:cxnSp>
        <p:nvCxnSpPr>
          <p:cNvPr id="5314" name="Google Shape;5314;p40"/>
          <p:cNvCxnSpPr/>
          <p:nvPr/>
        </p:nvCxnSpPr>
        <p:spPr>
          <a:xfrm>
            <a:off x="9220200" y="139700"/>
            <a:ext cx="0" cy="5118100"/>
          </a:xfrm>
          <a:prstGeom prst="straightConnector1">
            <a:avLst/>
          </a:prstGeom>
          <a:noFill/>
          <a:ln cap="flat" cmpd="sng" w="38100">
            <a:solidFill>
              <a:srgbClr val="FFFF00"/>
            </a:solidFill>
            <a:prstDash val="dash"/>
            <a:round/>
            <a:headEnd len="sm" w="sm" type="none"/>
            <a:tailEnd len="sm" w="sm" type="none"/>
          </a:ln>
        </p:spPr>
      </p:cxnSp>
      <p:cxnSp>
        <p:nvCxnSpPr>
          <p:cNvPr id="5315" name="Google Shape;5315;p40"/>
          <p:cNvCxnSpPr/>
          <p:nvPr/>
        </p:nvCxnSpPr>
        <p:spPr>
          <a:xfrm rot="10800000">
            <a:off x="0" y="5245100"/>
            <a:ext cx="10020300" cy="0"/>
          </a:xfrm>
          <a:prstGeom prst="straightConnector1">
            <a:avLst/>
          </a:prstGeom>
          <a:noFill/>
          <a:ln cap="flat" cmpd="sng" w="38100">
            <a:solidFill>
              <a:srgbClr val="FFFF00"/>
            </a:solidFill>
            <a:prstDash val="solid"/>
            <a:round/>
            <a:headEnd len="sm" w="sm" type="none"/>
            <a:tailEnd len="sm" w="sm" type="none"/>
          </a:ln>
        </p:spPr>
      </p:cxnSp>
      <p:cxnSp>
        <p:nvCxnSpPr>
          <p:cNvPr id="5316" name="Google Shape;5316;p40"/>
          <p:cNvCxnSpPr/>
          <p:nvPr/>
        </p:nvCxnSpPr>
        <p:spPr>
          <a:xfrm rot="10800000">
            <a:off x="419100" y="88900"/>
            <a:ext cx="0" cy="5118100"/>
          </a:xfrm>
          <a:prstGeom prst="straightConnector1">
            <a:avLst/>
          </a:prstGeom>
          <a:noFill/>
          <a:ln cap="flat" cmpd="sng" w="38100">
            <a:solidFill>
              <a:srgbClr val="FFFF00"/>
            </a:solidFill>
            <a:prstDash val="dash"/>
            <a:round/>
            <a:headEnd len="sm" w="sm" type="none"/>
            <a:tailEnd len="sm" w="sm" type="none"/>
          </a:ln>
        </p:spPr>
      </p:cxnSp>
      <p:sp>
        <p:nvSpPr>
          <p:cNvPr id="5317" name="Google Shape;5317;p40"/>
          <p:cNvSpPr txBox="1"/>
          <p:nvPr/>
        </p:nvSpPr>
        <p:spPr>
          <a:xfrm>
            <a:off x="546100" y="6197600"/>
            <a:ext cx="6985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000000"/>
                </a:solidFill>
                <a:latin typeface="Calibri"/>
                <a:ea typeface="Calibri"/>
                <a:cs typeface="Calibri"/>
                <a:sym typeface="Calibri"/>
              </a:rPr>
              <a:t>On a two man invert, 2nd SS shuts-off his man.  Poles must have their sticks up looking to check sticks and intercept passes.</a:t>
            </a:r>
            <a:endParaRPr baseline="30000" sz="1400">
              <a:solidFill>
                <a:srgbClr val="000000"/>
              </a:solidFill>
              <a:latin typeface="Calibri"/>
              <a:ea typeface="Calibri"/>
              <a:cs typeface="Calibri"/>
              <a:sym typeface="Calibri"/>
            </a:endParaRPr>
          </a:p>
        </p:txBody>
      </p:sp>
      <p:sp>
        <p:nvSpPr>
          <p:cNvPr id="5318" name="Google Shape;5318;p40"/>
          <p:cNvSpPr txBox="1"/>
          <p:nvPr/>
        </p:nvSpPr>
        <p:spPr>
          <a:xfrm>
            <a:off x="2044700" y="5372100"/>
            <a:ext cx="58674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Times"/>
                <a:ea typeface="Times"/>
                <a:cs typeface="Times"/>
                <a:sym typeface="Times"/>
              </a:rPr>
              <a:t>40 (Against Double Invert)</a:t>
            </a:r>
            <a:endParaRPr/>
          </a:p>
        </p:txBody>
      </p:sp>
      <p:grpSp>
        <p:nvGrpSpPr>
          <p:cNvPr id="5319" name="Google Shape;5319;p40"/>
          <p:cNvGrpSpPr/>
          <p:nvPr/>
        </p:nvGrpSpPr>
        <p:grpSpPr>
          <a:xfrm rot="-6262200">
            <a:off x="4533899" y="2171700"/>
            <a:ext cx="434849" cy="512065"/>
            <a:chOff x="4533899" y="2171700"/>
            <a:chExt cx="434849" cy="512065"/>
          </a:xfrm>
        </p:grpSpPr>
        <p:sp>
          <p:nvSpPr>
            <p:cNvPr id="5320" name="Google Shape;5320;p40"/>
            <p:cNvSpPr/>
            <p:nvPr/>
          </p:nvSpPr>
          <p:spPr>
            <a:xfrm>
              <a:off x="4839715" y="24245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21" name="Google Shape;5321;p40"/>
            <p:cNvSpPr/>
            <p:nvPr/>
          </p:nvSpPr>
          <p:spPr>
            <a:xfrm>
              <a:off x="4839715" y="24245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22" name="Google Shape;5322;p40"/>
            <p:cNvSpPr/>
            <p:nvPr/>
          </p:nvSpPr>
          <p:spPr>
            <a:xfrm>
              <a:off x="4909311" y="2221992"/>
              <a:ext cx="59437" cy="56643"/>
            </a:xfrm>
            <a:custGeom>
              <a:rect b="b" l="l" r="r" t="t"/>
              <a:pathLst>
                <a:path extrusionOk="0" h="56643" w="59437">
                  <a:moveTo>
                    <a:pt x="16256" y="56642"/>
                  </a:moveTo>
                  <a:lnTo>
                    <a:pt x="5715" y="26035"/>
                  </a:lnTo>
                  <a:lnTo>
                    <a:pt x="0" y="7747"/>
                  </a:lnTo>
                  <a:lnTo>
                    <a:pt x="7620" y="4318"/>
                  </a:lnTo>
                  <a:lnTo>
                    <a:pt x="17273" y="2032"/>
                  </a:lnTo>
                  <a:lnTo>
                    <a:pt x="26798"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9" y="16383"/>
                  </a:lnTo>
                  <a:lnTo>
                    <a:pt x="58929" y="19304"/>
                  </a:lnTo>
                  <a:lnTo>
                    <a:pt x="58548"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23" name="Google Shape;5323;p40"/>
            <p:cNvSpPr/>
            <p:nvPr/>
          </p:nvSpPr>
          <p:spPr>
            <a:xfrm>
              <a:off x="4909311" y="2221992"/>
              <a:ext cx="59437" cy="56643"/>
            </a:xfrm>
            <a:custGeom>
              <a:rect b="b" l="l" r="r" t="t"/>
              <a:pathLst>
                <a:path extrusionOk="0" h="56643" w="59437">
                  <a:moveTo>
                    <a:pt x="16256" y="56642"/>
                  </a:moveTo>
                  <a:lnTo>
                    <a:pt x="5715" y="26035"/>
                  </a:lnTo>
                  <a:lnTo>
                    <a:pt x="0" y="7747"/>
                  </a:lnTo>
                  <a:lnTo>
                    <a:pt x="7620" y="4318"/>
                  </a:lnTo>
                  <a:lnTo>
                    <a:pt x="17273" y="2032"/>
                  </a:lnTo>
                  <a:lnTo>
                    <a:pt x="26798"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9" y="16383"/>
                  </a:lnTo>
                  <a:lnTo>
                    <a:pt x="58929" y="19304"/>
                  </a:lnTo>
                  <a:lnTo>
                    <a:pt x="58548"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24" name="Google Shape;5324;p40"/>
            <p:cNvSpPr/>
            <p:nvPr/>
          </p:nvSpPr>
          <p:spPr>
            <a:xfrm>
              <a:off x="4533899" y="2440432"/>
              <a:ext cx="39880" cy="49023"/>
            </a:xfrm>
            <a:custGeom>
              <a:rect b="b" l="l" r="r" t="t"/>
              <a:pathLst>
                <a:path extrusionOk="0" h="49023" w="39880">
                  <a:moveTo>
                    <a:pt x="18288" y="0"/>
                  </a:moveTo>
                  <a:lnTo>
                    <a:pt x="31623" y="5715"/>
                  </a:lnTo>
                  <a:lnTo>
                    <a:pt x="39370" y="12065"/>
                  </a:lnTo>
                  <a:lnTo>
                    <a:pt x="39879"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25" name="Google Shape;5325;p40"/>
            <p:cNvSpPr/>
            <p:nvPr/>
          </p:nvSpPr>
          <p:spPr>
            <a:xfrm>
              <a:off x="4533899" y="2440432"/>
              <a:ext cx="39880" cy="49023"/>
            </a:xfrm>
            <a:custGeom>
              <a:rect b="b" l="l" r="r" t="t"/>
              <a:pathLst>
                <a:path extrusionOk="0" h="49023" w="39880">
                  <a:moveTo>
                    <a:pt x="18288" y="0"/>
                  </a:moveTo>
                  <a:lnTo>
                    <a:pt x="31623" y="5715"/>
                  </a:lnTo>
                  <a:lnTo>
                    <a:pt x="39370" y="12065"/>
                  </a:lnTo>
                  <a:lnTo>
                    <a:pt x="39879"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26" name="Google Shape;5326;p40"/>
            <p:cNvSpPr/>
            <p:nvPr/>
          </p:nvSpPr>
          <p:spPr>
            <a:xfrm>
              <a:off x="4560315" y="2410714"/>
              <a:ext cx="117603" cy="66168"/>
            </a:xfrm>
            <a:custGeom>
              <a:rect b="b" l="l" r="r" t="t"/>
              <a:pathLst>
                <a:path extrusionOk="0" h="66168" w="117603">
                  <a:moveTo>
                    <a:pt x="112776" y="0"/>
                  </a:moveTo>
                  <a:lnTo>
                    <a:pt x="117602" y="61468"/>
                  </a:lnTo>
                  <a:lnTo>
                    <a:pt x="104648" y="65278"/>
                  </a:lnTo>
                  <a:lnTo>
                    <a:pt x="93600" y="66167"/>
                  </a:lnTo>
                  <a:lnTo>
                    <a:pt x="73914" y="65278"/>
                  </a:lnTo>
                  <a:lnTo>
                    <a:pt x="9144" y="65278"/>
                  </a:lnTo>
                  <a:lnTo>
                    <a:pt x="0" y="51308"/>
                  </a:lnTo>
                  <a:lnTo>
                    <a:pt x="2413" y="39370"/>
                  </a:lnTo>
                  <a:lnTo>
                    <a:pt x="32639" y="28829"/>
                  </a:lnTo>
                  <a:lnTo>
                    <a:pt x="54229" y="18669"/>
                  </a:lnTo>
                  <a:lnTo>
                    <a:pt x="64263"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27" name="Google Shape;5327;p40"/>
            <p:cNvSpPr/>
            <p:nvPr/>
          </p:nvSpPr>
          <p:spPr>
            <a:xfrm>
              <a:off x="4874259" y="22197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6"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28" name="Google Shape;5328;p40"/>
            <p:cNvSpPr/>
            <p:nvPr/>
          </p:nvSpPr>
          <p:spPr>
            <a:xfrm>
              <a:off x="4874259" y="22197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6"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29" name="Google Shape;5329;p40"/>
            <p:cNvSpPr/>
            <p:nvPr/>
          </p:nvSpPr>
          <p:spPr>
            <a:xfrm>
              <a:off x="4747005" y="2462022"/>
              <a:ext cx="14480" cy="7240"/>
            </a:xfrm>
            <a:custGeom>
              <a:rect b="b" l="l" r="r" t="t"/>
              <a:pathLst>
                <a:path extrusionOk="0" h="7240" w="14480">
                  <a:moveTo>
                    <a:pt x="0" y="7239"/>
                  </a:moveTo>
                  <a:lnTo>
                    <a:pt x="3429" y="3810"/>
                  </a:lnTo>
                  <a:lnTo>
                    <a:pt x="3429" y="3429"/>
                  </a:lnTo>
                  <a:lnTo>
                    <a:pt x="7748" y="0"/>
                  </a:lnTo>
                  <a:lnTo>
                    <a:pt x="11557" y="0"/>
                  </a:lnTo>
                  <a:lnTo>
                    <a:pt x="14479" y="508"/>
                  </a:lnTo>
                  <a:lnTo>
                    <a:pt x="11049" y="508"/>
                  </a:lnTo>
                  <a:lnTo>
                    <a:pt x="8129"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30" name="Google Shape;5330;p40"/>
            <p:cNvSpPr/>
            <p:nvPr/>
          </p:nvSpPr>
          <p:spPr>
            <a:xfrm>
              <a:off x="4747005" y="2462022"/>
              <a:ext cx="14480" cy="7240"/>
            </a:xfrm>
            <a:custGeom>
              <a:rect b="b" l="l" r="r" t="t"/>
              <a:pathLst>
                <a:path extrusionOk="0" h="7240" w="14480">
                  <a:moveTo>
                    <a:pt x="0" y="7239"/>
                  </a:moveTo>
                  <a:lnTo>
                    <a:pt x="3429" y="3810"/>
                  </a:lnTo>
                  <a:lnTo>
                    <a:pt x="3429" y="3429"/>
                  </a:lnTo>
                  <a:lnTo>
                    <a:pt x="7748" y="0"/>
                  </a:lnTo>
                  <a:lnTo>
                    <a:pt x="11557" y="0"/>
                  </a:lnTo>
                  <a:lnTo>
                    <a:pt x="14479" y="508"/>
                  </a:lnTo>
                  <a:lnTo>
                    <a:pt x="11049" y="508"/>
                  </a:lnTo>
                  <a:lnTo>
                    <a:pt x="8129"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31" name="Google Shape;5331;p40"/>
            <p:cNvSpPr/>
            <p:nvPr/>
          </p:nvSpPr>
          <p:spPr>
            <a:xfrm>
              <a:off x="4664963" y="23823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32" name="Google Shape;5332;p40"/>
            <p:cNvSpPr/>
            <p:nvPr/>
          </p:nvSpPr>
          <p:spPr>
            <a:xfrm>
              <a:off x="4664963" y="23823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33" name="Google Shape;5333;p40"/>
            <p:cNvSpPr/>
            <p:nvPr/>
          </p:nvSpPr>
          <p:spPr>
            <a:xfrm>
              <a:off x="4795011" y="2236978"/>
              <a:ext cx="115699" cy="106046"/>
            </a:xfrm>
            <a:custGeom>
              <a:rect b="b" l="l" r="r" t="t"/>
              <a:pathLst>
                <a:path extrusionOk="0" h="106046" w="115699">
                  <a:moveTo>
                    <a:pt x="93092" y="0"/>
                  </a:moveTo>
                  <a:lnTo>
                    <a:pt x="109982" y="21082"/>
                  </a:lnTo>
                  <a:lnTo>
                    <a:pt x="115698"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34" name="Google Shape;5334;p40"/>
            <p:cNvSpPr/>
            <p:nvPr/>
          </p:nvSpPr>
          <p:spPr>
            <a:xfrm>
              <a:off x="4795011" y="2236978"/>
              <a:ext cx="115699" cy="106046"/>
            </a:xfrm>
            <a:custGeom>
              <a:rect b="b" l="l" r="r" t="t"/>
              <a:pathLst>
                <a:path extrusionOk="0" h="106046" w="115699">
                  <a:moveTo>
                    <a:pt x="93092" y="0"/>
                  </a:moveTo>
                  <a:lnTo>
                    <a:pt x="109982" y="21082"/>
                  </a:lnTo>
                  <a:lnTo>
                    <a:pt x="115698"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35" name="Google Shape;5335;p40"/>
            <p:cNvSpPr/>
            <p:nvPr/>
          </p:nvSpPr>
          <p:spPr>
            <a:xfrm>
              <a:off x="4894325" y="2171700"/>
              <a:ext cx="62485" cy="143003"/>
            </a:xfrm>
            <a:custGeom>
              <a:rect b="b" l="l" r="r" t="t"/>
              <a:pathLst>
                <a:path extrusionOk="0" h="143003" w="62485">
                  <a:moveTo>
                    <a:pt x="33655" y="22479"/>
                  </a:moveTo>
                  <a:lnTo>
                    <a:pt x="25528" y="16256"/>
                  </a:lnTo>
                  <a:lnTo>
                    <a:pt x="29845" y="3302"/>
                  </a:lnTo>
                  <a:lnTo>
                    <a:pt x="49022" y="0"/>
                  </a:lnTo>
                  <a:lnTo>
                    <a:pt x="62484" y="11938"/>
                  </a:lnTo>
                  <a:lnTo>
                    <a:pt x="57659" y="24384"/>
                  </a:lnTo>
                  <a:lnTo>
                    <a:pt x="48515"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36" name="Google Shape;5336;p40"/>
            <p:cNvSpPr/>
            <p:nvPr/>
          </p:nvSpPr>
          <p:spPr>
            <a:xfrm>
              <a:off x="4894325" y="2171700"/>
              <a:ext cx="62485" cy="143003"/>
            </a:xfrm>
            <a:custGeom>
              <a:rect b="b" l="l" r="r" t="t"/>
              <a:pathLst>
                <a:path extrusionOk="0" h="143003" w="62485">
                  <a:moveTo>
                    <a:pt x="33655" y="22479"/>
                  </a:moveTo>
                  <a:lnTo>
                    <a:pt x="25528" y="16256"/>
                  </a:lnTo>
                  <a:lnTo>
                    <a:pt x="29845" y="3302"/>
                  </a:lnTo>
                  <a:lnTo>
                    <a:pt x="49022" y="0"/>
                  </a:lnTo>
                  <a:lnTo>
                    <a:pt x="62484" y="11938"/>
                  </a:lnTo>
                  <a:lnTo>
                    <a:pt x="57659" y="24384"/>
                  </a:lnTo>
                  <a:lnTo>
                    <a:pt x="48515"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37" name="Google Shape;5337;p40"/>
            <p:cNvSpPr/>
            <p:nvPr/>
          </p:nvSpPr>
          <p:spPr>
            <a:xfrm>
              <a:off x="4860290" y="2510028"/>
              <a:ext cx="36449" cy="27814"/>
            </a:xfrm>
            <a:custGeom>
              <a:rect b="b" l="l" r="r" t="t"/>
              <a:pathLst>
                <a:path extrusionOk="0" h="27814" w="36449">
                  <a:moveTo>
                    <a:pt x="0" y="0"/>
                  </a:moveTo>
                  <a:lnTo>
                    <a:pt x="8635" y="3429"/>
                  </a:lnTo>
                  <a:lnTo>
                    <a:pt x="24510" y="13462"/>
                  </a:lnTo>
                  <a:lnTo>
                    <a:pt x="36448" y="27813"/>
                  </a:lnTo>
                  <a:lnTo>
                    <a:pt x="8635" y="8636"/>
                  </a:lnTo>
                  <a:lnTo>
                    <a:pt x="507"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38" name="Google Shape;5338;p40"/>
            <p:cNvSpPr/>
            <p:nvPr/>
          </p:nvSpPr>
          <p:spPr>
            <a:xfrm>
              <a:off x="4860290" y="2510028"/>
              <a:ext cx="36449" cy="27814"/>
            </a:xfrm>
            <a:custGeom>
              <a:rect b="b" l="l" r="r" t="t"/>
              <a:pathLst>
                <a:path extrusionOk="0" h="27814" w="36449">
                  <a:moveTo>
                    <a:pt x="0" y="0"/>
                  </a:moveTo>
                  <a:lnTo>
                    <a:pt x="8635" y="3429"/>
                  </a:lnTo>
                  <a:lnTo>
                    <a:pt x="24510" y="13462"/>
                  </a:lnTo>
                  <a:lnTo>
                    <a:pt x="36448" y="27813"/>
                  </a:lnTo>
                  <a:lnTo>
                    <a:pt x="8635" y="8636"/>
                  </a:lnTo>
                  <a:lnTo>
                    <a:pt x="507"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39" name="Google Shape;5339;p40"/>
            <p:cNvSpPr/>
            <p:nvPr/>
          </p:nvSpPr>
          <p:spPr>
            <a:xfrm>
              <a:off x="4856987" y="24927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40" name="Google Shape;5340;p40"/>
            <p:cNvSpPr/>
            <p:nvPr/>
          </p:nvSpPr>
          <p:spPr>
            <a:xfrm>
              <a:off x="4856987" y="24927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5341" name="Google Shape;5341;p40"/>
            <p:cNvCxnSpPr/>
            <p:nvPr/>
          </p:nvCxnSpPr>
          <p:spPr>
            <a:xfrm flipH="1">
              <a:off x="4789297" y="25887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5342" name="Google Shape;5342;p40"/>
            <p:cNvCxnSpPr/>
            <p:nvPr/>
          </p:nvCxnSpPr>
          <p:spPr>
            <a:xfrm rot="10800000">
              <a:off x="4766183" y="26243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5343" name="Google Shape;5343;p40"/>
            <p:cNvCxnSpPr/>
            <p:nvPr/>
          </p:nvCxnSpPr>
          <p:spPr>
            <a:xfrm rot="10800000">
              <a:off x="4777740" y="26031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5344" name="Google Shape;5344;p40"/>
            <p:cNvCxnSpPr/>
            <p:nvPr/>
          </p:nvCxnSpPr>
          <p:spPr>
            <a:xfrm rot="10800000">
              <a:off x="4771009" y="26405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5345" name="Google Shape;5345;p40"/>
            <p:cNvCxnSpPr/>
            <p:nvPr/>
          </p:nvCxnSpPr>
          <p:spPr>
            <a:xfrm rot="10800000">
              <a:off x="4806061" y="25661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5346" name="Google Shape;5346;p40"/>
            <p:cNvCxnSpPr/>
            <p:nvPr/>
          </p:nvCxnSpPr>
          <p:spPr>
            <a:xfrm flipH="1">
              <a:off x="4792091" y="25393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5347" name="Google Shape;5347;p40"/>
            <p:cNvCxnSpPr/>
            <p:nvPr/>
          </p:nvCxnSpPr>
          <p:spPr>
            <a:xfrm flipH="1">
              <a:off x="4781550" y="25763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5348" name="Google Shape;5348;p40"/>
            <p:cNvCxnSpPr/>
            <p:nvPr/>
          </p:nvCxnSpPr>
          <p:spPr>
            <a:xfrm flipH="1">
              <a:off x="4820031" y="2539746"/>
              <a:ext cx="14351" cy="97536"/>
            </a:xfrm>
            <a:prstGeom prst="straightConnector1">
              <a:avLst/>
            </a:prstGeom>
            <a:noFill/>
            <a:ln cap="flat" cmpd="sng" w="12700">
              <a:solidFill>
                <a:srgbClr val="804000"/>
              </a:solidFill>
              <a:prstDash val="solid"/>
              <a:round/>
              <a:headEnd len="sm" w="sm" type="none"/>
              <a:tailEnd len="sm" w="sm" type="none"/>
            </a:ln>
          </p:spPr>
        </p:cxnSp>
        <p:sp>
          <p:nvSpPr>
            <p:cNvPr id="5349" name="Google Shape;5349;p40"/>
            <p:cNvSpPr/>
            <p:nvPr/>
          </p:nvSpPr>
          <p:spPr>
            <a:xfrm>
              <a:off x="4753736" y="2308987"/>
              <a:ext cx="157989" cy="374778"/>
            </a:xfrm>
            <a:custGeom>
              <a:rect b="b" l="l" r="r" t="t"/>
              <a:pathLst>
                <a:path extrusionOk="0" h="374778" w="157989">
                  <a:moveTo>
                    <a:pt x="157988" y="0"/>
                  </a:moveTo>
                  <a:lnTo>
                    <a:pt x="103251" y="196215"/>
                  </a:lnTo>
                  <a:lnTo>
                    <a:pt x="111887" y="220218"/>
                  </a:lnTo>
                  <a:lnTo>
                    <a:pt x="116205" y="236601"/>
                  </a:lnTo>
                  <a:lnTo>
                    <a:pt x="99823" y="281686"/>
                  </a:lnTo>
                  <a:lnTo>
                    <a:pt x="98933" y="301371"/>
                  </a:lnTo>
                  <a:lnTo>
                    <a:pt x="96520" y="325374"/>
                  </a:lnTo>
                  <a:lnTo>
                    <a:pt x="82550" y="349885"/>
                  </a:lnTo>
                  <a:lnTo>
                    <a:pt x="64262" y="366649"/>
                  </a:lnTo>
                  <a:lnTo>
                    <a:pt x="37465" y="374777"/>
                  </a:lnTo>
                  <a:lnTo>
                    <a:pt x="10033" y="355092"/>
                  </a:lnTo>
                  <a:lnTo>
                    <a:pt x="0" y="332613"/>
                  </a:lnTo>
                  <a:lnTo>
                    <a:pt x="1398" y="306197"/>
                  </a:lnTo>
                  <a:lnTo>
                    <a:pt x="25908" y="277368"/>
                  </a:lnTo>
                  <a:lnTo>
                    <a:pt x="41275" y="251968"/>
                  </a:lnTo>
                  <a:lnTo>
                    <a:pt x="55245" y="224155"/>
                  </a:lnTo>
                  <a:lnTo>
                    <a:pt x="72517" y="212598"/>
                  </a:lnTo>
                  <a:lnTo>
                    <a:pt x="89789" y="199644"/>
                  </a:lnTo>
                  <a:lnTo>
                    <a:pt x="94107" y="211582"/>
                  </a:lnTo>
                  <a:lnTo>
                    <a:pt x="76835" y="220218"/>
                  </a:lnTo>
                  <a:lnTo>
                    <a:pt x="63373" y="231775"/>
                  </a:lnTo>
                  <a:lnTo>
                    <a:pt x="49023"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8"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50" name="Google Shape;5350;p40"/>
            <p:cNvSpPr/>
            <p:nvPr/>
          </p:nvSpPr>
          <p:spPr>
            <a:xfrm>
              <a:off x="4735067" y="2188972"/>
              <a:ext cx="159768" cy="80138"/>
            </a:xfrm>
            <a:custGeom>
              <a:rect b="b" l="l" r="r" t="t"/>
              <a:pathLst>
                <a:path extrusionOk="0" h="80138" w="159768">
                  <a:moveTo>
                    <a:pt x="59436" y="75311"/>
                  </a:moveTo>
                  <a:lnTo>
                    <a:pt x="45974" y="80137"/>
                  </a:lnTo>
                  <a:lnTo>
                    <a:pt x="0" y="21971"/>
                  </a:lnTo>
                  <a:lnTo>
                    <a:pt x="19686" y="9017"/>
                  </a:lnTo>
                  <a:lnTo>
                    <a:pt x="35942" y="889"/>
                  </a:lnTo>
                  <a:lnTo>
                    <a:pt x="55118" y="0"/>
                  </a:lnTo>
                  <a:lnTo>
                    <a:pt x="76708" y="2794"/>
                  </a:lnTo>
                  <a:lnTo>
                    <a:pt x="101727" y="6731"/>
                  </a:lnTo>
                  <a:lnTo>
                    <a:pt x="135255" y="15367"/>
                  </a:lnTo>
                  <a:lnTo>
                    <a:pt x="159767" y="22987"/>
                  </a:lnTo>
                  <a:lnTo>
                    <a:pt x="152654" y="54737"/>
                  </a:lnTo>
                  <a:lnTo>
                    <a:pt x="108967"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51" name="Google Shape;5351;p40"/>
            <p:cNvSpPr/>
            <p:nvPr/>
          </p:nvSpPr>
          <p:spPr>
            <a:xfrm>
              <a:off x="4874259" y="21995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9" y="65786"/>
                  </a:lnTo>
                  <a:lnTo>
                    <a:pt x="50419" y="54737"/>
                  </a:lnTo>
                  <a:lnTo>
                    <a:pt x="36450"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52" name="Google Shape;5352;p40"/>
            <p:cNvSpPr/>
            <p:nvPr/>
          </p:nvSpPr>
          <p:spPr>
            <a:xfrm>
              <a:off x="4851653" y="24183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53" name="Google Shape;5353;p40"/>
            <p:cNvSpPr/>
            <p:nvPr/>
          </p:nvSpPr>
          <p:spPr>
            <a:xfrm>
              <a:off x="4851653" y="24183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54" name="Google Shape;5354;p40"/>
            <p:cNvSpPr/>
            <p:nvPr/>
          </p:nvSpPr>
          <p:spPr>
            <a:xfrm>
              <a:off x="4850256" y="24519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55" name="Google Shape;5355;p40"/>
            <p:cNvSpPr/>
            <p:nvPr/>
          </p:nvSpPr>
          <p:spPr>
            <a:xfrm>
              <a:off x="4850256" y="24519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56" name="Google Shape;5356;p40"/>
            <p:cNvSpPr/>
            <p:nvPr/>
          </p:nvSpPr>
          <p:spPr>
            <a:xfrm>
              <a:off x="4733543" y="24433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57" name="Google Shape;5357;p40"/>
            <p:cNvSpPr/>
            <p:nvPr/>
          </p:nvSpPr>
          <p:spPr>
            <a:xfrm>
              <a:off x="4699507" y="2203831"/>
              <a:ext cx="153163" cy="319660"/>
            </a:xfrm>
            <a:custGeom>
              <a:rect b="b" l="l" r="r" t="t"/>
              <a:pathLst>
                <a:path extrusionOk="0" h="319660" w="153163">
                  <a:moveTo>
                    <a:pt x="31623" y="7620"/>
                  </a:moveTo>
                  <a:lnTo>
                    <a:pt x="57150" y="0"/>
                  </a:lnTo>
                  <a:lnTo>
                    <a:pt x="78233" y="4318"/>
                  </a:lnTo>
                  <a:lnTo>
                    <a:pt x="94108"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1"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58" name="Google Shape;5358;p40"/>
            <p:cNvSpPr/>
            <p:nvPr/>
          </p:nvSpPr>
          <p:spPr>
            <a:xfrm>
              <a:off x="4721605" y="2300732"/>
              <a:ext cx="137288" cy="115698"/>
            </a:xfrm>
            <a:custGeom>
              <a:rect b="b" l="l" r="r" t="t"/>
              <a:pathLst>
                <a:path extrusionOk="0" h="115698" w="137288">
                  <a:moveTo>
                    <a:pt x="15875" y="22098"/>
                  </a:moveTo>
                  <a:lnTo>
                    <a:pt x="29718" y="11049"/>
                  </a:lnTo>
                  <a:lnTo>
                    <a:pt x="47498" y="3937"/>
                  </a:lnTo>
                  <a:lnTo>
                    <a:pt x="61468" y="1016"/>
                  </a:lnTo>
                  <a:lnTo>
                    <a:pt x="74423"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9" y="97028"/>
                  </a:lnTo>
                  <a:lnTo>
                    <a:pt x="106045" y="104140"/>
                  </a:lnTo>
                  <a:lnTo>
                    <a:pt x="94107" y="109982"/>
                  </a:lnTo>
                  <a:lnTo>
                    <a:pt x="83948"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59" name="Google Shape;5359;p40"/>
            <p:cNvSpPr/>
            <p:nvPr/>
          </p:nvSpPr>
          <p:spPr>
            <a:xfrm>
              <a:off x="4721605" y="2300732"/>
              <a:ext cx="137288" cy="115698"/>
            </a:xfrm>
            <a:custGeom>
              <a:rect b="b" l="l" r="r" t="t"/>
              <a:pathLst>
                <a:path extrusionOk="0" h="115698" w="137288">
                  <a:moveTo>
                    <a:pt x="15875" y="22098"/>
                  </a:moveTo>
                  <a:lnTo>
                    <a:pt x="29718" y="11049"/>
                  </a:lnTo>
                  <a:lnTo>
                    <a:pt x="47498" y="3937"/>
                  </a:lnTo>
                  <a:lnTo>
                    <a:pt x="61468" y="1016"/>
                  </a:lnTo>
                  <a:lnTo>
                    <a:pt x="74423"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9" y="97028"/>
                  </a:lnTo>
                  <a:lnTo>
                    <a:pt x="106045" y="104140"/>
                  </a:lnTo>
                  <a:lnTo>
                    <a:pt x="94107" y="109982"/>
                  </a:lnTo>
                  <a:lnTo>
                    <a:pt x="83948"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5360" name="Google Shape;5360;p40"/>
          <p:cNvGrpSpPr/>
          <p:nvPr/>
        </p:nvGrpSpPr>
        <p:grpSpPr>
          <a:xfrm rot="-7837200">
            <a:off x="5727699" y="3238500"/>
            <a:ext cx="434849" cy="512065"/>
            <a:chOff x="5727699" y="3238500"/>
            <a:chExt cx="434849" cy="512065"/>
          </a:xfrm>
        </p:grpSpPr>
        <p:sp>
          <p:nvSpPr>
            <p:cNvPr id="5361" name="Google Shape;5361;p40"/>
            <p:cNvSpPr/>
            <p:nvPr/>
          </p:nvSpPr>
          <p:spPr>
            <a:xfrm>
              <a:off x="6033515" y="3491357"/>
              <a:ext cx="25909" cy="49912"/>
            </a:xfrm>
            <a:custGeom>
              <a:rect b="b" l="l" r="r" t="t"/>
              <a:pathLst>
                <a:path extrusionOk="0" h="49912" w="25909">
                  <a:moveTo>
                    <a:pt x="9017" y="49911"/>
                  </a:moveTo>
                  <a:lnTo>
                    <a:pt x="8128" y="15367"/>
                  </a:lnTo>
                  <a:lnTo>
                    <a:pt x="0" y="13969"/>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62" name="Google Shape;5362;p40"/>
            <p:cNvSpPr/>
            <p:nvPr/>
          </p:nvSpPr>
          <p:spPr>
            <a:xfrm>
              <a:off x="6033515" y="3491357"/>
              <a:ext cx="25909" cy="49912"/>
            </a:xfrm>
            <a:custGeom>
              <a:rect b="b" l="l" r="r" t="t"/>
              <a:pathLst>
                <a:path extrusionOk="0" h="49912" w="25909">
                  <a:moveTo>
                    <a:pt x="9017" y="49911"/>
                  </a:moveTo>
                  <a:lnTo>
                    <a:pt x="8128" y="15367"/>
                  </a:lnTo>
                  <a:lnTo>
                    <a:pt x="0" y="13969"/>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63" name="Google Shape;5363;p40"/>
            <p:cNvSpPr/>
            <p:nvPr/>
          </p:nvSpPr>
          <p:spPr>
            <a:xfrm>
              <a:off x="6103111" y="3288792"/>
              <a:ext cx="59437" cy="56643"/>
            </a:xfrm>
            <a:custGeom>
              <a:rect b="b" l="l" r="r" t="t"/>
              <a:pathLst>
                <a:path extrusionOk="0" h="56643" w="59437">
                  <a:moveTo>
                    <a:pt x="16256" y="56642"/>
                  </a:moveTo>
                  <a:lnTo>
                    <a:pt x="5715" y="26035"/>
                  </a:lnTo>
                  <a:lnTo>
                    <a:pt x="0" y="7747"/>
                  </a:lnTo>
                  <a:lnTo>
                    <a:pt x="7620" y="4318"/>
                  </a:lnTo>
                  <a:lnTo>
                    <a:pt x="17273" y="2032"/>
                  </a:lnTo>
                  <a:lnTo>
                    <a:pt x="26798" y="508"/>
                  </a:lnTo>
                  <a:lnTo>
                    <a:pt x="40259" y="0"/>
                  </a:lnTo>
                  <a:lnTo>
                    <a:pt x="50293" y="2413"/>
                  </a:lnTo>
                  <a:lnTo>
                    <a:pt x="51308" y="2921"/>
                  </a:lnTo>
                  <a:lnTo>
                    <a:pt x="51308" y="3429"/>
                  </a:lnTo>
                  <a:lnTo>
                    <a:pt x="53721" y="4318"/>
                  </a:lnTo>
                  <a:lnTo>
                    <a:pt x="56134" y="7239"/>
                  </a:lnTo>
                  <a:lnTo>
                    <a:pt x="57532" y="8636"/>
                  </a:lnTo>
                  <a:lnTo>
                    <a:pt x="58039" y="9652"/>
                  </a:lnTo>
                  <a:lnTo>
                    <a:pt x="58039" y="10160"/>
                  </a:lnTo>
                  <a:lnTo>
                    <a:pt x="59436" y="14986"/>
                  </a:lnTo>
                  <a:lnTo>
                    <a:pt x="58929" y="16383"/>
                  </a:lnTo>
                  <a:lnTo>
                    <a:pt x="58929" y="19304"/>
                  </a:lnTo>
                  <a:lnTo>
                    <a:pt x="58547" y="21717"/>
                  </a:lnTo>
                  <a:lnTo>
                    <a:pt x="58039" y="21717"/>
                  </a:lnTo>
                  <a:lnTo>
                    <a:pt x="57532"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64" name="Google Shape;5364;p40"/>
            <p:cNvSpPr/>
            <p:nvPr/>
          </p:nvSpPr>
          <p:spPr>
            <a:xfrm>
              <a:off x="6103111" y="3288792"/>
              <a:ext cx="59437" cy="56643"/>
            </a:xfrm>
            <a:custGeom>
              <a:rect b="b" l="l" r="r" t="t"/>
              <a:pathLst>
                <a:path extrusionOk="0" h="56643" w="59437">
                  <a:moveTo>
                    <a:pt x="16256" y="56642"/>
                  </a:moveTo>
                  <a:lnTo>
                    <a:pt x="5715" y="26035"/>
                  </a:lnTo>
                  <a:lnTo>
                    <a:pt x="0" y="7747"/>
                  </a:lnTo>
                  <a:lnTo>
                    <a:pt x="7620" y="4318"/>
                  </a:lnTo>
                  <a:lnTo>
                    <a:pt x="17273" y="2032"/>
                  </a:lnTo>
                  <a:lnTo>
                    <a:pt x="26798" y="508"/>
                  </a:lnTo>
                  <a:lnTo>
                    <a:pt x="40259" y="0"/>
                  </a:lnTo>
                  <a:lnTo>
                    <a:pt x="50293" y="2413"/>
                  </a:lnTo>
                  <a:lnTo>
                    <a:pt x="51308" y="2921"/>
                  </a:lnTo>
                  <a:lnTo>
                    <a:pt x="51308" y="3429"/>
                  </a:lnTo>
                  <a:lnTo>
                    <a:pt x="53721" y="4318"/>
                  </a:lnTo>
                  <a:lnTo>
                    <a:pt x="56134" y="7239"/>
                  </a:lnTo>
                  <a:lnTo>
                    <a:pt x="57532" y="8636"/>
                  </a:lnTo>
                  <a:lnTo>
                    <a:pt x="58039" y="9652"/>
                  </a:lnTo>
                  <a:lnTo>
                    <a:pt x="58039" y="10160"/>
                  </a:lnTo>
                  <a:lnTo>
                    <a:pt x="59436" y="14986"/>
                  </a:lnTo>
                  <a:lnTo>
                    <a:pt x="58929" y="16383"/>
                  </a:lnTo>
                  <a:lnTo>
                    <a:pt x="58929" y="19304"/>
                  </a:lnTo>
                  <a:lnTo>
                    <a:pt x="58547" y="21717"/>
                  </a:lnTo>
                  <a:lnTo>
                    <a:pt x="58039" y="21717"/>
                  </a:lnTo>
                  <a:lnTo>
                    <a:pt x="57532"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65" name="Google Shape;5365;p40"/>
            <p:cNvSpPr/>
            <p:nvPr/>
          </p:nvSpPr>
          <p:spPr>
            <a:xfrm>
              <a:off x="5727699" y="3507232"/>
              <a:ext cx="39880" cy="49023"/>
            </a:xfrm>
            <a:custGeom>
              <a:rect b="b" l="l" r="r" t="t"/>
              <a:pathLst>
                <a:path extrusionOk="0" h="49023" w="39880">
                  <a:moveTo>
                    <a:pt x="18288" y="0"/>
                  </a:moveTo>
                  <a:lnTo>
                    <a:pt x="31623" y="5715"/>
                  </a:lnTo>
                  <a:lnTo>
                    <a:pt x="39370" y="12065"/>
                  </a:lnTo>
                  <a:lnTo>
                    <a:pt x="39879"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66" name="Google Shape;5366;p40"/>
            <p:cNvSpPr/>
            <p:nvPr/>
          </p:nvSpPr>
          <p:spPr>
            <a:xfrm>
              <a:off x="5727699" y="3507232"/>
              <a:ext cx="39880" cy="49023"/>
            </a:xfrm>
            <a:custGeom>
              <a:rect b="b" l="l" r="r" t="t"/>
              <a:pathLst>
                <a:path extrusionOk="0" h="49023" w="39880">
                  <a:moveTo>
                    <a:pt x="18288" y="0"/>
                  </a:moveTo>
                  <a:lnTo>
                    <a:pt x="31623" y="5715"/>
                  </a:lnTo>
                  <a:lnTo>
                    <a:pt x="39370" y="12065"/>
                  </a:lnTo>
                  <a:lnTo>
                    <a:pt x="39879"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67" name="Google Shape;5367;p40"/>
            <p:cNvSpPr/>
            <p:nvPr/>
          </p:nvSpPr>
          <p:spPr>
            <a:xfrm>
              <a:off x="5754115" y="3477514"/>
              <a:ext cx="117603" cy="66168"/>
            </a:xfrm>
            <a:custGeom>
              <a:rect b="b" l="l" r="r" t="t"/>
              <a:pathLst>
                <a:path extrusionOk="0" h="66168" w="117603">
                  <a:moveTo>
                    <a:pt x="112776" y="0"/>
                  </a:moveTo>
                  <a:lnTo>
                    <a:pt x="117602" y="61468"/>
                  </a:lnTo>
                  <a:lnTo>
                    <a:pt x="104648" y="65278"/>
                  </a:lnTo>
                  <a:lnTo>
                    <a:pt x="93600" y="66167"/>
                  </a:lnTo>
                  <a:lnTo>
                    <a:pt x="73914" y="65278"/>
                  </a:lnTo>
                  <a:lnTo>
                    <a:pt x="9144" y="65278"/>
                  </a:lnTo>
                  <a:lnTo>
                    <a:pt x="0" y="51308"/>
                  </a:lnTo>
                  <a:lnTo>
                    <a:pt x="2413" y="39370"/>
                  </a:lnTo>
                  <a:lnTo>
                    <a:pt x="32639" y="28829"/>
                  </a:lnTo>
                  <a:lnTo>
                    <a:pt x="54229" y="18669"/>
                  </a:lnTo>
                  <a:lnTo>
                    <a:pt x="64263"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68" name="Google Shape;5368;p40"/>
            <p:cNvSpPr/>
            <p:nvPr/>
          </p:nvSpPr>
          <p:spPr>
            <a:xfrm>
              <a:off x="6068059" y="32865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5"/>
                  </a:lnTo>
                  <a:lnTo>
                    <a:pt x="35433" y="72898"/>
                  </a:lnTo>
                  <a:lnTo>
                    <a:pt x="1906"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69" name="Google Shape;5369;p40"/>
            <p:cNvSpPr/>
            <p:nvPr/>
          </p:nvSpPr>
          <p:spPr>
            <a:xfrm>
              <a:off x="6068059" y="32865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5"/>
                  </a:lnTo>
                  <a:lnTo>
                    <a:pt x="35433" y="72898"/>
                  </a:lnTo>
                  <a:lnTo>
                    <a:pt x="1906"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70" name="Google Shape;5370;p40"/>
            <p:cNvSpPr/>
            <p:nvPr/>
          </p:nvSpPr>
          <p:spPr>
            <a:xfrm>
              <a:off x="5940805" y="3528822"/>
              <a:ext cx="14480" cy="7240"/>
            </a:xfrm>
            <a:custGeom>
              <a:rect b="b" l="l" r="r" t="t"/>
              <a:pathLst>
                <a:path extrusionOk="0" h="7240" w="14480">
                  <a:moveTo>
                    <a:pt x="0" y="7239"/>
                  </a:moveTo>
                  <a:lnTo>
                    <a:pt x="3429" y="3810"/>
                  </a:lnTo>
                  <a:lnTo>
                    <a:pt x="3429" y="3429"/>
                  </a:lnTo>
                  <a:lnTo>
                    <a:pt x="7748" y="0"/>
                  </a:lnTo>
                  <a:lnTo>
                    <a:pt x="11557" y="0"/>
                  </a:lnTo>
                  <a:lnTo>
                    <a:pt x="14479" y="508"/>
                  </a:lnTo>
                  <a:lnTo>
                    <a:pt x="11049" y="508"/>
                  </a:lnTo>
                  <a:lnTo>
                    <a:pt x="8129"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71" name="Google Shape;5371;p40"/>
            <p:cNvSpPr/>
            <p:nvPr/>
          </p:nvSpPr>
          <p:spPr>
            <a:xfrm>
              <a:off x="5940805" y="3528822"/>
              <a:ext cx="14480" cy="7240"/>
            </a:xfrm>
            <a:custGeom>
              <a:rect b="b" l="l" r="r" t="t"/>
              <a:pathLst>
                <a:path extrusionOk="0" h="7240" w="14480">
                  <a:moveTo>
                    <a:pt x="0" y="7239"/>
                  </a:moveTo>
                  <a:lnTo>
                    <a:pt x="3429" y="3810"/>
                  </a:lnTo>
                  <a:lnTo>
                    <a:pt x="3429" y="3429"/>
                  </a:lnTo>
                  <a:lnTo>
                    <a:pt x="7748" y="0"/>
                  </a:lnTo>
                  <a:lnTo>
                    <a:pt x="11557" y="0"/>
                  </a:lnTo>
                  <a:lnTo>
                    <a:pt x="14479" y="508"/>
                  </a:lnTo>
                  <a:lnTo>
                    <a:pt x="11049" y="508"/>
                  </a:lnTo>
                  <a:lnTo>
                    <a:pt x="8129"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72" name="Google Shape;5372;p40"/>
            <p:cNvSpPr/>
            <p:nvPr/>
          </p:nvSpPr>
          <p:spPr>
            <a:xfrm>
              <a:off x="5858763" y="34491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73" name="Google Shape;5373;p40"/>
            <p:cNvSpPr/>
            <p:nvPr/>
          </p:nvSpPr>
          <p:spPr>
            <a:xfrm>
              <a:off x="5858763" y="34491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74" name="Google Shape;5374;p40"/>
            <p:cNvSpPr/>
            <p:nvPr/>
          </p:nvSpPr>
          <p:spPr>
            <a:xfrm>
              <a:off x="5988811" y="3303778"/>
              <a:ext cx="115699" cy="106046"/>
            </a:xfrm>
            <a:custGeom>
              <a:rect b="b" l="l" r="r" t="t"/>
              <a:pathLst>
                <a:path extrusionOk="0" h="106046" w="115699">
                  <a:moveTo>
                    <a:pt x="93092" y="0"/>
                  </a:moveTo>
                  <a:lnTo>
                    <a:pt x="109982" y="21082"/>
                  </a:lnTo>
                  <a:lnTo>
                    <a:pt x="115698"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75" name="Google Shape;5375;p40"/>
            <p:cNvSpPr/>
            <p:nvPr/>
          </p:nvSpPr>
          <p:spPr>
            <a:xfrm>
              <a:off x="5988811" y="3303778"/>
              <a:ext cx="115699" cy="106046"/>
            </a:xfrm>
            <a:custGeom>
              <a:rect b="b" l="l" r="r" t="t"/>
              <a:pathLst>
                <a:path extrusionOk="0" h="106046" w="115699">
                  <a:moveTo>
                    <a:pt x="93092" y="0"/>
                  </a:moveTo>
                  <a:lnTo>
                    <a:pt x="109982" y="21082"/>
                  </a:lnTo>
                  <a:lnTo>
                    <a:pt x="115698"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76" name="Google Shape;5376;p40"/>
            <p:cNvSpPr/>
            <p:nvPr/>
          </p:nvSpPr>
          <p:spPr>
            <a:xfrm>
              <a:off x="6088125" y="3238500"/>
              <a:ext cx="62485" cy="143003"/>
            </a:xfrm>
            <a:custGeom>
              <a:rect b="b" l="l" r="r" t="t"/>
              <a:pathLst>
                <a:path extrusionOk="0" h="143003" w="62485">
                  <a:moveTo>
                    <a:pt x="33655" y="22479"/>
                  </a:moveTo>
                  <a:lnTo>
                    <a:pt x="25528" y="16256"/>
                  </a:lnTo>
                  <a:lnTo>
                    <a:pt x="29845" y="3302"/>
                  </a:lnTo>
                  <a:lnTo>
                    <a:pt x="49022" y="0"/>
                  </a:lnTo>
                  <a:lnTo>
                    <a:pt x="62484" y="11938"/>
                  </a:lnTo>
                  <a:lnTo>
                    <a:pt x="57659" y="24384"/>
                  </a:lnTo>
                  <a:lnTo>
                    <a:pt x="48515"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77" name="Google Shape;5377;p40"/>
            <p:cNvSpPr/>
            <p:nvPr/>
          </p:nvSpPr>
          <p:spPr>
            <a:xfrm>
              <a:off x="6088125" y="3238500"/>
              <a:ext cx="62485" cy="143003"/>
            </a:xfrm>
            <a:custGeom>
              <a:rect b="b" l="l" r="r" t="t"/>
              <a:pathLst>
                <a:path extrusionOk="0" h="143003" w="62485">
                  <a:moveTo>
                    <a:pt x="33655" y="22479"/>
                  </a:moveTo>
                  <a:lnTo>
                    <a:pt x="25528" y="16256"/>
                  </a:lnTo>
                  <a:lnTo>
                    <a:pt x="29845" y="3302"/>
                  </a:lnTo>
                  <a:lnTo>
                    <a:pt x="49022" y="0"/>
                  </a:lnTo>
                  <a:lnTo>
                    <a:pt x="62484" y="11938"/>
                  </a:lnTo>
                  <a:lnTo>
                    <a:pt x="57659" y="24384"/>
                  </a:lnTo>
                  <a:lnTo>
                    <a:pt x="48515"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78" name="Google Shape;5378;p40"/>
            <p:cNvSpPr/>
            <p:nvPr/>
          </p:nvSpPr>
          <p:spPr>
            <a:xfrm>
              <a:off x="6054090" y="3576828"/>
              <a:ext cx="36449" cy="27814"/>
            </a:xfrm>
            <a:custGeom>
              <a:rect b="b" l="l" r="r" t="t"/>
              <a:pathLst>
                <a:path extrusionOk="0" h="27814" w="36449">
                  <a:moveTo>
                    <a:pt x="0" y="0"/>
                  </a:moveTo>
                  <a:lnTo>
                    <a:pt x="8635" y="3429"/>
                  </a:lnTo>
                  <a:lnTo>
                    <a:pt x="24510" y="13462"/>
                  </a:lnTo>
                  <a:lnTo>
                    <a:pt x="36448" y="27813"/>
                  </a:lnTo>
                  <a:lnTo>
                    <a:pt x="8635" y="8636"/>
                  </a:lnTo>
                  <a:lnTo>
                    <a:pt x="507"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79" name="Google Shape;5379;p40"/>
            <p:cNvSpPr/>
            <p:nvPr/>
          </p:nvSpPr>
          <p:spPr>
            <a:xfrm>
              <a:off x="6054090" y="3576828"/>
              <a:ext cx="36449" cy="27814"/>
            </a:xfrm>
            <a:custGeom>
              <a:rect b="b" l="l" r="r" t="t"/>
              <a:pathLst>
                <a:path extrusionOk="0" h="27814" w="36449">
                  <a:moveTo>
                    <a:pt x="0" y="0"/>
                  </a:moveTo>
                  <a:lnTo>
                    <a:pt x="8635" y="3429"/>
                  </a:lnTo>
                  <a:lnTo>
                    <a:pt x="24510" y="13462"/>
                  </a:lnTo>
                  <a:lnTo>
                    <a:pt x="36448" y="27813"/>
                  </a:lnTo>
                  <a:lnTo>
                    <a:pt x="8635" y="8636"/>
                  </a:lnTo>
                  <a:lnTo>
                    <a:pt x="507"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80" name="Google Shape;5380;p40"/>
            <p:cNvSpPr/>
            <p:nvPr/>
          </p:nvSpPr>
          <p:spPr>
            <a:xfrm>
              <a:off x="6050787" y="35595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81" name="Google Shape;5381;p40"/>
            <p:cNvSpPr/>
            <p:nvPr/>
          </p:nvSpPr>
          <p:spPr>
            <a:xfrm>
              <a:off x="6050787" y="35595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5382" name="Google Shape;5382;p40"/>
            <p:cNvCxnSpPr/>
            <p:nvPr/>
          </p:nvCxnSpPr>
          <p:spPr>
            <a:xfrm flipH="1">
              <a:off x="5983097" y="36555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5383" name="Google Shape;5383;p40"/>
            <p:cNvCxnSpPr/>
            <p:nvPr/>
          </p:nvCxnSpPr>
          <p:spPr>
            <a:xfrm rot="10800000">
              <a:off x="5959983" y="36911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5384" name="Google Shape;5384;p40"/>
            <p:cNvCxnSpPr/>
            <p:nvPr/>
          </p:nvCxnSpPr>
          <p:spPr>
            <a:xfrm rot="10800000">
              <a:off x="5971540" y="36699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5385" name="Google Shape;5385;p40"/>
            <p:cNvCxnSpPr/>
            <p:nvPr/>
          </p:nvCxnSpPr>
          <p:spPr>
            <a:xfrm rot="10800000">
              <a:off x="5964809" y="37073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5386" name="Google Shape;5386;p40"/>
            <p:cNvCxnSpPr/>
            <p:nvPr/>
          </p:nvCxnSpPr>
          <p:spPr>
            <a:xfrm rot="10800000">
              <a:off x="5999861" y="36329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5387" name="Google Shape;5387;p40"/>
            <p:cNvCxnSpPr/>
            <p:nvPr/>
          </p:nvCxnSpPr>
          <p:spPr>
            <a:xfrm flipH="1">
              <a:off x="5985891" y="36061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5388" name="Google Shape;5388;p40"/>
            <p:cNvCxnSpPr/>
            <p:nvPr/>
          </p:nvCxnSpPr>
          <p:spPr>
            <a:xfrm flipH="1">
              <a:off x="5975350" y="36431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5389" name="Google Shape;5389;p40"/>
            <p:cNvCxnSpPr/>
            <p:nvPr/>
          </p:nvCxnSpPr>
          <p:spPr>
            <a:xfrm flipH="1">
              <a:off x="6013831" y="3606546"/>
              <a:ext cx="14351" cy="97536"/>
            </a:xfrm>
            <a:prstGeom prst="straightConnector1">
              <a:avLst/>
            </a:prstGeom>
            <a:noFill/>
            <a:ln cap="flat" cmpd="sng" w="12700">
              <a:solidFill>
                <a:srgbClr val="804000"/>
              </a:solidFill>
              <a:prstDash val="solid"/>
              <a:round/>
              <a:headEnd len="sm" w="sm" type="none"/>
              <a:tailEnd len="sm" w="sm" type="none"/>
            </a:ln>
          </p:spPr>
        </p:cxnSp>
        <p:sp>
          <p:nvSpPr>
            <p:cNvPr id="5390" name="Google Shape;5390;p40"/>
            <p:cNvSpPr/>
            <p:nvPr/>
          </p:nvSpPr>
          <p:spPr>
            <a:xfrm>
              <a:off x="5947536" y="3375787"/>
              <a:ext cx="157989" cy="374778"/>
            </a:xfrm>
            <a:custGeom>
              <a:rect b="b" l="l" r="r" t="t"/>
              <a:pathLst>
                <a:path extrusionOk="0" h="374778" w="157989">
                  <a:moveTo>
                    <a:pt x="157988" y="0"/>
                  </a:moveTo>
                  <a:lnTo>
                    <a:pt x="103251" y="196215"/>
                  </a:lnTo>
                  <a:lnTo>
                    <a:pt x="111887" y="220218"/>
                  </a:lnTo>
                  <a:lnTo>
                    <a:pt x="116205" y="236601"/>
                  </a:lnTo>
                  <a:lnTo>
                    <a:pt x="99823" y="281686"/>
                  </a:lnTo>
                  <a:lnTo>
                    <a:pt x="98933" y="301371"/>
                  </a:lnTo>
                  <a:lnTo>
                    <a:pt x="96520" y="325374"/>
                  </a:lnTo>
                  <a:lnTo>
                    <a:pt x="82550" y="349885"/>
                  </a:lnTo>
                  <a:lnTo>
                    <a:pt x="64262" y="366649"/>
                  </a:lnTo>
                  <a:lnTo>
                    <a:pt x="37465" y="374777"/>
                  </a:lnTo>
                  <a:lnTo>
                    <a:pt x="10033" y="355092"/>
                  </a:lnTo>
                  <a:lnTo>
                    <a:pt x="0" y="332613"/>
                  </a:lnTo>
                  <a:lnTo>
                    <a:pt x="1398" y="306197"/>
                  </a:lnTo>
                  <a:lnTo>
                    <a:pt x="25908" y="277368"/>
                  </a:lnTo>
                  <a:lnTo>
                    <a:pt x="41275" y="251968"/>
                  </a:lnTo>
                  <a:lnTo>
                    <a:pt x="55245" y="224155"/>
                  </a:lnTo>
                  <a:lnTo>
                    <a:pt x="72517" y="212598"/>
                  </a:lnTo>
                  <a:lnTo>
                    <a:pt x="89789" y="199644"/>
                  </a:lnTo>
                  <a:lnTo>
                    <a:pt x="94107" y="211582"/>
                  </a:lnTo>
                  <a:lnTo>
                    <a:pt x="76835" y="220218"/>
                  </a:lnTo>
                  <a:lnTo>
                    <a:pt x="63373" y="231775"/>
                  </a:lnTo>
                  <a:lnTo>
                    <a:pt x="49023"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8"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91" name="Google Shape;5391;p40"/>
            <p:cNvSpPr/>
            <p:nvPr/>
          </p:nvSpPr>
          <p:spPr>
            <a:xfrm>
              <a:off x="5928867" y="3255772"/>
              <a:ext cx="159768" cy="80138"/>
            </a:xfrm>
            <a:custGeom>
              <a:rect b="b" l="l" r="r" t="t"/>
              <a:pathLst>
                <a:path extrusionOk="0" h="80138" w="159768">
                  <a:moveTo>
                    <a:pt x="59436" y="75311"/>
                  </a:moveTo>
                  <a:lnTo>
                    <a:pt x="45974" y="80137"/>
                  </a:lnTo>
                  <a:lnTo>
                    <a:pt x="0" y="21971"/>
                  </a:lnTo>
                  <a:lnTo>
                    <a:pt x="19686" y="9017"/>
                  </a:lnTo>
                  <a:lnTo>
                    <a:pt x="35942" y="889"/>
                  </a:lnTo>
                  <a:lnTo>
                    <a:pt x="55118" y="0"/>
                  </a:lnTo>
                  <a:lnTo>
                    <a:pt x="76708" y="2794"/>
                  </a:lnTo>
                  <a:lnTo>
                    <a:pt x="101727" y="6731"/>
                  </a:lnTo>
                  <a:lnTo>
                    <a:pt x="135255" y="15367"/>
                  </a:lnTo>
                  <a:lnTo>
                    <a:pt x="159767" y="22987"/>
                  </a:lnTo>
                  <a:lnTo>
                    <a:pt x="152654" y="54737"/>
                  </a:lnTo>
                  <a:lnTo>
                    <a:pt x="108967"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92" name="Google Shape;5392;p40"/>
            <p:cNvSpPr/>
            <p:nvPr/>
          </p:nvSpPr>
          <p:spPr>
            <a:xfrm>
              <a:off x="6068059" y="32663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9" y="65786"/>
                  </a:lnTo>
                  <a:lnTo>
                    <a:pt x="50419" y="54737"/>
                  </a:lnTo>
                  <a:lnTo>
                    <a:pt x="36450"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93" name="Google Shape;5393;p40"/>
            <p:cNvSpPr/>
            <p:nvPr/>
          </p:nvSpPr>
          <p:spPr>
            <a:xfrm>
              <a:off x="6045453" y="34851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94" name="Google Shape;5394;p40"/>
            <p:cNvSpPr/>
            <p:nvPr/>
          </p:nvSpPr>
          <p:spPr>
            <a:xfrm>
              <a:off x="6045453" y="34851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95" name="Google Shape;5395;p40"/>
            <p:cNvSpPr/>
            <p:nvPr/>
          </p:nvSpPr>
          <p:spPr>
            <a:xfrm>
              <a:off x="6044056" y="35187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96" name="Google Shape;5396;p40"/>
            <p:cNvSpPr/>
            <p:nvPr/>
          </p:nvSpPr>
          <p:spPr>
            <a:xfrm>
              <a:off x="6044056" y="35187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97" name="Google Shape;5397;p40"/>
            <p:cNvSpPr/>
            <p:nvPr/>
          </p:nvSpPr>
          <p:spPr>
            <a:xfrm>
              <a:off x="5927343" y="35101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98" name="Google Shape;5398;p40"/>
            <p:cNvSpPr/>
            <p:nvPr/>
          </p:nvSpPr>
          <p:spPr>
            <a:xfrm>
              <a:off x="5893307" y="3270631"/>
              <a:ext cx="153163" cy="319660"/>
            </a:xfrm>
            <a:custGeom>
              <a:rect b="b" l="l" r="r" t="t"/>
              <a:pathLst>
                <a:path extrusionOk="0" h="319660" w="153163">
                  <a:moveTo>
                    <a:pt x="31623" y="7620"/>
                  </a:moveTo>
                  <a:lnTo>
                    <a:pt x="57150" y="0"/>
                  </a:lnTo>
                  <a:lnTo>
                    <a:pt x="78233" y="4318"/>
                  </a:lnTo>
                  <a:lnTo>
                    <a:pt x="94108"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0"/>
                  </a:lnTo>
                  <a:lnTo>
                    <a:pt x="56642" y="282194"/>
                  </a:lnTo>
                  <a:lnTo>
                    <a:pt x="39878" y="250952"/>
                  </a:lnTo>
                  <a:lnTo>
                    <a:pt x="22987" y="205867"/>
                  </a:lnTo>
                  <a:lnTo>
                    <a:pt x="7621" y="154559"/>
                  </a:lnTo>
                  <a:lnTo>
                    <a:pt x="0" y="94995"/>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99" name="Google Shape;5399;p40"/>
            <p:cNvSpPr/>
            <p:nvPr/>
          </p:nvSpPr>
          <p:spPr>
            <a:xfrm>
              <a:off x="5915405" y="3367532"/>
              <a:ext cx="137288" cy="115698"/>
            </a:xfrm>
            <a:custGeom>
              <a:rect b="b" l="l" r="r" t="t"/>
              <a:pathLst>
                <a:path extrusionOk="0" h="115698" w="137288">
                  <a:moveTo>
                    <a:pt x="15875" y="22098"/>
                  </a:moveTo>
                  <a:lnTo>
                    <a:pt x="29718" y="11049"/>
                  </a:lnTo>
                  <a:lnTo>
                    <a:pt x="47498" y="3937"/>
                  </a:lnTo>
                  <a:lnTo>
                    <a:pt x="61468" y="1016"/>
                  </a:lnTo>
                  <a:lnTo>
                    <a:pt x="74423" y="0"/>
                  </a:lnTo>
                  <a:lnTo>
                    <a:pt x="87757" y="1524"/>
                  </a:lnTo>
                  <a:lnTo>
                    <a:pt x="105537" y="8255"/>
                  </a:lnTo>
                  <a:lnTo>
                    <a:pt x="117602" y="16383"/>
                  </a:lnTo>
                  <a:lnTo>
                    <a:pt x="123825" y="21209"/>
                  </a:lnTo>
                  <a:lnTo>
                    <a:pt x="128651" y="27432"/>
                  </a:lnTo>
                  <a:lnTo>
                    <a:pt x="134874" y="39369"/>
                  </a:lnTo>
                  <a:lnTo>
                    <a:pt x="136779" y="48006"/>
                  </a:lnTo>
                  <a:lnTo>
                    <a:pt x="137287" y="57150"/>
                  </a:lnTo>
                  <a:lnTo>
                    <a:pt x="135763" y="65786"/>
                  </a:lnTo>
                  <a:lnTo>
                    <a:pt x="132461" y="75438"/>
                  </a:lnTo>
                  <a:lnTo>
                    <a:pt x="125730" y="87884"/>
                  </a:lnTo>
                  <a:lnTo>
                    <a:pt x="116079" y="97028"/>
                  </a:lnTo>
                  <a:lnTo>
                    <a:pt x="106045" y="104140"/>
                  </a:lnTo>
                  <a:lnTo>
                    <a:pt x="94107" y="109982"/>
                  </a:lnTo>
                  <a:lnTo>
                    <a:pt x="83948" y="112776"/>
                  </a:lnTo>
                  <a:lnTo>
                    <a:pt x="75819" y="115189"/>
                  </a:lnTo>
                  <a:lnTo>
                    <a:pt x="63373" y="115697"/>
                  </a:lnTo>
                  <a:lnTo>
                    <a:pt x="52832" y="114808"/>
                  </a:lnTo>
                  <a:lnTo>
                    <a:pt x="42164" y="112394"/>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00" name="Google Shape;5400;p40"/>
            <p:cNvSpPr/>
            <p:nvPr/>
          </p:nvSpPr>
          <p:spPr>
            <a:xfrm>
              <a:off x="5915405" y="3367532"/>
              <a:ext cx="137288" cy="115698"/>
            </a:xfrm>
            <a:custGeom>
              <a:rect b="b" l="l" r="r" t="t"/>
              <a:pathLst>
                <a:path extrusionOk="0" h="115698" w="137288">
                  <a:moveTo>
                    <a:pt x="15875" y="22098"/>
                  </a:moveTo>
                  <a:lnTo>
                    <a:pt x="29718" y="11049"/>
                  </a:lnTo>
                  <a:lnTo>
                    <a:pt x="47498" y="3937"/>
                  </a:lnTo>
                  <a:lnTo>
                    <a:pt x="61468" y="1016"/>
                  </a:lnTo>
                  <a:lnTo>
                    <a:pt x="74423" y="0"/>
                  </a:lnTo>
                  <a:lnTo>
                    <a:pt x="87757" y="1524"/>
                  </a:lnTo>
                  <a:lnTo>
                    <a:pt x="105537" y="8255"/>
                  </a:lnTo>
                  <a:lnTo>
                    <a:pt x="117602" y="16383"/>
                  </a:lnTo>
                  <a:lnTo>
                    <a:pt x="123825" y="21209"/>
                  </a:lnTo>
                  <a:lnTo>
                    <a:pt x="128651" y="27432"/>
                  </a:lnTo>
                  <a:lnTo>
                    <a:pt x="134874" y="39369"/>
                  </a:lnTo>
                  <a:lnTo>
                    <a:pt x="136779" y="48006"/>
                  </a:lnTo>
                  <a:lnTo>
                    <a:pt x="137287" y="57150"/>
                  </a:lnTo>
                  <a:lnTo>
                    <a:pt x="135763" y="65786"/>
                  </a:lnTo>
                  <a:lnTo>
                    <a:pt x="132461" y="75438"/>
                  </a:lnTo>
                  <a:lnTo>
                    <a:pt x="125730" y="87884"/>
                  </a:lnTo>
                  <a:lnTo>
                    <a:pt x="116079" y="97028"/>
                  </a:lnTo>
                  <a:lnTo>
                    <a:pt x="106045" y="104140"/>
                  </a:lnTo>
                  <a:lnTo>
                    <a:pt x="94107" y="109982"/>
                  </a:lnTo>
                  <a:lnTo>
                    <a:pt x="83948" y="112776"/>
                  </a:lnTo>
                  <a:lnTo>
                    <a:pt x="75819" y="115189"/>
                  </a:lnTo>
                  <a:lnTo>
                    <a:pt x="63373" y="115697"/>
                  </a:lnTo>
                  <a:lnTo>
                    <a:pt x="52832" y="114808"/>
                  </a:lnTo>
                  <a:lnTo>
                    <a:pt x="42164" y="112394"/>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5401" name="Google Shape;5401;p40"/>
          <p:cNvGrpSpPr/>
          <p:nvPr/>
        </p:nvGrpSpPr>
        <p:grpSpPr>
          <a:xfrm rot="-7188600">
            <a:off x="4317999" y="469900"/>
            <a:ext cx="434849" cy="512065"/>
            <a:chOff x="4317999" y="469900"/>
            <a:chExt cx="434849" cy="512065"/>
          </a:xfrm>
        </p:grpSpPr>
        <p:sp>
          <p:nvSpPr>
            <p:cNvPr id="5402" name="Google Shape;5402;p40"/>
            <p:cNvSpPr/>
            <p:nvPr/>
          </p:nvSpPr>
          <p:spPr>
            <a:xfrm>
              <a:off x="4623816" y="722757"/>
              <a:ext cx="25908" cy="49912"/>
            </a:xfrm>
            <a:custGeom>
              <a:rect b="b" l="l" r="r" t="t"/>
              <a:pathLst>
                <a:path extrusionOk="0" h="49912" w="25908">
                  <a:moveTo>
                    <a:pt x="9016" y="49911"/>
                  </a:moveTo>
                  <a:lnTo>
                    <a:pt x="8128" y="15367"/>
                  </a:lnTo>
                  <a:lnTo>
                    <a:pt x="0" y="13970"/>
                  </a:lnTo>
                  <a:lnTo>
                    <a:pt x="25907" y="0"/>
                  </a:lnTo>
                  <a:lnTo>
                    <a:pt x="25907"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03" name="Google Shape;5403;p40"/>
            <p:cNvSpPr/>
            <p:nvPr/>
          </p:nvSpPr>
          <p:spPr>
            <a:xfrm>
              <a:off x="4623816" y="722757"/>
              <a:ext cx="25908" cy="49912"/>
            </a:xfrm>
            <a:custGeom>
              <a:rect b="b" l="l" r="r" t="t"/>
              <a:pathLst>
                <a:path extrusionOk="0" h="49912" w="25908">
                  <a:moveTo>
                    <a:pt x="9016" y="49911"/>
                  </a:moveTo>
                  <a:lnTo>
                    <a:pt x="8128" y="15367"/>
                  </a:lnTo>
                  <a:lnTo>
                    <a:pt x="0" y="13970"/>
                  </a:lnTo>
                  <a:lnTo>
                    <a:pt x="25907" y="0"/>
                  </a:lnTo>
                  <a:lnTo>
                    <a:pt x="25907"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04" name="Google Shape;5404;p40"/>
            <p:cNvSpPr/>
            <p:nvPr/>
          </p:nvSpPr>
          <p:spPr>
            <a:xfrm>
              <a:off x="4693411" y="520192"/>
              <a:ext cx="59437" cy="56643"/>
            </a:xfrm>
            <a:custGeom>
              <a:rect b="b" l="l" r="r" t="t"/>
              <a:pathLst>
                <a:path extrusionOk="0" h="56643" w="59437">
                  <a:moveTo>
                    <a:pt x="16256" y="56642"/>
                  </a:moveTo>
                  <a:lnTo>
                    <a:pt x="5715" y="26035"/>
                  </a:lnTo>
                  <a:lnTo>
                    <a:pt x="0" y="7747"/>
                  </a:lnTo>
                  <a:lnTo>
                    <a:pt x="7620" y="4318"/>
                  </a:lnTo>
                  <a:lnTo>
                    <a:pt x="17273" y="2032"/>
                  </a:lnTo>
                  <a:lnTo>
                    <a:pt x="26798"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9" y="16383"/>
                  </a:lnTo>
                  <a:lnTo>
                    <a:pt x="58929" y="19304"/>
                  </a:lnTo>
                  <a:lnTo>
                    <a:pt x="58548"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05" name="Google Shape;5405;p40"/>
            <p:cNvSpPr/>
            <p:nvPr/>
          </p:nvSpPr>
          <p:spPr>
            <a:xfrm>
              <a:off x="4693411" y="520192"/>
              <a:ext cx="59437" cy="56643"/>
            </a:xfrm>
            <a:custGeom>
              <a:rect b="b" l="l" r="r" t="t"/>
              <a:pathLst>
                <a:path extrusionOk="0" h="56643" w="59437">
                  <a:moveTo>
                    <a:pt x="16256" y="56642"/>
                  </a:moveTo>
                  <a:lnTo>
                    <a:pt x="5715" y="26035"/>
                  </a:lnTo>
                  <a:lnTo>
                    <a:pt x="0" y="7747"/>
                  </a:lnTo>
                  <a:lnTo>
                    <a:pt x="7620" y="4318"/>
                  </a:lnTo>
                  <a:lnTo>
                    <a:pt x="17273" y="2032"/>
                  </a:lnTo>
                  <a:lnTo>
                    <a:pt x="26798"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9" y="16383"/>
                  </a:lnTo>
                  <a:lnTo>
                    <a:pt x="58929" y="19304"/>
                  </a:lnTo>
                  <a:lnTo>
                    <a:pt x="58548"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06" name="Google Shape;5406;p40"/>
            <p:cNvSpPr/>
            <p:nvPr/>
          </p:nvSpPr>
          <p:spPr>
            <a:xfrm>
              <a:off x="4317999" y="738632"/>
              <a:ext cx="39880" cy="49023"/>
            </a:xfrm>
            <a:custGeom>
              <a:rect b="b" l="l" r="r" t="t"/>
              <a:pathLst>
                <a:path extrusionOk="0" h="49023" w="39880">
                  <a:moveTo>
                    <a:pt x="18288" y="0"/>
                  </a:moveTo>
                  <a:lnTo>
                    <a:pt x="31623" y="5715"/>
                  </a:lnTo>
                  <a:lnTo>
                    <a:pt x="39370" y="12065"/>
                  </a:lnTo>
                  <a:lnTo>
                    <a:pt x="39879"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07" name="Google Shape;5407;p40"/>
            <p:cNvSpPr/>
            <p:nvPr/>
          </p:nvSpPr>
          <p:spPr>
            <a:xfrm>
              <a:off x="4317999" y="738632"/>
              <a:ext cx="39880" cy="49023"/>
            </a:xfrm>
            <a:custGeom>
              <a:rect b="b" l="l" r="r" t="t"/>
              <a:pathLst>
                <a:path extrusionOk="0" h="49023" w="39880">
                  <a:moveTo>
                    <a:pt x="18288" y="0"/>
                  </a:moveTo>
                  <a:lnTo>
                    <a:pt x="31623" y="5715"/>
                  </a:lnTo>
                  <a:lnTo>
                    <a:pt x="39370" y="12065"/>
                  </a:lnTo>
                  <a:lnTo>
                    <a:pt x="39879"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08" name="Google Shape;5408;p40"/>
            <p:cNvSpPr/>
            <p:nvPr/>
          </p:nvSpPr>
          <p:spPr>
            <a:xfrm>
              <a:off x="4344416" y="708914"/>
              <a:ext cx="117603" cy="66168"/>
            </a:xfrm>
            <a:custGeom>
              <a:rect b="b" l="l" r="r" t="t"/>
              <a:pathLst>
                <a:path extrusionOk="0" h="66168" w="117603">
                  <a:moveTo>
                    <a:pt x="112776" y="0"/>
                  </a:moveTo>
                  <a:lnTo>
                    <a:pt x="117602" y="61468"/>
                  </a:lnTo>
                  <a:lnTo>
                    <a:pt x="104647" y="65278"/>
                  </a:lnTo>
                  <a:lnTo>
                    <a:pt x="93599" y="66167"/>
                  </a:lnTo>
                  <a:lnTo>
                    <a:pt x="73914" y="65278"/>
                  </a:lnTo>
                  <a:lnTo>
                    <a:pt x="9144" y="65278"/>
                  </a:lnTo>
                  <a:lnTo>
                    <a:pt x="0" y="51308"/>
                  </a:lnTo>
                  <a:lnTo>
                    <a:pt x="2413" y="39370"/>
                  </a:lnTo>
                  <a:lnTo>
                    <a:pt x="32639" y="28829"/>
                  </a:lnTo>
                  <a:lnTo>
                    <a:pt x="54229" y="18669"/>
                  </a:lnTo>
                  <a:lnTo>
                    <a:pt x="64262" y="14859"/>
                  </a:lnTo>
                  <a:lnTo>
                    <a:pt x="82041"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09" name="Google Shape;5409;p40"/>
            <p:cNvSpPr/>
            <p:nvPr/>
          </p:nvSpPr>
          <p:spPr>
            <a:xfrm>
              <a:off x="4658359" y="5179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10" name="Google Shape;5410;p40"/>
            <p:cNvSpPr/>
            <p:nvPr/>
          </p:nvSpPr>
          <p:spPr>
            <a:xfrm>
              <a:off x="4658359" y="5179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11" name="Google Shape;5411;p40"/>
            <p:cNvSpPr/>
            <p:nvPr/>
          </p:nvSpPr>
          <p:spPr>
            <a:xfrm>
              <a:off x="4531105" y="760222"/>
              <a:ext cx="14479" cy="7240"/>
            </a:xfrm>
            <a:custGeom>
              <a:rect b="b" l="l" r="r" t="t"/>
              <a:pathLst>
                <a:path extrusionOk="0" h="7240" w="14479">
                  <a:moveTo>
                    <a:pt x="0" y="7239"/>
                  </a:moveTo>
                  <a:lnTo>
                    <a:pt x="3429" y="3810"/>
                  </a:lnTo>
                  <a:lnTo>
                    <a:pt x="3429" y="3429"/>
                  </a:lnTo>
                  <a:lnTo>
                    <a:pt x="7748"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12" name="Google Shape;5412;p40"/>
            <p:cNvSpPr/>
            <p:nvPr/>
          </p:nvSpPr>
          <p:spPr>
            <a:xfrm>
              <a:off x="4531105" y="760222"/>
              <a:ext cx="14479" cy="7240"/>
            </a:xfrm>
            <a:custGeom>
              <a:rect b="b" l="l" r="r" t="t"/>
              <a:pathLst>
                <a:path extrusionOk="0" h="7240" w="14479">
                  <a:moveTo>
                    <a:pt x="0" y="7239"/>
                  </a:moveTo>
                  <a:lnTo>
                    <a:pt x="3429" y="3810"/>
                  </a:lnTo>
                  <a:lnTo>
                    <a:pt x="3429" y="3429"/>
                  </a:lnTo>
                  <a:lnTo>
                    <a:pt x="7748"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13" name="Google Shape;5413;p40"/>
            <p:cNvSpPr/>
            <p:nvPr/>
          </p:nvSpPr>
          <p:spPr>
            <a:xfrm>
              <a:off x="4449063" y="6805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6"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14" name="Google Shape;5414;p40"/>
            <p:cNvSpPr/>
            <p:nvPr/>
          </p:nvSpPr>
          <p:spPr>
            <a:xfrm>
              <a:off x="4449063" y="6805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6"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15" name="Google Shape;5415;p40"/>
            <p:cNvSpPr/>
            <p:nvPr/>
          </p:nvSpPr>
          <p:spPr>
            <a:xfrm>
              <a:off x="4579111" y="535178"/>
              <a:ext cx="115699" cy="106046"/>
            </a:xfrm>
            <a:custGeom>
              <a:rect b="b" l="l" r="r" t="t"/>
              <a:pathLst>
                <a:path extrusionOk="0" h="106046" w="115699">
                  <a:moveTo>
                    <a:pt x="93092" y="0"/>
                  </a:moveTo>
                  <a:lnTo>
                    <a:pt x="109982" y="21082"/>
                  </a:lnTo>
                  <a:lnTo>
                    <a:pt x="115698"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16" name="Google Shape;5416;p40"/>
            <p:cNvSpPr/>
            <p:nvPr/>
          </p:nvSpPr>
          <p:spPr>
            <a:xfrm>
              <a:off x="4579111" y="535178"/>
              <a:ext cx="115699" cy="106046"/>
            </a:xfrm>
            <a:custGeom>
              <a:rect b="b" l="l" r="r" t="t"/>
              <a:pathLst>
                <a:path extrusionOk="0" h="106046" w="115699">
                  <a:moveTo>
                    <a:pt x="93092" y="0"/>
                  </a:moveTo>
                  <a:lnTo>
                    <a:pt x="109982" y="21082"/>
                  </a:lnTo>
                  <a:lnTo>
                    <a:pt x="115698"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17" name="Google Shape;5417;p40"/>
            <p:cNvSpPr/>
            <p:nvPr/>
          </p:nvSpPr>
          <p:spPr>
            <a:xfrm>
              <a:off x="4678425" y="469900"/>
              <a:ext cx="62485" cy="143003"/>
            </a:xfrm>
            <a:custGeom>
              <a:rect b="b" l="l" r="r" t="t"/>
              <a:pathLst>
                <a:path extrusionOk="0" h="143003" w="62485">
                  <a:moveTo>
                    <a:pt x="33655" y="22479"/>
                  </a:moveTo>
                  <a:lnTo>
                    <a:pt x="25528" y="16256"/>
                  </a:lnTo>
                  <a:lnTo>
                    <a:pt x="29845" y="3302"/>
                  </a:lnTo>
                  <a:lnTo>
                    <a:pt x="49022" y="0"/>
                  </a:lnTo>
                  <a:lnTo>
                    <a:pt x="62484" y="11938"/>
                  </a:lnTo>
                  <a:lnTo>
                    <a:pt x="57659" y="24384"/>
                  </a:lnTo>
                  <a:lnTo>
                    <a:pt x="48515"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18" name="Google Shape;5418;p40"/>
            <p:cNvSpPr/>
            <p:nvPr/>
          </p:nvSpPr>
          <p:spPr>
            <a:xfrm>
              <a:off x="4678425" y="469900"/>
              <a:ext cx="62485" cy="143003"/>
            </a:xfrm>
            <a:custGeom>
              <a:rect b="b" l="l" r="r" t="t"/>
              <a:pathLst>
                <a:path extrusionOk="0" h="143003" w="62485">
                  <a:moveTo>
                    <a:pt x="33655" y="22479"/>
                  </a:moveTo>
                  <a:lnTo>
                    <a:pt x="25528" y="16256"/>
                  </a:lnTo>
                  <a:lnTo>
                    <a:pt x="29845" y="3302"/>
                  </a:lnTo>
                  <a:lnTo>
                    <a:pt x="49022" y="0"/>
                  </a:lnTo>
                  <a:lnTo>
                    <a:pt x="62484" y="11938"/>
                  </a:lnTo>
                  <a:lnTo>
                    <a:pt x="57659" y="24384"/>
                  </a:lnTo>
                  <a:lnTo>
                    <a:pt x="48515"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19" name="Google Shape;5419;p40"/>
            <p:cNvSpPr/>
            <p:nvPr/>
          </p:nvSpPr>
          <p:spPr>
            <a:xfrm>
              <a:off x="4644390" y="808228"/>
              <a:ext cx="36449" cy="27814"/>
            </a:xfrm>
            <a:custGeom>
              <a:rect b="b" l="l" r="r" t="t"/>
              <a:pathLst>
                <a:path extrusionOk="0" h="27814" w="36449">
                  <a:moveTo>
                    <a:pt x="0" y="0"/>
                  </a:moveTo>
                  <a:lnTo>
                    <a:pt x="8635" y="3429"/>
                  </a:lnTo>
                  <a:lnTo>
                    <a:pt x="24510" y="13462"/>
                  </a:lnTo>
                  <a:lnTo>
                    <a:pt x="36448" y="27813"/>
                  </a:lnTo>
                  <a:lnTo>
                    <a:pt x="8635"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20" name="Google Shape;5420;p40"/>
            <p:cNvSpPr/>
            <p:nvPr/>
          </p:nvSpPr>
          <p:spPr>
            <a:xfrm>
              <a:off x="4644390" y="808228"/>
              <a:ext cx="36449" cy="27814"/>
            </a:xfrm>
            <a:custGeom>
              <a:rect b="b" l="l" r="r" t="t"/>
              <a:pathLst>
                <a:path extrusionOk="0" h="27814" w="36449">
                  <a:moveTo>
                    <a:pt x="0" y="0"/>
                  </a:moveTo>
                  <a:lnTo>
                    <a:pt x="8635" y="3429"/>
                  </a:lnTo>
                  <a:lnTo>
                    <a:pt x="24510" y="13462"/>
                  </a:lnTo>
                  <a:lnTo>
                    <a:pt x="36448" y="27813"/>
                  </a:lnTo>
                  <a:lnTo>
                    <a:pt x="8635"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21" name="Google Shape;5421;p40"/>
            <p:cNvSpPr/>
            <p:nvPr/>
          </p:nvSpPr>
          <p:spPr>
            <a:xfrm>
              <a:off x="4641087" y="7909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22" name="Google Shape;5422;p40"/>
            <p:cNvSpPr/>
            <p:nvPr/>
          </p:nvSpPr>
          <p:spPr>
            <a:xfrm>
              <a:off x="4641087" y="7909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5423" name="Google Shape;5423;p40"/>
            <p:cNvCxnSpPr/>
            <p:nvPr/>
          </p:nvCxnSpPr>
          <p:spPr>
            <a:xfrm flipH="1">
              <a:off x="4573397" y="8869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5424" name="Google Shape;5424;p40"/>
            <p:cNvCxnSpPr/>
            <p:nvPr/>
          </p:nvCxnSpPr>
          <p:spPr>
            <a:xfrm rot="10800000">
              <a:off x="4550283" y="9225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5425" name="Google Shape;5425;p40"/>
            <p:cNvCxnSpPr/>
            <p:nvPr/>
          </p:nvCxnSpPr>
          <p:spPr>
            <a:xfrm rot="10800000">
              <a:off x="4561840" y="9013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5426" name="Google Shape;5426;p40"/>
            <p:cNvCxnSpPr/>
            <p:nvPr/>
          </p:nvCxnSpPr>
          <p:spPr>
            <a:xfrm rot="10800000">
              <a:off x="4555109" y="9387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5427" name="Google Shape;5427;p40"/>
            <p:cNvCxnSpPr/>
            <p:nvPr/>
          </p:nvCxnSpPr>
          <p:spPr>
            <a:xfrm rot="10800000">
              <a:off x="4590161" y="8643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5428" name="Google Shape;5428;p40"/>
            <p:cNvCxnSpPr/>
            <p:nvPr/>
          </p:nvCxnSpPr>
          <p:spPr>
            <a:xfrm flipH="1">
              <a:off x="4576191" y="8375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5429" name="Google Shape;5429;p40"/>
            <p:cNvCxnSpPr/>
            <p:nvPr/>
          </p:nvCxnSpPr>
          <p:spPr>
            <a:xfrm flipH="1">
              <a:off x="4565650" y="8745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5430" name="Google Shape;5430;p40"/>
            <p:cNvCxnSpPr/>
            <p:nvPr/>
          </p:nvCxnSpPr>
          <p:spPr>
            <a:xfrm flipH="1">
              <a:off x="4604131" y="837946"/>
              <a:ext cx="14351" cy="97536"/>
            </a:xfrm>
            <a:prstGeom prst="straightConnector1">
              <a:avLst/>
            </a:prstGeom>
            <a:noFill/>
            <a:ln cap="flat" cmpd="sng" w="12700">
              <a:solidFill>
                <a:srgbClr val="804000"/>
              </a:solidFill>
              <a:prstDash val="solid"/>
              <a:round/>
              <a:headEnd len="sm" w="sm" type="none"/>
              <a:tailEnd len="sm" w="sm" type="none"/>
            </a:ln>
          </p:spPr>
        </p:cxnSp>
        <p:sp>
          <p:nvSpPr>
            <p:cNvPr id="5431" name="Google Shape;5431;p40"/>
            <p:cNvSpPr/>
            <p:nvPr/>
          </p:nvSpPr>
          <p:spPr>
            <a:xfrm>
              <a:off x="4537836" y="607187"/>
              <a:ext cx="157989" cy="374778"/>
            </a:xfrm>
            <a:custGeom>
              <a:rect b="b" l="l" r="r" t="t"/>
              <a:pathLst>
                <a:path extrusionOk="0" h="374778" w="157989">
                  <a:moveTo>
                    <a:pt x="157988" y="0"/>
                  </a:moveTo>
                  <a:lnTo>
                    <a:pt x="103251" y="196215"/>
                  </a:lnTo>
                  <a:lnTo>
                    <a:pt x="111887" y="220218"/>
                  </a:lnTo>
                  <a:lnTo>
                    <a:pt x="116206"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8"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8"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32" name="Google Shape;5432;p40"/>
            <p:cNvSpPr/>
            <p:nvPr/>
          </p:nvSpPr>
          <p:spPr>
            <a:xfrm>
              <a:off x="4519167" y="487172"/>
              <a:ext cx="159768" cy="80138"/>
            </a:xfrm>
            <a:custGeom>
              <a:rect b="b" l="l" r="r" t="t"/>
              <a:pathLst>
                <a:path extrusionOk="0" h="80138" w="159768">
                  <a:moveTo>
                    <a:pt x="59437" y="75311"/>
                  </a:moveTo>
                  <a:lnTo>
                    <a:pt x="45975" y="80137"/>
                  </a:lnTo>
                  <a:lnTo>
                    <a:pt x="0" y="21971"/>
                  </a:lnTo>
                  <a:lnTo>
                    <a:pt x="19686" y="9017"/>
                  </a:lnTo>
                  <a:lnTo>
                    <a:pt x="35941" y="889"/>
                  </a:lnTo>
                  <a:lnTo>
                    <a:pt x="55118" y="0"/>
                  </a:lnTo>
                  <a:lnTo>
                    <a:pt x="76708" y="2794"/>
                  </a:lnTo>
                  <a:lnTo>
                    <a:pt x="101727" y="6731"/>
                  </a:lnTo>
                  <a:lnTo>
                    <a:pt x="135255" y="15367"/>
                  </a:lnTo>
                  <a:lnTo>
                    <a:pt x="159767"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33" name="Google Shape;5433;p40"/>
            <p:cNvSpPr/>
            <p:nvPr/>
          </p:nvSpPr>
          <p:spPr>
            <a:xfrm>
              <a:off x="4658359" y="4977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9"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34" name="Google Shape;5434;p40"/>
            <p:cNvSpPr/>
            <p:nvPr/>
          </p:nvSpPr>
          <p:spPr>
            <a:xfrm>
              <a:off x="4635754" y="716534"/>
              <a:ext cx="37973" cy="57151"/>
            </a:xfrm>
            <a:custGeom>
              <a:rect b="b" l="l" r="r" t="t"/>
              <a:pathLst>
                <a:path extrusionOk="0" h="57151" w="37973">
                  <a:moveTo>
                    <a:pt x="1396" y="41783"/>
                  </a:moveTo>
                  <a:lnTo>
                    <a:pt x="0" y="25908"/>
                  </a:lnTo>
                  <a:lnTo>
                    <a:pt x="6222" y="10160"/>
                  </a:lnTo>
                  <a:lnTo>
                    <a:pt x="13969" y="0"/>
                  </a:lnTo>
                  <a:lnTo>
                    <a:pt x="28828" y="1524"/>
                  </a:lnTo>
                  <a:lnTo>
                    <a:pt x="37972"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35" name="Google Shape;5435;p40"/>
            <p:cNvSpPr/>
            <p:nvPr/>
          </p:nvSpPr>
          <p:spPr>
            <a:xfrm>
              <a:off x="4635754" y="716534"/>
              <a:ext cx="37973" cy="57151"/>
            </a:xfrm>
            <a:custGeom>
              <a:rect b="b" l="l" r="r" t="t"/>
              <a:pathLst>
                <a:path extrusionOk="0" h="57151" w="37973">
                  <a:moveTo>
                    <a:pt x="1396" y="41783"/>
                  </a:moveTo>
                  <a:lnTo>
                    <a:pt x="0" y="25908"/>
                  </a:lnTo>
                  <a:lnTo>
                    <a:pt x="6222" y="10160"/>
                  </a:lnTo>
                  <a:lnTo>
                    <a:pt x="13969" y="0"/>
                  </a:lnTo>
                  <a:lnTo>
                    <a:pt x="28828" y="1524"/>
                  </a:lnTo>
                  <a:lnTo>
                    <a:pt x="37972"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36" name="Google Shape;5436;p40"/>
            <p:cNvSpPr/>
            <p:nvPr/>
          </p:nvSpPr>
          <p:spPr>
            <a:xfrm>
              <a:off x="4634356" y="750189"/>
              <a:ext cx="26799" cy="27814"/>
            </a:xfrm>
            <a:custGeom>
              <a:rect b="b" l="l" r="r" t="t"/>
              <a:pathLst>
                <a:path extrusionOk="0" h="27814" w="26799">
                  <a:moveTo>
                    <a:pt x="0" y="25400"/>
                  </a:moveTo>
                  <a:lnTo>
                    <a:pt x="1398" y="8636"/>
                  </a:lnTo>
                  <a:lnTo>
                    <a:pt x="16764" y="0"/>
                  </a:lnTo>
                  <a:lnTo>
                    <a:pt x="26798"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37" name="Google Shape;5437;p40"/>
            <p:cNvSpPr/>
            <p:nvPr/>
          </p:nvSpPr>
          <p:spPr>
            <a:xfrm>
              <a:off x="4634356" y="750189"/>
              <a:ext cx="26799" cy="27814"/>
            </a:xfrm>
            <a:custGeom>
              <a:rect b="b" l="l" r="r" t="t"/>
              <a:pathLst>
                <a:path extrusionOk="0" h="27814" w="26799">
                  <a:moveTo>
                    <a:pt x="0" y="25400"/>
                  </a:moveTo>
                  <a:lnTo>
                    <a:pt x="1398" y="8636"/>
                  </a:lnTo>
                  <a:lnTo>
                    <a:pt x="16764" y="0"/>
                  </a:lnTo>
                  <a:lnTo>
                    <a:pt x="26798"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38" name="Google Shape;5438;p40"/>
            <p:cNvSpPr/>
            <p:nvPr/>
          </p:nvSpPr>
          <p:spPr>
            <a:xfrm>
              <a:off x="4517643" y="741553"/>
              <a:ext cx="57657" cy="77217"/>
            </a:xfrm>
            <a:custGeom>
              <a:rect b="b" l="l" r="r" t="t"/>
              <a:pathLst>
                <a:path extrusionOk="0" h="77217" w="57657">
                  <a:moveTo>
                    <a:pt x="0" y="46990"/>
                  </a:moveTo>
                  <a:lnTo>
                    <a:pt x="1905" y="24003"/>
                  </a:lnTo>
                  <a:lnTo>
                    <a:pt x="18288" y="0"/>
                  </a:lnTo>
                  <a:lnTo>
                    <a:pt x="57656"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39" name="Google Shape;5439;p40"/>
            <p:cNvSpPr/>
            <p:nvPr/>
          </p:nvSpPr>
          <p:spPr>
            <a:xfrm>
              <a:off x="4483607" y="5020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40" name="Google Shape;5440;p40"/>
            <p:cNvSpPr/>
            <p:nvPr/>
          </p:nvSpPr>
          <p:spPr>
            <a:xfrm>
              <a:off x="4505705" y="598932"/>
              <a:ext cx="137288" cy="115698"/>
            </a:xfrm>
            <a:custGeom>
              <a:rect b="b" l="l" r="r" t="t"/>
              <a:pathLst>
                <a:path extrusionOk="0" h="115698" w="137288">
                  <a:moveTo>
                    <a:pt x="15875" y="22098"/>
                  </a:moveTo>
                  <a:lnTo>
                    <a:pt x="29718" y="11049"/>
                  </a:lnTo>
                  <a:lnTo>
                    <a:pt x="47499" y="3937"/>
                  </a:lnTo>
                  <a:lnTo>
                    <a:pt x="61468" y="1016"/>
                  </a:lnTo>
                  <a:lnTo>
                    <a:pt x="74423"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2" y="75438"/>
                  </a:lnTo>
                  <a:lnTo>
                    <a:pt x="125730" y="87884"/>
                  </a:lnTo>
                  <a:lnTo>
                    <a:pt x="116078" y="97028"/>
                  </a:lnTo>
                  <a:lnTo>
                    <a:pt x="106045" y="104140"/>
                  </a:lnTo>
                  <a:lnTo>
                    <a:pt x="94107" y="109982"/>
                  </a:lnTo>
                  <a:lnTo>
                    <a:pt x="83948" y="112776"/>
                  </a:lnTo>
                  <a:lnTo>
                    <a:pt x="75819" y="115189"/>
                  </a:lnTo>
                  <a:lnTo>
                    <a:pt x="63374" y="115697"/>
                  </a:lnTo>
                  <a:lnTo>
                    <a:pt x="52832" y="114808"/>
                  </a:lnTo>
                  <a:lnTo>
                    <a:pt x="42164" y="112395"/>
                  </a:lnTo>
                  <a:lnTo>
                    <a:pt x="34544" y="110871"/>
                  </a:lnTo>
                  <a:lnTo>
                    <a:pt x="25400" y="105156"/>
                  </a:lnTo>
                  <a:lnTo>
                    <a:pt x="18162"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41" name="Google Shape;5441;p40"/>
            <p:cNvSpPr/>
            <p:nvPr/>
          </p:nvSpPr>
          <p:spPr>
            <a:xfrm>
              <a:off x="4505705" y="598932"/>
              <a:ext cx="137288" cy="115698"/>
            </a:xfrm>
            <a:custGeom>
              <a:rect b="b" l="l" r="r" t="t"/>
              <a:pathLst>
                <a:path extrusionOk="0" h="115698" w="137288">
                  <a:moveTo>
                    <a:pt x="15875" y="22098"/>
                  </a:moveTo>
                  <a:lnTo>
                    <a:pt x="29718" y="11049"/>
                  </a:lnTo>
                  <a:lnTo>
                    <a:pt x="47499" y="3937"/>
                  </a:lnTo>
                  <a:lnTo>
                    <a:pt x="61468" y="1016"/>
                  </a:lnTo>
                  <a:lnTo>
                    <a:pt x="74423"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2" y="75438"/>
                  </a:lnTo>
                  <a:lnTo>
                    <a:pt x="125730" y="87884"/>
                  </a:lnTo>
                  <a:lnTo>
                    <a:pt x="116078" y="97028"/>
                  </a:lnTo>
                  <a:lnTo>
                    <a:pt x="106045" y="104140"/>
                  </a:lnTo>
                  <a:lnTo>
                    <a:pt x="94107" y="109982"/>
                  </a:lnTo>
                  <a:lnTo>
                    <a:pt x="83948" y="112776"/>
                  </a:lnTo>
                  <a:lnTo>
                    <a:pt x="75819" y="115189"/>
                  </a:lnTo>
                  <a:lnTo>
                    <a:pt x="63374" y="115697"/>
                  </a:lnTo>
                  <a:lnTo>
                    <a:pt x="52832" y="114808"/>
                  </a:lnTo>
                  <a:lnTo>
                    <a:pt x="42164" y="112395"/>
                  </a:lnTo>
                  <a:lnTo>
                    <a:pt x="34544" y="110871"/>
                  </a:lnTo>
                  <a:lnTo>
                    <a:pt x="25400" y="105156"/>
                  </a:lnTo>
                  <a:lnTo>
                    <a:pt x="18162"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5442" name="Google Shape;5442;p40"/>
          <p:cNvGrpSpPr/>
          <p:nvPr/>
        </p:nvGrpSpPr>
        <p:grpSpPr>
          <a:xfrm rot="-2256714">
            <a:off x="5613400" y="609600"/>
            <a:ext cx="434848" cy="512065"/>
            <a:chOff x="5613400" y="609600"/>
            <a:chExt cx="434848" cy="512065"/>
          </a:xfrm>
        </p:grpSpPr>
        <p:sp>
          <p:nvSpPr>
            <p:cNvPr id="5443" name="Google Shape;5443;p40"/>
            <p:cNvSpPr/>
            <p:nvPr/>
          </p:nvSpPr>
          <p:spPr>
            <a:xfrm>
              <a:off x="5919215" y="862457"/>
              <a:ext cx="25910" cy="49912"/>
            </a:xfrm>
            <a:custGeom>
              <a:rect b="b" l="l" r="r" t="t"/>
              <a:pathLst>
                <a:path extrusionOk="0" h="49912" w="25910">
                  <a:moveTo>
                    <a:pt x="9018" y="49911"/>
                  </a:moveTo>
                  <a:lnTo>
                    <a:pt x="8129" y="15367"/>
                  </a:lnTo>
                  <a:lnTo>
                    <a:pt x="0" y="13970"/>
                  </a:lnTo>
                  <a:lnTo>
                    <a:pt x="25909" y="0"/>
                  </a:lnTo>
                  <a:lnTo>
                    <a:pt x="25909"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44" name="Google Shape;5444;p40"/>
            <p:cNvSpPr/>
            <p:nvPr/>
          </p:nvSpPr>
          <p:spPr>
            <a:xfrm>
              <a:off x="5919215" y="862457"/>
              <a:ext cx="25910" cy="49912"/>
            </a:xfrm>
            <a:custGeom>
              <a:rect b="b" l="l" r="r" t="t"/>
              <a:pathLst>
                <a:path extrusionOk="0" h="49912" w="25910">
                  <a:moveTo>
                    <a:pt x="9018" y="49911"/>
                  </a:moveTo>
                  <a:lnTo>
                    <a:pt x="8129" y="15367"/>
                  </a:lnTo>
                  <a:lnTo>
                    <a:pt x="0" y="13970"/>
                  </a:lnTo>
                  <a:lnTo>
                    <a:pt x="25909" y="0"/>
                  </a:lnTo>
                  <a:lnTo>
                    <a:pt x="25909"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45" name="Google Shape;5445;p40"/>
            <p:cNvSpPr/>
            <p:nvPr/>
          </p:nvSpPr>
          <p:spPr>
            <a:xfrm>
              <a:off x="5988812" y="659892"/>
              <a:ext cx="59436" cy="56643"/>
            </a:xfrm>
            <a:custGeom>
              <a:rect b="b" l="l" r="r" t="t"/>
              <a:pathLst>
                <a:path extrusionOk="0" h="56643" w="59436">
                  <a:moveTo>
                    <a:pt x="16256" y="56642"/>
                  </a:moveTo>
                  <a:lnTo>
                    <a:pt x="5715" y="26035"/>
                  </a:lnTo>
                  <a:lnTo>
                    <a:pt x="0" y="7747"/>
                  </a:lnTo>
                  <a:lnTo>
                    <a:pt x="7620" y="4317"/>
                  </a:lnTo>
                  <a:lnTo>
                    <a:pt x="17272" y="2032"/>
                  </a:lnTo>
                  <a:lnTo>
                    <a:pt x="26797" y="508"/>
                  </a:lnTo>
                  <a:lnTo>
                    <a:pt x="40259" y="0"/>
                  </a:lnTo>
                  <a:lnTo>
                    <a:pt x="50291" y="2413"/>
                  </a:lnTo>
                  <a:lnTo>
                    <a:pt x="51308" y="2921"/>
                  </a:lnTo>
                  <a:lnTo>
                    <a:pt x="51308" y="3429"/>
                  </a:lnTo>
                  <a:lnTo>
                    <a:pt x="53721" y="4317"/>
                  </a:lnTo>
                  <a:lnTo>
                    <a:pt x="56134" y="7239"/>
                  </a:lnTo>
                  <a:lnTo>
                    <a:pt x="57531" y="8636"/>
                  </a:lnTo>
                  <a:lnTo>
                    <a:pt x="58039" y="9652"/>
                  </a:lnTo>
                  <a:lnTo>
                    <a:pt x="58039" y="10160"/>
                  </a:lnTo>
                  <a:lnTo>
                    <a:pt x="59435" y="14986"/>
                  </a:lnTo>
                  <a:lnTo>
                    <a:pt x="58928" y="16383"/>
                  </a:lnTo>
                  <a:lnTo>
                    <a:pt x="58928" y="19304"/>
                  </a:lnTo>
                  <a:lnTo>
                    <a:pt x="58547" y="21717"/>
                  </a:lnTo>
                  <a:lnTo>
                    <a:pt x="58039" y="21717"/>
                  </a:lnTo>
                  <a:lnTo>
                    <a:pt x="57531" y="23622"/>
                  </a:lnTo>
                  <a:lnTo>
                    <a:pt x="57022" y="24003"/>
                  </a:lnTo>
                  <a:lnTo>
                    <a:pt x="53213" y="30734"/>
                  </a:lnTo>
                  <a:lnTo>
                    <a:pt x="41275" y="42798"/>
                  </a:lnTo>
                  <a:lnTo>
                    <a:pt x="38353" y="44196"/>
                  </a:lnTo>
                  <a:lnTo>
                    <a:pt x="37846" y="44704"/>
                  </a:lnTo>
                  <a:lnTo>
                    <a:pt x="30607" y="49529"/>
                  </a:lnTo>
                  <a:lnTo>
                    <a:pt x="21082" y="54355"/>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46" name="Google Shape;5446;p40"/>
            <p:cNvSpPr/>
            <p:nvPr/>
          </p:nvSpPr>
          <p:spPr>
            <a:xfrm>
              <a:off x="5988812" y="659892"/>
              <a:ext cx="59436" cy="56643"/>
            </a:xfrm>
            <a:custGeom>
              <a:rect b="b" l="l" r="r" t="t"/>
              <a:pathLst>
                <a:path extrusionOk="0" h="56643" w="59436">
                  <a:moveTo>
                    <a:pt x="16256" y="56642"/>
                  </a:moveTo>
                  <a:lnTo>
                    <a:pt x="5715" y="26035"/>
                  </a:lnTo>
                  <a:lnTo>
                    <a:pt x="0" y="7747"/>
                  </a:lnTo>
                  <a:lnTo>
                    <a:pt x="7620" y="4317"/>
                  </a:lnTo>
                  <a:lnTo>
                    <a:pt x="17272" y="2032"/>
                  </a:lnTo>
                  <a:lnTo>
                    <a:pt x="26797" y="508"/>
                  </a:lnTo>
                  <a:lnTo>
                    <a:pt x="40259" y="0"/>
                  </a:lnTo>
                  <a:lnTo>
                    <a:pt x="50291" y="2413"/>
                  </a:lnTo>
                  <a:lnTo>
                    <a:pt x="51308" y="2921"/>
                  </a:lnTo>
                  <a:lnTo>
                    <a:pt x="51308" y="3429"/>
                  </a:lnTo>
                  <a:lnTo>
                    <a:pt x="53721" y="4317"/>
                  </a:lnTo>
                  <a:lnTo>
                    <a:pt x="56134" y="7239"/>
                  </a:lnTo>
                  <a:lnTo>
                    <a:pt x="57531" y="8636"/>
                  </a:lnTo>
                  <a:lnTo>
                    <a:pt x="58039" y="9652"/>
                  </a:lnTo>
                  <a:lnTo>
                    <a:pt x="58039" y="10160"/>
                  </a:lnTo>
                  <a:lnTo>
                    <a:pt x="59435" y="14986"/>
                  </a:lnTo>
                  <a:lnTo>
                    <a:pt x="58928" y="16383"/>
                  </a:lnTo>
                  <a:lnTo>
                    <a:pt x="58928" y="19304"/>
                  </a:lnTo>
                  <a:lnTo>
                    <a:pt x="58547" y="21717"/>
                  </a:lnTo>
                  <a:lnTo>
                    <a:pt x="58039" y="21717"/>
                  </a:lnTo>
                  <a:lnTo>
                    <a:pt x="57531" y="23622"/>
                  </a:lnTo>
                  <a:lnTo>
                    <a:pt x="57022" y="24003"/>
                  </a:lnTo>
                  <a:lnTo>
                    <a:pt x="53213" y="30734"/>
                  </a:lnTo>
                  <a:lnTo>
                    <a:pt x="41275" y="42798"/>
                  </a:lnTo>
                  <a:lnTo>
                    <a:pt x="38353" y="44196"/>
                  </a:lnTo>
                  <a:lnTo>
                    <a:pt x="37846" y="44704"/>
                  </a:lnTo>
                  <a:lnTo>
                    <a:pt x="30607" y="49529"/>
                  </a:lnTo>
                  <a:lnTo>
                    <a:pt x="21082" y="5435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47" name="Google Shape;5447;p40"/>
            <p:cNvSpPr/>
            <p:nvPr/>
          </p:nvSpPr>
          <p:spPr>
            <a:xfrm>
              <a:off x="5613400" y="878332"/>
              <a:ext cx="39879" cy="49022"/>
            </a:xfrm>
            <a:custGeom>
              <a:rect b="b" l="l" r="r" t="t"/>
              <a:pathLst>
                <a:path extrusionOk="0" h="49022" w="39879">
                  <a:moveTo>
                    <a:pt x="18288" y="0"/>
                  </a:moveTo>
                  <a:lnTo>
                    <a:pt x="31622" y="5714"/>
                  </a:lnTo>
                  <a:lnTo>
                    <a:pt x="39370" y="12064"/>
                  </a:lnTo>
                  <a:lnTo>
                    <a:pt x="39878" y="35052"/>
                  </a:lnTo>
                  <a:lnTo>
                    <a:pt x="25908" y="47117"/>
                  </a:lnTo>
                  <a:lnTo>
                    <a:pt x="8636" y="49021"/>
                  </a:lnTo>
                  <a:lnTo>
                    <a:pt x="0" y="29337"/>
                  </a:lnTo>
                  <a:lnTo>
                    <a:pt x="1396"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48" name="Google Shape;5448;p40"/>
            <p:cNvSpPr/>
            <p:nvPr/>
          </p:nvSpPr>
          <p:spPr>
            <a:xfrm>
              <a:off x="5613400" y="878332"/>
              <a:ext cx="39879" cy="49022"/>
            </a:xfrm>
            <a:custGeom>
              <a:rect b="b" l="l" r="r" t="t"/>
              <a:pathLst>
                <a:path extrusionOk="0" h="49022" w="39879">
                  <a:moveTo>
                    <a:pt x="18288" y="0"/>
                  </a:moveTo>
                  <a:lnTo>
                    <a:pt x="31622" y="5714"/>
                  </a:lnTo>
                  <a:lnTo>
                    <a:pt x="39370" y="12064"/>
                  </a:lnTo>
                  <a:lnTo>
                    <a:pt x="39878" y="35052"/>
                  </a:lnTo>
                  <a:lnTo>
                    <a:pt x="25908" y="47117"/>
                  </a:lnTo>
                  <a:lnTo>
                    <a:pt x="8636" y="49021"/>
                  </a:lnTo>
                  <a:lnTo>
                    <a:pt x="0" y="29337"/>
                  </a:lnTo>
                  <a:lnTo>
                    <a:pt x="1396"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49" name="Google Shape;5449;p40"/>
            <p:cNvSpPr/>
            <p:nvPr/>
          </p:nvSpPr>
          <p:spPr>
            <a:xfrm>
              <a:off x="5639815" y="848614"/>
              <a:ext cx="117604" cy="66168"/>
            </a:xfrm>
            <a:custGeom>
              <a:rect b="b" l="l" r="r" t="t"/>
              <a:pathLst>
                <a:path extrusionOk="0" h="66168" w="117604">
                  <a:moveTo>
                    <a:pt x="112777" y="0"/>
                  </a:moveTo>
                  <a:lnTo>
                    <a:pt x="117603" y="61468"/>
                  </a:lnTo>
                  <a:lnTo>
                    <a:pt x="104649" y="65278"/>
                  </a:lnTo>
                  <a:lnTo>
                    <a:pt x="93600" y="66167"/>
                  </a:lnTo>
                  <a:lnTo>
                    <a:pt x="73915" y="65278"/>
                  </a:lnTo>
                  <a:lnTo>
                    <a:pt x="9144" y="65278"/>
                  </a:lnTo>
                  <a:lnTo>
                    <a:pt x="0" y="51307"/>
                  </a:lnTo>
                  <a:lnTo>
                    <a:pt x="2413" y="39370"/>
                  </a:lnTo>
                  <a:lnTo>
                    <a:pt x="32640" y="28829"/>
                  </a:lnTo>
                  <a:lnTo>
                    <a:pt x="54230" y="18669"/>
                  </a:lnTo>
                  <a:lnTo>
                    <a:pt x="64263" y="14858"/>
                  </a:lnTo>
                  <a:lnTo>
                    <a:pt x="82043"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50" name="Google Shape;5450;p40"/>
            <p:cNvSpPr/>
            <p:nvPr/>
          </p:nvSpPr>
          <p:spPr>
            <a:xfrm>
              <a:off x="5953759" y="657606"/>
              <a:ext cx="81536" cy="88266"/>
            </a:xfrm>
            <a:custGeom>
              <a:rect b="b" l="l" r="r" t="t"/>
              <a:pathLst>
                <a:path extrusionOk="0" h="88266" w="81536">
                  <a:moveTo>
                    <a:pt x="54737" y="0"/>
                  </a:moveTo>
                  <a:lnTo>
                    <a:pt x="65660" y="1905"/>
                  </a:lnTo>
                  <a:lnTo>
                    <a:pt x="73406" y="8128"/>
                  </a:lnTo>
                  <a:lnTo>
                    <a:pt x="81027" y="19558"/>
                  </a:lnTo>
                  <a:lnTo>
                    <a:pt x="81535" y="30226"/>
                  </a:lnTo>
                  <a:lnTo>
                    <a:pt x="78233" y="38353"/>
                  </a:lnTo>
                  <a:lnTo>
                    <a:pt x="71502" y="45974"/>
                  </a:lnTo>
                  <a:lnTo>
                    <a:pt x="60453" y="55118"/>
                  </a:lnTo>
                  <a:lnTo>
                    <a:pt x="48896" y="63246"/>
                  </a:lnTo>
                  <a:lnTo>
                    <a:pt x="35434" y="72897"/>
                  </a:lnTo>
                  <a:lnTo>
                    <a:pt x="1906" y="88265"/>
                  </a:lnTo>
                  <a:lnTo>
                    <a:pt x="0" y="13843"/>
                  </a:lnTo>
                  <a:lnTo>
                    <a:pt x="30227"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51" name="Google Shape;5451;p40"/>
            <p:cNvSpPr/>
            <p:nvPr/>
          </p:nvSpPr>
          <p:spPr>
            <a:xfrm>
              <a:off x="5953759" y="657606"/>
              <a:ext cx="81536" cy="88266"/>
            </a:xfrm>
            <a:custGeom>
              <a:rect b="b" l="l" r="r" t="t"/>
              <a:pathLst>
                <a:path extrusionOk="0" h="88266" w="81536">
                  <a:moveTo>
                    <a:pt x="54737" y="0"/>
                  </a:moveTo>
                  <a:lnTo>
                    <a:pt x="65660" y="1905"/>
                  </a:lnTo>
                  <a:lnTo>
                    <a:pt x="73406" y="8128"/>
                  </a:lnTo>
                  <a:lnTo>
                    <a:pt x="81027" y="19558"/>
                  </a:lnTo>
                  <a:lnTo>
                    <a:pt x="81535" y="30226"/>
                  </a:lnTo>
                  <a:lnTo>
                    <a:pt x="78233" y="38353"/>
                  </a:lnTo>
                  <a:lnTo>
                    <a:pt x="71502" y="45974"/>
                  </a:lnTo>
                  <a:lnTo>
                    <a:pt x="60453" y="55118"/>
                  </a:lnTo>
                  <a:lnTo>
                    <a:pt x="48896" y="63246"/>
                  </a:lnTo>
                  <a:lnTo>
                    <a:pt x="35434" y="72897"/>
                  </a:lnTo>
                  <a:lnTo>
                    <a:pt x="1906" y="88265"/>
                  </a:lnTo>
                  <a:lnTo>
                    <a:pt x="0" y="13843"/>
                  </a:lnTo>
                  <a:lnTo>
                    <a:pt x="30227"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52" name="Google Shape;5452;p40"/>
            <p:cNvSpPr/>
            <p:nvPr/>
          </p:nvSpPr>
          <p:spPr>
            <a:xfrm>
              <a:off x="5826506" y="899921"/>
              <a:ext cx="14479" cy="7241"/>
            </a:xfrm>
            <a:custGeom>
              <a:rect b="b" l="l" r="r" t="t"/>
              <a:pathLst>
                <a:path extrusionOk="0" h="7241" w="14479">
                  <a:moveTo>
                    <a:pt x="0" y="7240"/>
                  </a:moveTo>
                  <a:lnTo>
                    <a:pt x="3428" y="3811"/>
                  </a:lnTo>
                  <a:lnTo>
                    <a:pt x="3428" y="3430"/>
                  </a:lnTo>
                  <a:lnTo>
                    <a:pt x="7747" y="0"/>
                  </a:lnTo>
                  <a:lnTo>
                    <a:pt x="11557" y="0"/>
                  </a:lnTo>
                  <a:lnTo>
                    <a:pt x="14478" y="509"/>
                  </a:lnTo>
                  <a:lnTo>
                    <a:pt x="11049" y="509"/>
                  </a:lnTo>
                  <a:lnTo>
                    <a:pt x="8128" y="1017"/>
                  </a:lnTo>
                  <a:lnTo>
                    <a:pt x="6731" y="1906"/>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53" name="Google Shape;5453;p40"/>
            <p:cNvSpPr/>
            <p:nvPr/>
          </p:nvSpPr>
          <p:spPr>
            <a:xfrm>
              <a:off x="5826506" y="899921"/>
              <a:ext cx="14479" cy="7241"/>
            </a:xfrm>
            <a:custGeom>
              <a:rect b="b" l="l" r="r" t="t"/>
              <a:pathLst>
                <a:path extrusionOk="0" h="7241" w="14479">
                  <a:moveTo>
                    <a:pt x="0" y="7240"/>
                  </a:moveTo>
                  <a:lnTo>
                    <a:pt x="3428" y="3811"/>
                  </a:lnTo>
                  <a:lnTo>
                    <a:pt x="3428" y="3430"/>
                  </a:lnTo>
                  <a:lnTo>
                    <a:pt x="7747" y="0"/>
                  </a:lnTo>
                  <a:lnTo>
                    <a:pt x="11557" y="0"/>
                  </a:lnTo>
                  <a:lnTo>
                    <a:pt x="14478" y="509"/>
                  </a:lnTo>
                  <a:lnTo>
                    <a:pt x="11049" y="509"/>
                  </a:lnTo>
                  <a:lnTo>
                    <a:pt x="8128" y="1017"/>
                  </a:lnTo>
                  <a:lnTo>
                    <a:pt x="6731" y="190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54" name="Google Shape;5454;p40"/>
            <p:cNvSpPr/>
            <p:nvPr/>
          </p:nvSpPr>
          <p:spPr>
            <a:xfrm>
              <a:off x="5744464" y="820293"/>
              <a:ext cx="83058" cy="98807"/>
            </a:xfrm>
            <a:custGeom>
              <a:rect b="b" l="l" r="r" t="t"/>
              <a:pathLst>
                <a:path extrusionOk="0" h="98807" w="83058">
                  <a:moveTo>
                    <a:pt x="57150" y="0"/>
                  </a:moveTo>
                  <a:lnTo>
                    <a:pt x="83057" y="90678"/>
                  </a:lnTo>
                  <a:lnTo>
                    <a:pt x="20193" y="98806"/>
                  </a:lnTo>
                  <a:lnTo>
                    <a:pt x="9144" y="79628"/>
                  </a:lnTo>
                  <a:lnTo>
                    <a:pt x="3810" y="63372"/>
                  </a:lnTo>
                  <a:lnTo>
                    <a:pt x="0" y="42164"/>
                  </a:lnTo>
                  <a:lnTo>
                    <a:pt x="5714" y="2209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55" name="Google Shape;5455;p40"/>
            <p:cNvSpPr/>
            <p:nvPr/>
          </p:nvSpPr>
          <p:spPr>
            <a:xfrm>
              <a:off x="5744464" y="820293"/>
              <a:ext cx="83058" cy="98807"/>
            </a:xfrm>
            <a:custGeom>
              <a:rect b="b" l="l" r="r" t="t"/>
              <a:pathLst>
                <a:path extrusionOk="0" h="98807" w="83058">
                  <a:moveTo>
                    <a:pt x="57150" y="0"/>
                  </a:moveTo>
                  <a:lnTo>
                    <a:pt x="83057" y="90678"/>
                  </a:lnTo>
                  <a:lnTo>
                    <a:pt x="20193" y="98806"/>
                  </a:lnTo>
                  <a:lnTo>
                    <a:pt x="9144" y="79628"/>
                  </a:lnTo>
                  <a:lnTo>
                    <a:pt x="3810" y="63372"/>
                  </a:lnTo>
                  <a:lnTo>
                    <a:pt x="0" y="42164"/>
                  </a:lnTo>
                  <a:lnTo>
                    <a:pt x="5714" y="2209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56" name="Google Shape;5456;p40"/>
            <p:cNvSpPr/>
            <p:nvPr/>
          </p:nvSpPr>
          <p:spPr>
            <a:xfrm>
              <a:off x="5874512" y="674878"/>
              <a:ext cx="115698" cy="106045"/>
            </a:xfrm>
            <a:custGeom>
              <a:rect b="b" l="l" r="r" t="t"/>
              <a:pathLst>
                <a:path extrusionOk="0" h="106045" w="115698">
                  <a:moveTo>
                    <a:pt x="93091" y="0"/>
                  </a:moveTo>
                  <a:lnTo>
                    <a:pt x="109982" y="21081"/>
                  </a:lnTo>
                  <a:lnTo>
                    <a:pt x="115697" y="42672"/>
                  </a:lnTo>
                  <a:lnTo>
                    <a:pt x="109474" y="65659"/>
                  </a:lnTo>
                  <a:lnTo>
                    <a:pt x="35052" y="106044"/>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57" name="Google Shape;5457;p40"/>
            <p:cNvSpPr/>
            <p:nvPr/>
          </p:nvSpPr>
          <p:spPr>
            <a:xfrm>
              <a:off x="5874512" y="674878"/>
              <a:ext cx="115698" cy="106045"/>
            </a:xfrm>
            <a:custGeom>
              <a:rect b="b" l="l" r="r" t="t"/>
              <a:pathLst>
                <a:path extrusionOk="0" h="106045" w="115698">
                  <a:moveTo>
                    <a:pt x="93091" y="0"/>
                  </a:moveTo>
                  <a:lnTo>
                    <a:pt x="109982" y="21081"/>
                  </a:lnTo>
                  <a:lnTo>
                    <a:pt x="115697" y="42672"/>
                  </a:lnTo>
                  <a:lnTo>
                    <a:pt x="109474" y="65659"/>
                  </a:lnTo>
                  <a:lnTo>
                    <a:pt x="35052" y="106044"/>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58" name="Google Shape;5458;p40"/>
            <p:cNvSpPr/>
            <p:nvPr/>
          </p:nvSpPr>
          <p:spPr>
            <a:xfrm>
              <a:off x="5973826" y="609600"/>
              <a:ext cx="62484" cy="143003"/>
            </a:xfrm>
            <a:custGeom>
              <a:rect b="b" l="l" r="r" t="t"/>
              <a:pathLst>
                <a:path extrusionOk="0" h="143003" w="62484">
                  <a:moveTo>
                    <a:pt x="33655" y="22478"/>
                  </a:moveTo>
                  <a:lnTo>
                    <a:pt x="25527" y="16256"/>
                  </a:lnTo>
                  <a:lnTo>
                    <a:pt x="29845" y="3302"/>
                  </a:lnTo>
                  <a:lnTo>
                    <a:pt x="49021" y="0"/>
                  </a:lnTo>
                  <a:lnTo>
                    <a:pt x="62483" y="11938"/>
                  </a:lnTo>
                  <a:lnTo>
                    <a:pt x="57658" y="24384"/>
                  </a:lnTo>
                  <a:lnTo>
                    <a:pt x="48514" y="27813"/>
                  </a:lnTo>
                  <a:lnTo>
                    <a:pt x="16891" y="139572"/>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59" name="Google Shape;5459;p40"/>
            <p:cNvSpPr/>
            <p:nvPr/>
          </p:nvSpPr>
          <p:spPr>
            <a:xfrm>
              <a:off x="5973826" y="609600"/>
              <a:ext cx="62484" cy="143003"/>
            </a:xfrm>
            <a:custGeom>
              <a:rect b="b" l="l" r="r" t="t"/>
              <a:pathLst>
                <a:path extrusionOk="0" h="143003" w="62484">
                  <a:moveTo>
                    <a:pt x="33655" y="22478"/>
                  </a:moveTo>
                  <a:lnTo>
                    <a:pt x="25527" y="16256"/>
                  </a:lnTo>
                  <a:lnTo>
                    <a:pt x="29845" y="3302"/>
                  </a:lnTo>
                  <a:lnTo>
                    <a:pt x="49021" y="0"/>
                  </a:lnTo>
                  <a:lnTo>
                    <a:pt x="62483" y="11938"/>
                  </a:lnTo>
                  <a:lnTo>
                    <a:pt x="57658" y="24384"/>
                  </a:lnTo>
                  <a:lnTo>
                    <a:pt x="48514" y="27813"/>
                  </a:lnTo>
                  <a:lnTo>
                    <a:pt x="16891" y="139572"/>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60" name="Google Shape;5460;p40"/>
            <p:cNvSpPr/>
            <p:nvPr/>
          </p:nvSpPr>
          <p:spPr>
            <a:xfrm>
              <a:off x="5939790" y="947928"/>
              <a:ext cx="36450" cy="27813"/>
            </a:xfrm>
            <a:custGeom>
              <a:rect b="b" l="l" r="r" t="t"/>
              <a:pathLst>
                <a:path extrusionOk="0" h="27813" w="36450">
                  <a:moveTo>
                    <a:pt x="0" y="0"/>
                  </a:moveTo>
                  <a:lnTo>
                    <a:pt x="8636" y="3429"/>
                  </a:lnTo>
                  <a:lnTo>
                    <a:pt x="24511" y="13462"/>
                  </a:lnTo>
                  <a:lnTo>
                    <a:pt x="36449" y="27812"/>
                  </a:lnTo>
                  <a:lnTo>
                    <a:pt x="8636" y="8636"/>
                  </a:lnTo>
                  <a:lnTo>
                    <a:pt x="507"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61" name="Google Shape;5461;p40"/>
            <p:cNvSpPr/>
            <p:nvPr/>
          </p:nvSpPr>
          <p:spPr>
            <a:xfrm>
              <a:off x="5939790" y="947928"/>
              <a:ext cx="36450" cy="27813"/>
            </a:xfrm>
            <a:custGeom>
              <a:rect b="b" l="l" r="r" t="t"/>
              <a:pathLst>
                <a:path extrusionOk="0" h="27813" w="36450">
                  <a:moveTo>
                    <a:pt x="0" y="0"/>
                  </a:moveTo>
                  <a:lnTo>
                    <a:pt x="8636" y="3429"/>
                  </a:lnTo>
                  <a:lnTo>
                    <a:pt x="24511" y="13462"/>
                  </a:lnTo>
                  <a:lnTo>
                    <a:pt x="36449" y="27812"/>
                  </a:lnTo>
                  <a:lnTo>
                    <a:pt x="8636" y="8636"/>
                  </a:lnTo>
                  <a:lnTo>
                    <a:pt x="507"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62" name="Google Shape;5462;p40"/>
            <p:cNvSpPr/>
            <p:nvPr/>
          </p:nvSpPr>
          <p:spPr>
            <a:xfrm>
              <a:off x="5936488" y="930656"/>
              <a:ext cx="39752" cy="21591"/>
            </a:xfrm>
            <a:custGeom>
              <a:rect b="b" l="l" r="r" t="t"/>
              <a:pathLst>
                <a:path extrusionOk="0" h="21591" w="39752">
                  <a:moveTo>
                    <a:pt x="0" y="14351"/>
                  </a:moveTo>
                  <a:lnTo>
                    <a:pt x="18161" y="0"/>
                  </a:lnTo>
                  <a:lnTo>
                    <a:pt x="29209" y="1015"/>
                  </a:lnTo>
                  <a:lnTo>
                    <a:pt x="39751" y="3809"/>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63" name="Google Shape;5463;p40"/>
            <p:cNvSpPr/>
            <p:nvPr/>
          </p:nvSpPr>
          <p:spPr>
            <a:xfrm>
              <a:off x="5936488" y="930656"/>
              <a:ext cx="39752" cy="21591"/>
            </a:xfrm>
            <a:custGeom>
              <a:rect b="b" l="l" r="r" t="t"/>
              <a:pathLst>
                <a:path extrusionOk="0" h="21591" w="39752">
                  <a:moveTo>
                    <a:pt x="0" y="14351"/>
                  </a:moveTo>
                  <a:lnTo>
                    <a:pt x="18161" y="0"/>
                  </a:lnTo>
                  <a:lnTo>
                    <a:pt x="29209" y="1015"/>
                  </a:lnTo>
                  <a:lnTo>
                    <a:pt x="39751" y="3809"/>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5464" name="Google Shape;5464;p40"/>
            <p:cNvCxnSpPr/>
            <p:nvPr/>
          </p:nvCxnSpPr>
          <p:spPr>
            <a:xfrm flipH="1">
              <a:off x="5868796" y="1026668"/>
              <a:ext cx="48896" cy="3810"/>
            </a:xfrm>
            <a:prstGeom prst="straightConnector1">
              <a:avLst/>
            </a:prstGeom>
            <a:noFill/>
            <a:ln cap="flat" cmpd="sng" w="12700">
              <a:solidFill>
                <a:srgbClr val="804000"/>
              </a:solidFill>
              <a:prstDash val="solid"/>
              <a:round/>
              <a:headEnd len="sm" w="sm" type="none"/>
              <a:tailEnd len="sm" w="sm" type="none"/>
            </a:ln>
          </p:spPr>
        </p:cxnSp>
        <p:cxnSp>
          <p:nvCxnSpPr>
            <p:cNvPr id="5465" name="Google Shape;5465;p40"/>
            <p:cNvCxnSpPr/>
            <p:nvPr/>
          </p:nvCxnSpPr>
          <p:spPr>
            <a:xfrm rot="10800000">
              <a:off x="5845683" y="1062228"/>
              <a:ext cx="65278" cy="2412"/>
            </a:xfrm>
            <a:prstGeom prst="straightConnector1">
              <a:avLst/>
            </a:prstGeom>
            <a:noFill/>
            <a:ln cap="flat" cmpd="sng" w="12700">
              <a:solidFill>
                <a:srgbClr val="804000"/>
              </a:solidFill>
              <a:prstDash val="solid"/>
              <a:round/>
              <a:headEnd len="sm" w="sm" type="none"/>
              <a:tailEnd len="sm" w="sm" type="none"/>
            </a:ln>
          </p:spPr>
        </p:cxnSp>
        <p:cxnSp>
          <p:nvCxnSpPr>
            <p:cNvPr id="5466" name="Google Shape;5466;p40"/>
            <p:cNvCxnSpPr/>
            <p:nvPr/>
          </p:nvCxnSpPr>
          <p:spPr>
            <a:xfrm rot="10800000">
              <a:off x="5857240" y="10410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5467" name="Google Shape;5467;p40"/>
            <p:cNvCxnSpPr/>
            <p:nvPr/>
          </p:nvCxnSpPr>
          <p:spPr>
            <a:xfrm rot="10800000">
              <a:off x="5850509" y="1078484"/>
              <a:ext cx="48513" cy="7238"/>
            </a:xfrm>
            <a:prstGeom prst="straightConnector1">
              <a:avLst/>
            </a:prstGeom>
            <a:noFill/>
            <a:ln cap="flat" cmpd="sng" w="12700">
              <a:solidFill>
                <a:srgbClr val="804000"/>
              </a:solidFill>
              <a:prstDash val="solid"/>
              <a:round/>
              <a:headEnd len="sm" w="sm" type="none"/>
              <a:tailEnd len="sm" w="sm" type="none"/>
            </a:ln>
          </p:spPr>
        </p:cxnSp>
        <p:cxnSp>
          <p:nvCxnSpPr>
            <p:cNvPr id="5468" name="Google Shape;5468;p40"/>
            <p:cNvCxnSpPr/>
            <p:nvPr/>
          </p:nvCxnSpPr>
          <p:spPr>
            <a:xfrm rot="10800000">
              <a:off x="5885561" y="10040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5469" name="Google Shape;5469;p40"/>
            <p:cNvCxnSpPr/>
            <p:nvPr/>
          </p:nvCxnSpPr>
          <p:spPr>
            <a:xfrm flipH="1">
              <a:off x="5871590" y="977265"/>
              <a:ext cx="31243" cy="123825"/>
            </a:xfrm>
            <a:prstGeom prst="straightConnector1">
              <a:avLst/>
            </a:prstGeom>
            <a:noFill/>
            <a:ln cap="flat" cmpd="sng" w="12700">
              <a:solidFill>
                <a:srgbClr val="804000"/>
              </a:solidFill>
              <a:prstDash val="solid"/>
              <a:round/>
              <a:headEnd len="sm" w="sm" type="none"/>
              <a:tailEnd len="sm" w="sm" type="none"/>
            </a:ln>
          </p:spPr>
        </p:cxnSp>
        <p:cxnSp>
          <p:nvCxnSpPr>
            <p:cNvPr id="5470" name="Google Shape;5470;p40"/>
            <p:cNvCxnSpPr/>
            <p:nvPr/>
          </p:nvCxnSpPr>
          <p:spPr>
            <a:xfrm flipH="1">
              <a:off x="5861050" y="1014221"/>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5471" name="Google Shape;5471;p40"/>
            <p:cNvCxnSpPr/>
            <p:nvPr/>
          </p:nvCxnSpPr>
          <p:spPr>
            <a:xfrm flipH="1">
              <a:off x="5899531" y="977646"/>
              <a:ext cx="14351" cy="97536"/>
            </a:xfrm>
            <a:prstGeom prst="straightConnector1">
              <a:avLst/>
            </a:prstGeom>
            <a:noFill/>
            <a:ln cap="flat" cmpd="sng" w="12700">
              <a:solidFill>
                <a:srgbClr val="804000"/>
              </a:solidFill>
              <a:prstDash val="solid"/>
              <a:round/>
              <a:headEnd len="sm" w="sm" type="none"/>
              <a:tailEnd len="sm" w="sm" type="none"/>
            </a:ln>
          </p:spPr>
        </p:cxnSp>
        <p:sp>
          <p:nvSpPr>
            <p:cNvPr id="5472" name="Google Shape;5472;p40"/>
            <p:cNvSpPr/>
            <p:nvPr/>
          </p:nvSpPr>
          <p:spPr>
            <a:xfrm>
              <a:off x="5833237" y="746887"/>
              <a:ext cx="157989" cy="374778"/>
            </a:xfrm>
            <a:custGeom>
              <a:rect b="b" l="l" r="r" t="t"/>
              <a:pathLst>
                <a:path extrusionOk="0" h="374778" w="157989">
                  <a:moveTo>
                    <a:pt x="157988" y="0"/>
                  </a:moveTo>
                  <a:lnTo>
                    <a:pt x="103251" y="196215"/>
                  </a:lnTo>
                  <a:lnTo>
                    <a:pt x="111887" y="220218"/>
                  </a:lnTo>
                  <a:lnTo>
                    <a:pt x="116205" y="236601"/>
                  </a:lnTo>
                  <a:lnTo>
                    <a:pt x="99822" y="281685"/>
                  </a:lnTo>
                  <a:lnTo>
                    <a:pt x="98933" y="301371"/>
                  </a:lnTo>
                  <a:lnTo>
                    <a:pt x="96520" y="325374"/>
                  </a:lnTo>
                  <a:lnTo>
                    <a:pt x="82550" y="349884"/>
                  </a:lnTo>
                  <a:lnTo>
                    <a:pt x="64262" y="366649"/>
                  </a:lnTo>
                  <a:lnTo>
                    <a:pt x="37465" y="374777"/>
                  </a:lnTo>
                  <a:lnTo>
                    <a:pt x="10033" y="355091"/>
                  </a:lnTo>
                  <a:lnTo>
                    <a:pt x="0" y="332613"/>
                  </a:lnTo>
                  <a:lnTo>
                    <a:pt x="1397" y="306197"/>
                  </a:lnTo>
                  <a:lnTo>
                    <a:pt x="25908" y="277368"/>
                  </a:lnTo>
                  <a:lnTo>
                    <a:pt x="41275" y="251968"/>
                  </a:lnTo>
                  <a:lnTo>
                    <a:pt x="55245" y="224155"/>
                  </a:lnTo>
                  <a:lnTo>
                    <a:pt x="72516" y="212597"/>
                  </a:lnTo>
                  <a:lnTo>
                    <a:pt x="89789" y="199644"/>
                  </a:lnTo>
                  <a:lnTo>
                    <a:pt x="94107" y="211582"/>
                  </a:lnTo>
                  <a:lnTo>
                    <a:pt x="76834" y="220218"/>
                  </a:lnTo>
                  <a:lnTo>
                    <a:pt x="63372" y="231775"/>
                  </a:lnTo>
                  <a:lnTo>
                    <a:pt x="49022" y="257175"/>
                  </a:lnTo>
                  <a:lnTo>
                    <a:pt x="34035" y="281178"/>
                  </a:lnTo>
                  <a:lnTo>
                    <a:pt x="9652" y="311022"/>
                  </a:lnTo>
                  <a:lnTo>
                    <a:pt x="9652" y="329184"/>
                  </a:lnTo>
                  <a:lnTo>
                    <a:pt x="18288" y="346964"/>
                  </a:lnTo>
                  <a:lnTo>
                    <a:pt x="37465" y="362839"/>
                  </a:lnTo>
                  <a:lnTo>
                    <a:pt x="58039" y="358013"/>
                  </a:lnTo>
                  <a:lnTo>
                    <a:pt x="75819" y="344043"/>
                  </a:lnTo>
                  <a:lnTo>
                    <a:pt x="87884" y="319659"/>
                  </a:lnTo>
                  <a:lnTo>
                    <a:pt x="89789" y="297053"/>
                  </a:lnTo>
                  <a:lnTo>
                    <a:pt x="92583" y="275971"/>
                  </a:lnTo>
                  <a:lnTo>
                    <a:pt x="106045" y="237997"/>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73" name="Google Shape;5473;p40"/>
            <p:cNvSpPr/>
            <p:nvPr/>
          </p:nvSpPr>
          <p:spPr>
            <a:xfrm>
              <a:off x="5814568" y="626871"/>
              <a:ext cx="159767" cy="80139"/>
            </a:xfrm>
            <a:custGeom>
              <a:rect b="b" l="l" r="r" t="t"/>
              <a:pathLst>
                <a:path extrusionOk="0" h="80139" w="159767">
                  <a:moveTo>
                    <a:pt x="59435" y="75312"/>
                  </a:moveTo>
                  <a:lnTo>
                    <a:pt x="45974" y="80138"/>
                  </a:lnTo>
                  <a:lnTo>
                    <a:pt x="0" y="21972"/>
                  </a:lnTo>
                  <a:lnTo>
                    <a:pt x="19685" y="9018"/>
                  </a:lnTo>
                  <a:lnTo>
                    <a:pt x="35941" y="890"/>
                  </a:lnTo>
                  <a:lnTo>
                    <a:pt x="55118" y="0"/>
                  </a:lnTo>
                  <a:lnTo>
                    <a:pt x="76708" y="2794"/>
                  </a:lnTo>
                  <a:lnTo>
                    <a:pt x="101727" y="6732"/>
                  </a:lnTo>
                  <a:lnTo>
                    <a:pt x="135254" y="15368"/>
                  </a:lnTo>
                  <a:lnTo>
                    <a:pt x="159766" y="22988"/>
                  </a:lnTo>
                  <a:lnTo>
                    <a:pt x="152653" y="54738"/>
                  </a:lnTo>
                  <a:lnTo>
                    <a:pt x="108966" y="56643"/>
                  </a:lnTo>
                  <a:lnTo>
                    <a:pt x="82931" y="59056"/>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74" name="Google Shape;5474;p40"/>
            <p:cNvSpPr/>
            <p:nvPr/>
          </p:nvSpPr>
          <p:spPr>
            <a:xfrm>
              <a:off x="5953759" y="637413"/>
              <a:ext cx="77218" cy="65787"/>
            </a:xfrm>
            <a:custGeom>
              <a:rect b="b" l="l" r="r" t="t"/>
              <a:pathLst>
                <a:path extrusionOk="0" h="65787" w="77218">
                  <a:moveTo>
                    <a:pt x="0" y="50419"/>
                  </a:moveTo>
                  <a:lnTo>
                    <a:pt x="3811" y="0"/>
                  </a:lnTo>
                  <a:lnTo>
                    <a:pt x="34544" y="11938"/>
                  </a:lnTo>
                  <a:lnTo>
                    <a:pt x="48896" y="7112"/>
                  </a:lnTo>
                  <a:lnTo>
                    <a:pt x="65279" y="8636"/>
                  </a:lnTo>
                  <a:lnTo>
                    <a:pt x="77217" y="22479"/>
                  </a:lnTo>
                  <a:lnTo>
                    <a:pt x="77217" y="50419"/>
                  </a:lnTo>
                  <a:lnTo>
                    <a:pt x="55119" y="65786"/>
                  </a:lnTo>
                  <a:lnTo>
                    <a:pt x="50419" y="54737"/>
                  </a:lnTo>
                  <a:lnTo>
                    <a:pt x="36450" y="54737"/>
                  </a:lnTo>
                  <a:lnTo>
                    <a:pt x="31624" y="61468"/>
                  </a:lnTo>
                  <a:lnTo>
                    <a:pt x="24893"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75" name="Google Shape;5475;p40"/>
            <p:cNvSpPr/>
            <p:nvPr/>
          </p:nvSpPr>
          <p:spPr>
            <a:xfrm>
              <a:off x="5931153" y="856234"/>
              <a:ext cx="37975" cy="57151"/>
            </a:xfrm>
            <a:custGeom>
              <a:rect b="b" l="l" r="r" t="t"/>
              <a:pathLst>
                <a:path extrusionOk="0" h="57151" w="37975">
                  <a:moveTo>
                    <a:pt x="1398" y="41783"/>
                  </a:moveTo>
                  <a:lnTo>
                    <a:pt x="0" y="25908"/>
                  </a:lnTo>
                  <a:lnTo>
                    <a:pt x="6224" y="10160"/>
                  </a:lnTo>
                  <a:lnTo>
                    <a:pt x="13971" y="0"/>
                  </a:lnTo>
                  <a:lnTo>
                    <a:pt x="28830" y="1524"/>
                  </a:lnTo>
                  <a:lnTo>
                    <a:pt x="37974" y="16383"/>
                  </a:lnTo>
                  <a:lnTo>
                    <a:pt x="29718" y="48006"/>
                  </a:lnTo>
                  <a:lnTo>
                    <a:pt x="16765"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76" name="Google Shape;5476;p40"/>
            <p:cNvSpPr/>
            <p:nvPr/>
          </p:nvSpPr>
          <p:spPr>
            <a:xfrm>
              <a:off x="5931153" y="856234"/>
              <a:ext cx="37975" cy="57151"/>
            </a:xfrm>
            <a:custGeom>
              <a:rect b="b" l="l" r="r" t="t"/>
              <a:pathLst>
                <a:path extrusionOk="0" h="57151" w="37975">
                  <a:moveTo>
                    <a:pt x="1398" y="41783"/>
                  </a:moveTo>
                  <a:lnTo>
                    <a:pt x="0" y="25908"/>
                  </a:lnTo>
                  <a:lnTo>
                    <a:pt x="6224" y="10160"/>
                  </a:lnTo>
                  <a:lnTo>
                    <a:pt x="13971" y="0"/>
                  </a:lnTo>
                  <a:lnTo>
                    <a:pt x="28830" y="1524"/>
                  </a:lnTo>
                  <a:lnTo>
                    <a:pt x="37974" y="16383"/>
                  </a:lnTo>
                  <a:lnTo>
                    <a:pt x="29718" y="48006"/>
                  </a:lnTo>
                  <a:lnTo>
                    <a:pt x="16765"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77" name="Google Shape;5477;p40"/>
            <p:cNvSpPr/>
            <p:nvPr/>
          </p:nvSpPr>
          <p:spPr>
            <a:xfrm>
              <a:off x="5929757" y="889889"/>
              <a:ext cx="26797" cy="27814"/>
            </a:xfrm>
            <a:custGeom>
              <a:rect b="b" l="l" r="r" t="t"/>
              <a:pathLst>
                <a:path extrusionOk="0" h="27814" w="26797">
                  <a:moveTo>
                    <a:pt x="0" y="25400"/>
                  </a:moveTo>
                  <a:lnTo>
                    <a:pt x="1396" y="8636"/>
                  </a:lnTo>
                  <a:lnTo>
                    <a:pt x="16764" y="0"/>
                  </a:lnTo>
                  <a:lnTo>
                    <a:pt x="26796" y="3301"/>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78" name="Google Shape;5478;p40"/>
            <p:cNvSpPr/>
            <p:nvPr/>
          </p:nvSpPr>
          <p:spPr>
            <a:xfrm>
              <a:off x="5929757" y="889889"/>
              <a:ext cx="26797" cy="27814"/>
            </a:xfrm>
            <a:custGeom>
              <a:rect b="b" l="l" r="r" t="t"/>
              <a:pathLst>
                <a:path extrusionOk="0" h="27814" w="26797">
                  <a:moveTo>
                    <a:pt x="0" y="25400"/>
                  </a:moveTo>
                  <a:lnTo>
                    <a:pt x="1396" y="8636"/>
                  </a:lnTo>
                  <a:lnTo>
                    <a:pt x="16764" y="0"/>
                  </a:lnTo>
                  <a:lnTo>
                    <a:pt x="26796" y="3301"/>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79" name="Google Shape;5479;p40"/>
            <p:cNvSpPr/>
            <p:nvPr/>
          </p:nvSpPr>
          <p:spPr>
            <a:xfrm>
              <a:off x="5813044" y="8812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80" name="Google Shape;5480;p40"/>
            <p:cNvSpPr/>
            <p:nvPr/>
          </p:nvSpPr>
          <p:spPr>
            <a:xfrm>
              <a:off x="5779008" y="641731"/>
              <a:ext cx="153163" cy="319660"/>
            </a:xfrm>
            <a:custGeom>
              <a:rect b="b" l="l" r="r" t="t"/>
              <a:pathLst>
                <a:path extrusionOk="0" h="319660" w="153163">
                  <a:moveTo>
                    <a:pt x="31623" y="7620"/>
                  </a:moveTo>
                  <a:lnTo>
                    <a:pt x="57150" y="0"/>
                  </a:lnTo>
                  <a:lnTo>
                    <a:pt x="78232" y="4318"/>
                  </a:lnTo>
                  <a:lnTo>
                    <a:pt x="94107" y="20193"/>
                  </a:lnTo>
                  <a:lnTo>
                    <a:pt x="105156" y="51308"/>
                  </a:lnTo>
                  <a:lnTo>
                    <a:pt x="115188" y="86868"/>
                  </a:lnTo>
                  <a:lnTo>
                    <a:pt x="125222" y="116078"/>
                  </a:lnTo>
                  <a:lnTo>
                    <a:pt x="144018" y="186690"/>
                  </a:lnTo>
                  <a:lnTo>
                    <a:pt x="148844" y="223139"/>
                  </a:lnTo>
                  <a:lnTo>
                    <a:pt x="153162" y="264033"/>
                  </a:lnTo>
                  <a:lnTo>
                    <a:pt x="143001" y="297561"/>
                  </a:lnTo>
                  <a:lnTo>
                    <a:pt x="118491" y="316357"/>
                  </a:lnTo>
                  <a:lnTo>
                    <a:pt x="95504" y="319659"/>
                  </a:lnTo>
                  <a:lnTo>
                    <a:pt x="72517" y="301371"/>
                  </a:lnTo>
                  <a:lnTo>
                    <a:pt x="56642" y="282194"/>
                  </a:lnTo>
                  <a:lnTo>
                    <a:pt x="39878" y="250952"/>
                  </a:lnTo>
                  <a:lnTo>
                    <a:pt x="22987" y="205866"/>
                  </a:lnTo>
                  <a:lnTo>
                    <a:pt x="7620" y="154559"/>
                  </a:lnTo>
                  <a:lnTo>
                    <a:pt x="0" y="94996"/>
                  </a:lnTo>
                  <a:lnTo>
                    <a:pt x="2413" y="62865"/>
                  </a:lnTo>
                  <a:lnTo>
                    <a:pt x="9651"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81" name="Google Shape;5481;p40"/>
            <p:cNvSpPr/>
            <p:nvPr/>
          </p:nvSpPr>
          <p:spPr>
            <a:xfrm>
              <a:off x="5801106" y="738632"/>
              <a:ext cx="137288" cy="115697"/>
            </a:xfrm>
            <a:custGeom>
              <a:rect b="b" l="l" r="r" t="t"/>
              <a:pathLst>
                <a:path extrusionOk="0" h="115697" w="137288">
                  <a:moveTo>
                    <a:pt x="15875" y="22098"/>
                  </a:moveTo>
                  <a:lnTo>
                    <a:pt x="29718" y="11049"/>
                  </a:lnTo>
                  <a:lnTo>
                    <a:pt x="47497" y="3937"/>
                  </a:lnTo>
                  <a:lnTo>
                    <a:pt x="61468" y="1015"/>
                  </a:lnTo>
                  <a:lnTo>
                    <a:pt x="74422" y="0"/>
                  </a:lnTo>
                  <a:lnTo>
                    <a:pt x="87757" y="1524"/>
                  </a:lnTo>
                  <a:lnTo>
                    <a:pt x="105537" y="8255"/>
                  </a:lnTo>
                  <a:lnTo>
                    <a:pt x="117602" y="16383"/>
                  </a:lnTo>
                  <a:lnTo>
                    <a:pt x="123825" y="21208"/>
                  </a:lnTo>
                  <a:lnTo>
                    <a:pt x="128651" y="27432"/>
                  </a:lnTo>
                  <a:lnTo>
                    <a:pt x="134874" y="39370"/>
                  </a:lnTo>
                  <a:lnTo>
                    <a:pt x="136778" y="48006"/>
                  </a:lnTo>
                  <a:lnTo>
                    <a:pt x="137287" y="57150"/>
                  </a:lnTo>
                  <a:lnTo>
                    <a:pt x="135763" y="65786"/>
                  </a:lnTo>
                  <a:lnTo>
                    <a:pt x="132461" y="75438"/>
                  </a:lnTo>
                  <a:lnTo>
                    <a:pt x="125730" y="87883"/>
                  </a:lnTo>
                  <a:lnTo>
                    <a:pt x="116078" y="97027"/>
                  </a:lnTo>
                  <a:lnTo>
                    <a:pt x="106045" y="104139"/>
                  </a:lnTo>
                  <a:lnTo>
                    <a:pt x="94107" y="109982"/>
                  </a:lnTo>
                  <a:lnTo>
                    <a:pt x="83947" y="112776"/>
                  </a:lnTo>
                  <a:lnTo>
                    <a:pt x="75819" y="115189"/>
                  </a:lnTo>
                  <a:lnTo>
                    <a:pt x="63372" y="115696"/>
                  </a:lnTo>
                  <a:lnTo>
                    <a:pt x="52832" y="114808"/>
                  </a:lnTo>
                  <a:lnTo>
                    <a:pt x="42164" y="112395"/>
                  </a:lnTo>
                  <a:lnTo>
                    <a:pt x="34544" y="110871"/>
                  </a:lnTo>
                  <a:lnTo>
                    <a:pt x="25400" y="105156"/>
                  </a:lnTo>
                  <a:lnTo>
                    <a:pt x="18161" y="99821"/>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82" name="Google Shape;5482;p40"/>
            <p:cNvSpPr/>
            <p:nvPr/>
          </p:nvSpPr>
          <p:spPr>
            <a:xfrm>
              <a:off x="5801106" y="738632"/>
              <a:ext cx="137288" cy="115697"/>
            </a:xfrm>
            <a:custGeom>
              <a:rect b="b" l="l" r="r" t="t"/>
              <a:pathLst>
                <a:path extrusionOk="0" h="115697" w="137288">
                  <a:moveTo>
                    <a:pt x="15875" y="22098"/>
                  </a:moveTo>
                  <a:lnTo>
                    <a:pt x="29718" y="11049"/>
                  </a:lnTo>
                  <a:lnTo>
                    <a:pt x="47497" y="3937"/>
                  </a:lnTo>
                  <a:lnTo>
                    <a:pt x="61468" y="1015"/>
                  </a:lnTo>
                  <a:lnTo>
                    <a:pt x="74422" y="0"/>
                  </a:lnTo>
                  <a:lnTo>
                    <a:pt x="87757" y="1524"/>
                  </a:lnTo>
                  <a:lnTo>
                    <a:pt x="105537" y="8255"/>
                  </a:lnTo>
                  <a:lnTo>
                    <a:pt x="117602" y="16383"/>
                  </a:lnTo>
                  <a:lnTo>
                    <a:pt x="123825" y="21208"/>
                  </a:lnTo>
                  <a:lnTo>
                    <a:pt x="128651" y="27432"/>
                  </a:lnTo>
                  <a:lnTo>
                    <a:pt x="134874" y="39370"/>
                  </a:lnTo>
                  <a:lnTo>
                    <a:pt x="136778" y="48006"/>
                  </a:lnTo>
                  <a:lnTo>
                    <a:pt x="137287" y="57150"/>
                  </a:lnTo>
                  <a:lnTo>
                    <a:pt x="135763" y="65786"/>
                  </a:lnTo>
                  <a:lnTo>
                    <a:pt x="132461" y="75438"/>
                  </a:lnTo>
                  <a:lnTo>
                    <a:pt x="125730" y="87883"/>
                  </a:lnTo>
                  <a:lnTo>
                    <a:pt x="116078" y="97027"/>
                  </a:lnTo>
                  <a:lnTo>
                    <a:pt x="106045" y="104139"/>
                  </a:lnTo>
                  <a:lnTo>
                    <a:pt x="94107" y="109982"/>
                  </a:lnTo>
                  <a:lnTo>
                    <a:pt x="83947" y="112776"/>
                  </a:lnTo>
                  <a:lnTo>
                    <a:pt x="75819" y="115189"/>
                  </a:lnTo>
                  <a:lnTo>
                    <a:pt x="63372" y="115696"/>
                  </a:lnTo>
                  <a:lnTo>
                    <a:pt x="52832" y="114808"/>
                  </a:lnTo>
                  <a:lnTo>
                    <a:pt x="42164" y="112395"/>
                  </a:lnTo>
                  <a:lnTo>
                    <a:pt x="34544" y="110871"/>
                  </a:lnTo>
                  <a:lnTo>
                    <a:pt x="25400" y="105156"/>
                  </a:lnTo>
                  <a:lnTo>
                    <a:pt x="18161" y="99821"/>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5483" name="Google Shape;5483;p40"/>
          <p:cNvGrpSpPr/>
          <p:nvPr/>
        </p:nvGrpSpPr>
        <p:grpSpPr>
          <a:xfrm rot="-5648401">
            <a:off x="3771899" y="3175000"/>
            <a:ext cx="434849" cy="512065"/>
            <a:chOff x="3771899" y="3175000"/>
            <a:chExt cx="434849" cy="512065"/>
          </a:xfrm>
        </p:grpSpPr>
        <p:sp>
          <p:nvSpPr>
            <p:cNvPr id="5484" name="Google Shape;5484;p40"/>
            <p:cNvSpPr/>
            <p:nvPr/>
          </p:nvSpPr>
          <p:spPr>
            <a:xfrm>
              <a:off x="4077716" y="34278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85" name="Google Shape;5485;p40"/>
            <p:cNvSpPr/>
            <p:nvPr/>
          </p:nvSpPr>
          <p:spPr>
            <a:xfrm>
              <a:off x="4077716" y="34278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86" name="Google Shape;5486;p40"/>
            <p:cNvSpPr/>
            <p:nvPr/>
          </p:nvSpPr>
          <p:spPr>
            <a:xfrm>
              <a:off x="4147311" y="3225292"/>
              <a:ext cx="59437" cy="56643"/>
            </a:xfrm>
            <a:custGeom>
              <a:rect b="b" l="l" r="r" t="t"/>
              <a:pathLst>
                <a:path extrusionOk="0" h="56643" w="59437">
                  <a:moveTo>
                    <a:pt x="16256" y="56642"/>
                  </a:moveTo>
                  <a:lnTo>
                    <a:pt x="5715" y="26034"/>
                  </a:lnTo>
                  <a:lnTo>
                    <a:pt x="0" y="7747"/>
                  </a:lnTo>
                  <a:lnTo>
                    <a:pt x="7620" y="4318"/>
                  </a:lnTo>
                  <a:lnTo>
                    <a:pt x="17273" y="2032"/>
                  </a:lnTo>
                  <a:lnTo>
                    <a:pt x="26798"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9" y="16383"/>
                  </a:lnTo>
                  <a:lnTo>
                    <a:pt x="58929" y="19304"/>
                  </a:lnTo>
                  <a:lnTo>
                    <a:pt x="58548"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87" name="Google Shape;5487;p40"/>
            <p:cNvSpPr/>
            <p:nvPr/>
          </p:nvSpPr>
          <p:spPr>
            <a:xfrm>
              <a:off x="4147311" y="3225292"/>
              <a:ext cx="59437" cy="56643"/>
            </a:xfrm>
            <a:custGeom>
              <a:rect b="b" l="l" r="r" t="t"/>
              <a:pathLst>
                <a:path extrusionOk="0" h="56643" w="59437">
                  <a:moveTo>
                    <a:pt x="16256" y="56642"/>
                  </a:moveTo>
                  <a:lnTo>
                    <a:pt x="5715" y="26034"/>
                  </a:lnTo>
                  <a:lnTo>
                    <a:pt x="0" y="7747"/>
                  </a:lnTo>
                  <a:lnTo>
                    <a:pt x="7620" y="4318"/>
                  </a:lnTo>
                  <a:lnTo>
                    <a:pt x="17273" y="2032"/>
                  </a:lnTo>
                  <a:lnTo>
                    <a:pt x="26798"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9" y="16383"/>
                  </a:lnTo>
                  <a:lnTo>
                    <a:pt x="58929" y="19304"/>
                  </a:lnTo>
                  <a:lnTo>
                    <a:pt x="58548"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88" name="Google Shape;5488;p40"/>
            <p:cNvSpPr/>
            <p:nvPr/>
          </p:nvSpPr>
          <p:spPr>
            <a:xfrm>
              <a:off x="3771899" y="3443732"/>
              <a:ext cx="39880" cy="49023"/>
            </a:xfrm>
            <a:custGeom>
              <a:rect b="b" l="l" r="r" t="t"/>
              <a:pathLst>
                <a:path extrusionOk="0" h="49023" w="39880">
                  <a:moveTo>
                    <a:pt x="18288" y="0"/>
                  </a:moveTo>
                  <a:lnTo>
                    <a:pt x="31623" y="5715"/>
                  </a:lnTo>
                  <a:lnTo>
                    <a:pt x="39370" y="12065"/>
                  </a:lnTo>
                  <a:lnTo>
                    <a:pt x="39879"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89" name="Google Shape;5489;p40"/>
            <p:cNvSpPr/>
            <p:nvPr/>
          </p:nvSpPr>
          <p:spPr>
            <a:xfrm>
              <a:off x="3771899" y="3443732"/>
              <a:ext cx="39880" cy="49023"/>
            </a:xfrm>
            <a:custGeom>
              <a:rect b="b" l="l" r="r" t="t"/>
              <a:pathLst>
                <a:path extrusionOk="0" h="49023" w="39880">
                  <a:moveTo>
                    <a:pt x="18288" y="0"/>
                  </a:moveTo>
                  <a:lnTo>
                    <a:pt x="31623" y="5715"/>
                  </a:lnTo>
                  <a:lnTo>
                    <a:pt x="39370" y="12065"/>
                  </a:lnTo>
                  <a:lnTo>
                    <a:pt x="39879"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90" name="Google Shape;5490;p40"/>
            <p:cNvSpPr/>
            <p:nvPr/>
          </p:nvSpPr>
          <p:spPr>
            <a:xfrm>
              <a:off x="3798316" y="34140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91" name="Google Shape;5491;p40"/>
            <p:cNvSpPr/>
            <p:nvPr/>
          </p:nvSpPr>
          <p:spPr>
            <a:xfrm>
              <a:off x="4112259" y="32230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5"/>
                  </a:lnTo>
                  <a:lnTo>
                    <a:pt x="35433" y="72898"/>
                  </a:lnTo>
                  <a:lnTo>
                    <a:pt x="1906"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92" name="Google Shape;5492;p40"/>
            <p:cNvSpPr/>
            <p:nvPr/>
          </p:nvSpPr>
          <p:spPr>
            <a:xfrm>
              <a:off x="4112259" y="32230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5"/>
                  </a:lnTo>
                  <a:lnTo>
                    <a:pt x="35433" y="72898"/>
                  </a:lnTo>
                  <a:lnTo>
                    <a:pt x="1906"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93" name="Google Shape;5493;p40"/>
            <p:cNvSpPr/>
            <p:nvPr/>
          </p:nvSpPr>
          <p:spPr>
            <a:xfrm>
              <a:off x="3985006" y="34653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94" name="Google Shape;5494;p40"/>
            <p:cNvSpPr/>
            <p:nvPr/>
          </p:nvSpPr>
          <p:spPr>
            <a:xfrm>
              <a:off x="3985006" y="34653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95" name="Google Shape;5495;p40"/>
            <p:cNvSpPr/>
            <p:nvPr/>
          </p:nvSpPr>
          <p:spPr>
            <a:xfrm>
              <a:off x="3902963" y="33856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96" name="Google Shape;5496;p40"/>
            <p:cNvSpPr/>
            <p:nvPr/>
          </p:nvSpPr>
          <p:spPr>
            <a:xfrm>
              <a:off x="3902963" y="33856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97" name="Google Shape;5497;p40"/>
            <p:cNvSpPr/>
            <p:nvPr/>
          </p:nvSpPr>
          <p:spPr>
            <a:xfrm>
              <a:off x="4033011" y="3240278"/>
              <a:ext cx="115699" cy="106046"/>
            </a:xfrm>
            <a:custGeom>
              <a:rect b="b" l="l" r="r" t="t"/>
              <a:pathLst>
                <a:path extrusionOk="0" h="106046" w="115699">
                  <a:moveTo>
                    <a:pt x="93092" y="0"/>
                  </a:moveTo>
                  <a:lnTo>
                    <a:pt x="109982" y="21082"/>
                  </a:lnTo>
                  <a:lnTo>
                    <a:pt x="115698"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98" name="Google Shape;5498;p40"/>
            <p:cNvSpPr/>
            <p:nvPr/>
          </p:nvSpPr>
          <p:spPr>
            <a:xfrm>
              <a:off x="4033011" y="3240278"/>
              <a:ext cx="115699" cy="106046"/>
            </a:xfrm>
            <a:custGeom>
              <a:rect b="b" l="l" r="r" t="t"/>
              <a:pathLst>
                <a:path extrusionOk="0" h="106046" w="115699">
                  <a:moveTo>
                    <a:pt x="93092" y="0"/>
                  </a:moveTo>
                  <a:lnTo>
                    <a:pt x="109982" y="21082"/>
                  </a:lnTo>
                  <a:lnTo>
                    <a:pt x="115698"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99" name="Google Shape;5499;p40"/>
            <p:cNvSpPr/>
            <p:nvPr/>
          </p:nvSpPr>
          <p:spPr>
            <a:xfrm>
              <a:off x="4132325" y="3175000"/>
              <a:ext cx="62485" cy="143002"/>
            </a:xfrm>
            <a:custGeom>
              <a:rect b="b" l="l" r="r" t="t"/>
              <a:pathLst>
                <a:path extrusionOk="0" h="143002" w="62485">
                  <a:moveTo>
                    <a:pt x="33655" y="22479"/>
                  </a:moveTo>
                  <a:lnTo>
                    <a:pt x="25528" y="16256"/>
                  </a:lnTo>
                  <a:lnTo>
                    <a:pt x="29845" y="3302"/>
                  </a:lnTo>
                  <a:lnTo>
                    <a:pt x="49022" y="0"/>
                  </a:lnTo>
                  <a:lnTo>
                    <a:pt x="62484" y="11938"/>
                  </a:lnTo>
                  <a:lnTo>
                    <a:pt x="57659" y="24384"/>
                  </a:lnTo>
                  <a:lnTo>
                    <a:pt x="48515" y="27813"/>
                  </a:lnTo>
                  <a:lnTo>
                    <a:pt x="16891" y="139573"/>
                  </a:lnTo>
                  <a:lnTo>
                    <a:pt x="0" y="143001"/>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00" name="Google Shape;5500;p40"/>
            <p:cNvSpPr/>
            <p:nvPr/>
          </p:nvSpPr>
          <p:spPr>
            <a:xfrm>
              <a:off x="4132325" y="3175000"/>
              <a:ext cx="62485" cy="143002"/>
            </a:xfrm>
            <a:custGeom>
              <a:rect b="b" l="l" r="r" t="t"/>
              <a:pathLst>
                <a:path extrusionOk="0" h="143002" w="62485">
                  <a:moveTo>
                    <a:pt x="33655" y="22479"/>
                  </a:moveTo>
                  <a:lnTo>
                    <a:pt x="25528" y="16256"/>
                  </a:lnTo>
                  <a:lnTo>
                    <a:pt x="29845" y="3302"/>
                  </a:lnTo>
                  <a:lnTo>
                    <a:pt x="49022" y="0"/>
                  </a:lnTo>
                  <a:lnTo>
                    <a:pt x="62484" y="11938"/>
                  </a:lnTo>
                  <a:lnTo>
                    <a:pt x="57659" y="24384"/>
                  </a:lnTo>
                  <a:lnTo>
                    <a:pt x="48515" y="27813"/>
                  </a:lnTo>
                  <a:lnTo>
                    <a:pt x="16891" y="139573"/>
                  </a:lnTo>
                  <a:lnTo>
                    <a:pt x="0" y="143001"/>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01" name="Google Shape;5501;p40"/>
            <p:cNvSpPr/>
            <p:nvPr/>
          </p:nvSpPr>
          <p:spPr>
            <a:xfrm>
              <a:off x="4098290" y="3513328"/>
              <a:ext cx="36449" cy="27814"/>
            </a:xfrm>
            <a:custGeom>
              <a:rect b="b" l="l" r="r" t="t"/>
              <a:pathLst>
                <a:path extrusionOk="0" h="27814" w="36449">
                  <a:moveTo>
                    <a:pt x="0" y="0"/>
                  </a:moveTo>
                  <a:lnTo>
                    <a:pt x="8635" y="3429"/>
                  </a:lnTo>
                  <a:lnTo>
                    <a:pt x="24510" y="13462"/>
                  </a:lnTo>
                  <a:lnTo>
                    <a:pt x="36448" y="27813"/>
                  </a:lnTo>
                  <a:lnTo>
                    <a:pt x="8635" y="8636"/>
                  </a:lnTo>
                  <a:lnTo>
                    <a:pt x="507"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02" name="Google Shape;5502;p40"/>
            <p:cNvSpPr/>
            <p:nvPr/>
          </p:nvSpPr>
          <p:spPr>
            <a:xfrm>
              <a:off x="4098290" y="3513328"/>
              <a:ext cx="36449" cy="27814"/>
            </a:xfrm>
            <a:custGeom>
              <a:rect b="b" l="l" r="r" t="t"/>
              <a:pathLst>
                <a:path extrusionOk="0" h="27814" w="36449">
                  <a:moveTo>
                    <a:pt x="0" y="0"/>
                  </a:moveTo>
                  <a:lnTo>
                    <a:pt x="8635" y="3429"/>
                  </a:lnTo>
                  <a:lnTo>
                    <a:pt x="24510" y="13462"/>
                  </a:lnTo>
                  <a:lnTo>
                    <a:pt x="36448" y="27813"/>
                  </a:lnTo>
                  <a:lnTo>
                    <a:pt x="8635" y="8636"/>
                  </a:lnTo>
                  <a:lnTo>
                    <a:pt x="507"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03" name="Google Shape;5503;p40"/>
            <p:cNvSpPr/>
            <p:nvPr/>
          </p:nvSpPr>
          <p:spPr>
            <a:xfrm>
              <a:off x="4094987" y="34960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04" name="Google Shape;5504;p40"/>
            <p:cNvSpPr/>
            <p:nvPr/>
          </p:nvSpPr>
          <p:spPr>
            <a:xfrm>
              <a:off x="4094987" y="34960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5505" name="Google Shape;5505;p40"/>
            <p:cNvCxnSpPr/>
            <p:nvPr/>
          </p:nvCxnSpPr>
          <p:spPr>
            <a:xfrm flipH="1">
              <a:off x="4027297" y="35920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5506" name="Google Shape;5506;p40"/>
            <p:cNvCxnSpPr/>
            <p:nvPr/>
          </p:nvCxnSpPr>
          <p:spPr>
            <a:xfrm rot="10800000">
              <a:off x="4004183" y="36276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5507" name="Google Shape;5507;p40"/>
            <p:cNvCxnSpPr/>
            <p:nvPr/>
          </p:nvCxnSpPr>
          <p:spPr>
            <a:xfrm rot="10800000">
              <a:off x="4015740" y="36064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5508" name="Google Shape;5508;p40"/>
            <p:cNvCxnSpPr/>
            <p:nvPr/>
          </p:nvCxnSpPr>
          <p:spPr>
            <a:xfrm rot="10800000">
              <a:off x="4009009" y="36438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5509" name="Google Shape;5509;p40"/>
            <p:cNvCxnSpPr/>
            <p:nvPr/>
          </p:nvCxnSpPr>
          <p:spPr>
            <a:xfrm rot="10800000">
              <a:off x="4044061" y="35694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5510" name="Google Shape;5510;p40"/>
            <p:cNvCxnSpPr/>
            <p:nvPr/>
          </p:nvCxnSpPr>
          <p:spPr>
            <a:xfrm flipH="1">
              <a:off x="4030091" y="35426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5511" name="Google Shape;5511;p40"/>
            <p:cNvCxnSpPr/>
            <p:nvPr/>
          </p:nvCxnSpPr>
          <p:spPr>
            <a:xfrm flipH="1">
              <a:off x="4019550" y="35796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5512" name="Google Shape;5512;p40"/>
            <p:cNvCxnSpPr/>
            <p:nvPr/>
          </p:nvCxnSpPr>
          <p:spPr>
            <a:xfrm flipH="1">
              <a:off x="4058031" y="3543046"/>
              <a:ext cx="14351" cy="97536"/>
            </a:xfrm>
            <a:prstGeom prst="straightConnector1">
              <a:avLst/>
            </a:prstGeom>
            <a:noFill/>
            <a:ln cap="flat" cmpd="sng" w="12700">
              <a:solidFill>
                <a:srgbClr val="804000"/>
              </a:solidFill>
              <a:prstDash val="solid"/>
              <a:round/>
              <a:headEnd len="sm" w="sm" type="none"/>
              <a:tailEnd len="sm" w="sm" type="none"/>
            </a:ln>
          </p:spPr>
        </p:cxnSp>
        <p:sp>
          <p:nvSpPr>
            <p:cNvPr id="5513" name="Google Shape;5513;p40"/>
            <p:cNvSpPr/>
            <p:nvPr/>
          </p:nvSpPr>
          <p:spPr>
            <a:xfrm>
              <a:off x="3991736" y="3312287"/>
              <a:ext cx="157989" cy="374778"/>
            </a:xfrm>
            <a:custGeom>
              <a:rect b="b" l="l" r="r" t="t"/>
              <a:pathLst>
                <a:path extrusionOk="0" h="374778" w="157989">
                  <a:moveTo>
                    <a:pt x="157988" y="0"/>
                  </a:moveTo>
                  <a:lnTo>
                    <a:pt x="103251" y="196215"/>
                  </a:lnTo>
                  <a:lnTo>
                    <a:pt x="111887" y="220218"/>
                  </a:lnTo>
                  <a:lnTo>
                    <a:pt x="116205" y="236601"/>
                  </a:lnTo>
                  <a:lnTo>
                    <a:pt x="99823" y="281686"/>
                  </a:lnTo>
                  <a:lnTo>
                    <a:pt x="98933" y="301371"/>
                  </a:lnTo>
                  <a:lnTo>
                    <a:pt x="96520" y="325374"/>
                  </a:lnTo>
                  <a:lnTo>
                    <a:pt x="82550" y="349885"/>
                  </a:lnTo>
                  <a:lnTo>
                    <a:pt x="64262" y="366649"/>
                  </a:lnTo>
                  <a:lnTo>
                    <a:pt x="37465" y="374777"/>
                  </a:lnTo>
                  <a:lnTo>
                    <a:pt x="10033" y="355092"/>
                  </a:lnTo>
                  <a:lnTo>
                    <a:pt x="0" y="332613"/>
                  </a:lnTo>
                  <a:lnTo>
                    <a:pt x="1398" y="306197"/>
                  </a:lnTo>
                  <a:lnTo>
                    <a:pt x="25908" y="277368"/>
                  </a:lnTo>
                  <a:lnTo>
                    <a:pt x="41275" y="251968"/>
                  </a:lnTo>
                  <a:lnTo>
                    <a:pt x="55245" y="224155"/>
                  </a:lnTo>
                  <a:lnTo>
                    <a:pt x="72517" y="212598"/>
                  </a:lnTo>
                  <a:lnTo>
                    <a:pt x="89789" y="199644"/>
                  </a:lnTo>
                  <a:lnTo>
                    <a:pt x="94107" y="211582"/>
                  </a:lnTo>
                  <a:lnTo>
                    <a:pt x="76835" y="220218"/>
                  </a:lnTo>
                  <a:lnTo>
                    <a:pt x="63373" y="231775"/>
                  </a:lnTo>
                  <a:lnTo>
                    <a:pt x="49023"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8"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14" name="Google Shape;5514;p40"/>
            <p:cNvSpPr/>
            <p:nvPr/>
          </p:nvSpPr>
          <p:spPr>
            <a:xfrm>
              <a:off x="3973068" y="31922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15" name="Google Shape;5515;p40"/>
            <p:cNvSpPr/>
            <p:nvPr/>
          </p:nvSpPr>
          <p:spPr>
            <a:xfrm>
              <a:off x="4112259" y="32028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9" y="65786"/>
                  </a:lnTo>
                  <a:lnTo>
                    <a:pt x="50419" y="54737"/>
                  </a:lnTo>
                  <a:lnTo>
                    <a:pt x="36450"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16" name="Google Shape;5516;p40"/>
            <p:cNvSpPr/>
            <p:nvPr/>
          </p:nvSpPr>
          <p:spPr>
            <a:xfrm>
              <a:off x="4089654" y="34216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17" name="Google Shape;5517;p40"/>
            <p:cNvSpPr/>
            <p:nvPr/>
          </p:nvSpPr>
          <p:spPr>
            <a:xfrm>
              <a:off x="4089654" y="34216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18" name="Google Shape;5518;p40"/>
            <p:cNvSpPr/>
            <p:nvPr/>
          </p:nvSpPr>
          <p:spPr>
            <a:xfrm>
              <a:off x="4088257" y="34552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19" name="Google Shape;5519;p40"/>
            <p:cNvSpPr/>
            <p:nvPr/>
          </p:nvSpPr>
          <p:spPr>
            <a:xfrm>
              <a:off x="4088257" y="34552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20" name="Google Shape;5520;p40"/>
            <p:cNvSpPr/>
            <p:nvPr/>
          </p:nvSpPr>
          <p:spPr>
            <a:xfrm>
              <a:off x="3971544" y="34466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21" name="Google Shape;5521;p40"/>
            <p:cNvSpPr/>
            <p:nvPr/>
          </p:nvSpPr>
          <p:spPr>
            <a:xfrm>
              <a:off x="3937508" y="32071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8"/>
                  </a:lnTo>
                  <a:lnTo>
                    <a:pt x="7620" y="154559"/>
                  </a:lnTo>
                  <a:lnTo>
                    <a:pt x="0" y="94995"/>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22" name="Google Shape;5522;p40"/>
            <p:cNvSpPr/>
            <p:nvPr/>
          </p:nvSpPr>
          <p:spPr>
            <a:xfrm>
              <a:off x="3959606" y="3304032"/>
              <a:ext cx="137288" cy="115698"/>
            </a:xfrm>
            <a:custGeom>
              <a:rect b="b" l="l" r="r" t="t"/>
              <a:pathLst>
                <a:path extrusionOk="0" h="115698" w="137288">
                  <a:moveTo>
                    <a:pt x="15875" y="22098"/>
                  </a:moveTo>
                  <a:lnTo>
                    <a:pt x="29718" y="11049"/>
                  </a:lnTo>
                  <a:lnTo>
                    <a:pt x="47498" y="3937"/>
                  </a:lnTo>
                  <a:lnTo>
                    <a:pt x="61468" y="1017"/>
                  </a:lnTo>
                  <a:lnTo>
                    <a:pt x="74422" y="0"/>
                  </a:lnTo>
                  <a:lnTo>
                    <a:pt x="87757" y="1524"/>
                  </a:lnTo>
                  <a:lnTo>
                    <a:pt x="105537" y="8255"/>
                  </a:lnTo>
                  <a:lnTo>
                    <a:pt x="117602" y="16383"/>
                  </a:lnTo>
                  <a:lnTo>
                    <a:pt x="123825" y="21209"/>
                  </a:lnTo>
                  <a:lnTo>
                    <a:pt x="128651" y="27432"/>
                  </a:lnTo>
                  <a:lnTo>
                    <a:pt x="134874" y="39369"/>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23" name="Google Shape;5523;p40"/>
            <p:cNvSpPr/>
            <p:nvPr/>
          </p:nvSpPr>
          <p:spPr>
            <a:xfrm>
              <a:off x="3959606" y="3304032"/>
              <a:ext cx="137288" cy="115698"/>
            </a:xfrm>
            <a:custGeom>
              <a:rect b="b" l="l" r="r" t="t"/>
              <a:pathLst>
                <a:path extrusionOk="0" h="115698" w="137288">
                  <a:moveTo>
                    <a:pt x="15875" y="22098"/>
                  </a:moveTo>
                  <a:lnTo>
                    <a:pt x="29718" y="11049"/>
                  </a:lnTo>
                  <a:lnTo>
                    <a:pt x="47498" y="3937"/>
                  </a:lnTo>
                  <a:lnTo>
                    <a:pt x="61468" y="1017"/>
                  </a:lnTo>
                  <a:lnTo>
                    <a:pt x="74422" y="0"/>
                  </a:lnTo>
                  <a:lnTo>
                    <a:pt x="87757" y="1524"/>
                  </a:lnTo>
                  <a:lnTo>
                    <a:pt x="105537" y="8255"/>
                  </a:lnTo>
                  <a:lnTo>
                    <a:pt x="117602" y="16383"/>
                  </a:lnTo>
                  <a:lnTo>
                    <a:pt x="123825" y="21209"/>
                  </a:lnTo>
                  <a:lnTo>
                    <a:pt x="128651" y="27432"/>
                  </a:lnTo>
                  <a:lnTo>
                    <a:pt x="134874" y="39369"/>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sp>
        <p:nvSpPr>
          <p:cNvPr id="5524" name="Google Shape;5524;p40"/>
          <p:cNvSpPr/>
          <p:nvPr/>
        </p:nvSpPr>
        <p:spPr>
          <a:xfrm>
            <a:off x="4343400" y="1181100"/>
            <a:ext cx="1130300" cy="11557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nvGrpSpPr>
          <p:cNvPr id="5525" name="Google Shape;5525;p40"/>
          <p:cNvGrpSpPr/>
          <p:nvPr/>
        </p:nvGrpSpPr>
        <p:grpSpPr>
          <a:xfrm>
            <a:off x="4495800" y="1231900"/>
            <a:ext cx="807593" cy="735966"/>
            <a:chOff x="4495800" y="1231900"/>
            <a:chExt cx="807593" cy="735966"/>
          </a:xfrm>
        </p:grpSpPr>
        <p:sp>
          <p:nvSpPr>
            <p:cNvPr id="5526" name="Google Shape;5526;p40"/>
            <p:cNvSpPr/>
            <p:nvPr/>
          </p:nvSpPr>
          <p:spPr>
            <a:xfrm>
              <a:off x="4559300" y="1231900"/>
              <a:ext cx="680594" cy="735966"/>
            </a:xfrm>
            <a:custGeom>
              <a:rect b="b" l="l" r="r" t="t"/>
              <a:pathLst>
                <a:path extrusionOk="0" h="735966" w="680594">
                  <a:moveTo>
                    <a:pt x="680593" y="735203"/>
                  </a:moveTo>
                  <a:lnTo>
                    <a:pt x="0" y="735965"/>
                  </a:lnTo>
                  <a:lnTo>
                    <a:pt x="340614" y="0"/>
                  </a:lnTo>
                  <a:close/>
                </a:path>
              </a:pathLst>
            </a:cu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27" name="Google Shape;5527;p40"/>
            <p:cNvSpPr txBox="1"/>
            <p:nvPr/>
          </p:nvSpPr>
          <p:spPr>
            <a:xfrm>
              <a:off x="4495800" y="1231900"/>
              <a:ext cx="80759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Times"/>
                  <a:ea typeface="Times"/>
                  <a:cs typeface="Times"/>
                  <a:sym typeface="Times"/>
                </a:rPr>
                <a:t> </a:t>
              </a:r>
              <a:endParaRPr/>
            </a:p>
          </p:txBody>
        </p:sp>
      </p:grpSp>
      <p:sp>
        <p:nvSpPr>
          <p:cNvPr id="5528" name="Google Shape;5528;p40"/>
          <p:cNvSpPr txBox="1"/>
          <p:nvPr/>
        </p:nvSpPr>
        <p:spPr>
          <a:xfrm>
            <a:off x="3035300" y="2298700"/>
            <a:ext cx="2209800"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900">
                <a:solidFill>
                  <a:srgbClr val="000000"/>
                </a:solidFill>
                <a:latin typeface="Times"/>
                <a:ea typeface="Times"/>
                <a:cs typeface="Times"/>
                <a:sym typeface="Times"/>
              </a:rPr>
              <a:t>Long pole</a:t>
            </a:r>
            <a:endParaRPr/>
          </a:p>
        </p:txBody>
      </p:sp>
      <p:sp>
        <p:nvSpPr>
          <p:cNvPr id="5529" name="Google Shape;5529;p40"/>
          <p:cNvSpPr txBox="1"/>
          <p:nvPr/>
        </p:nvSpPr>
        <p:spPr>
          <a:xfrm>
            <a:off x="3403600" y="647700"/>
            <a:ext cx="11938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Times"/>
                <a:ea typeface="Times"/>
                <a:cs typeface="Times"/>
                <a:sym typeface="Times"/>
              </a:rPr>
              <a:t>SS</a:t>
            </a:r>
            <a:endParaRPr/>
          </a:p>
        </p:txBody>
      </p:sp>
      <p:sp>
        <p:nvSpPr>
          <p:cNvPr id="5530" name="Google Shape;5530;p40"/>
          <p:cNvSpPr txBox="1"/>
          <p:nvPr/>
        </p:nvSpPr>
        <p:spPr>
          <a:xfrm>
            <a:off x="5156200" y="1079500"/>
            <a:ext cx="11938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Times"/>
                <a:ea typeface="Times"/>
                <a:cs typeface="Times"/>
                <a:sym typeface="Times"/>
              </a:rPr>
              <a:t>SS</a:t>
            </a:r>
            <a:endParaRPr/>
          </a:p>
        </p:txBody>
      </p:sp>
      <p:grpSp>
        <p:nvGrpSpPr>
          <p:cNvPr id="5531" name="Google Shape;5531;p40"/>
          <p:cNvGrpSpPr/>
          <p:nvPr/>
        </p:nvGrpSpPr>
        <p:grpSpPr>
          <a:xfrm rot="-6493200">
            <a:off x="4724399" y="2603500"/>
            <a:ext cx="434849" cy="512065"/>
            <a:chOff x="4724399" y="2603500"/>
            <a:chExt cx="434849" cy="512065"/>
          </a:xfrm>
        </p:grpSpPr>
        <p:sp>
          <p:nvSpPr>
            <p:cNvPr id="5532" name="Google Shape;5532;p40"/>
            <p:cNvSpPr/>
            <p:nvPr/>
          </p:nvSpPr>
          <p:spPr>
            <a:xfrm>
              <a:off x="5030215" y="2856357"/>
              <a:ext cx="25909" cy="49912"/>
            </a:xfrm>
            <a:custGeom>
              <a:rect b="b" l="l" r="r" t="t"/>
              <a:pathLst>
                <a:path extrusionOk="0" h="49912" w="25909">
                  <a:moveTo>
                    <a:pt x="9017" y="49911"/>
                  </a:moveTo>
                  <a:lnTo>
                    <a:pt x="8128" y="15366"/>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33" name="Google Shape;5533;p40"/>
            <p:cNvSpPr/>
            <p:nvPr/>
          </p:nvSpPr>
          <p:spPr>
            <a:xfrm>
              <a:off x="5030215" y="2856357"/>
              <a:ext cx="25909" cy="49912"/>
            </a:xfrm>
            <a:custGeom>
              <a:rect b="b" l="l" r="r" t="t"/>
              <a:pathLst>
                <a:path extrusionOk="0" h="49912" w="25909">
                  <a:moveTo>
                    <a:pt x="9017" y="49911"/>
                  </a:moveTo>
                  <a:lnTo>
                    <a:pt x="8128" y="15366"/>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34" name="Google Shape;5534;p40"/>
            <p:cNvSpPr/>
            <p:nvPr/>
          </p:nvSpPr>
          <p:spPr>
            <a:xfrm>
              <a:off x="5099811" y="2653791"/>
              <a:ext cx="59437" cy="56644"/>
            </a:xfrm>
            <a:custGeom>
              <a:rect b="b" l="l" r="r" t="t"/>
              <a:pathLst>
                <a:path extrusionOk="0" h="56644" w="59437">
                  <a:moveTo>
                    <a:pt x="16256" y="56643"/>
                  </a:moveTo>
                  <a:lnTo>
                    <a:pt x="5715" y="26036"/>
                  </a:lnTo>
                  <a:lnTo>
                    <a:pt x="0" y="7748"/>
                  </a:lnTo>
                  <a:lnTo>
                    <a:pt x="7620" y="4318"/>
                  </a:lnTo>
                  <a:lnTo>
                    <a:pt x="17272" y="2032"/>
                  </a:lnTo>
                  <a:lnTo>
                    <a:pt x="26797" y="509"/>
                  </a:lnTo>
                  <a:lnTo>
                    <a:pt x="40259" y="0"/>
                  </a:lnTo>
                  <a:lnTo>
                    <a:pt x="50292" y="2413"/>
                  </a:lnTo>
                  <a:lnTo>
                    <a:pt x="51308" y="2922"/>
                  </a:lnTo>
                  <a:lnTo>
                    <a:pt x="51308" y="3430"/>
                  </a:lnTo>
                  <a:lnTo>
                    <a:pt x="53721" y="4318"/>
                  </a:lnTo>
                  <a:lnTo>
                    <a:pt x="56134" y="7240"/>
                  </a:lnTo>
                  <a:lnTo>
                    <a:pt x="57531" y="8637"/>
                  </a:lnTo>
                  <a:lnTo>
                    <a:pt x="58039" y="9653"/>
                  </a:lnTo>
                  <a:lnTo>
                    <a:pt x="58039" y="10161"/>
                  </a:lnTo>
                  <a:lnTo>
                    <a:pt x="59436" y="14987"/>
                  </a:lnTo>
                  <a:lnTo>
                    <a:pt x="58928" y="16384"/>
                  </a:lnTo>
                  <a:lnTo>
                    <a:pt x="58928" y="19305"/>
                  </a:lnTo>
                  <a:lnTo>
                    <a:pt x="58547" y="21718"/>
                  </a:lnTo>
                  <a:lnTo>
                    <a:pt x="58039" y="21718"/>
                  </a:lnTo>
                  <a:lnTo>
                    <a:pt x="57531" y="23623"/>
                  </a:lnTo>
                  <a:lnTo>
                    <a:pt x="57023" y="24004"/>
                  </a:lnTo>
                  <a:lnTo>
                    <a:pt x="53213" y="30735"/>
                  </a:lnTo>
                  <a:lnTo>
                    <a:pt x="41275" y="42799"/>
                  </a:lnTo>
                  <a:lnTo>
                    <a:pt x="38354" y="44197"/>
                  </a:lnTo>
                  <a:lnTo>
                    <a:pt x="37846" y="44705"/>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35" name="Google Shape;5535;p40"/>
            <p:cNvSpPr/>
            <p:nvPr/>
          </p:nvSpPr>
          <p:spPr>
            <a:xfrm>
              <a:off x="5099811" y="2653791"/>
              <a:ext cx="59437" cy="56644"/>
            </a:xfrm>
            <a:custGeom>
              <a:rect b="b" l="l" r="r" t="t"/>
              <a:pathLst>
                <a:path extrusionOk="0" h="56644" w="59437">
                  <a:moveTo>
                    <a:pt x="16256" y="56643"/>
                  </a:moveTo>
                  <a:lnTo>
                    <a:pt x="5715" y="26036"/>
                  </a:lnTo>
                  <a:lnTo>
                    <a:pt x="0" y="7748"/>
                  </a:lnTo>
                  <a:lnTo>
                    <a:pt x="7620" y="4318"/>
                  </a:lnTo>
                  <a:lnTo>
                    <a:pt x="17272" y="2032"/>
                  </a:lnTo>
                  <a:lnTo>
                    <a:pt x="26797" y="509"/>
                  </a:lnTo>
                  <a:lnTo>
                    <a:pt x="40259" y="0"/>
                  </a:lnTo>
                  <a:lnTo>
                    <a:pt x="50292" y="2413"/>
                  </a:lnTo>
                  <a:lnTo>
                    <a:pt x="51308" y="2922"/>
                  </a:lnTo>
                  <a:lnTo>
                    <a:pt x="51308" y="3430"/>
                  </a:lnTo>
                  <a:lnTo>
                    <a:pt x="53721" y="4318"/>
                  </a:lnTo>
                  <a:lnTo>
                    <a:pt x="56134" y="7240"/>
                  </a:lnTo>
                  <a:lnTo>
                    <a:pt x="57531" y="8637"/>
                  </a:lnTo>
                  <a:lnTo>
                    <a:pt x="58039" y="9653"/>
                  </a:lnTo>
                  <a:lnTo>
                    <a:pt x="58039" y="10161"/>
                  </a:lnTo>
                  <a:lnTo>
                    <a:pt x="59436" y="14987"/>
                  </a:lnTo>
                  <a:lnTo>
                    <a:pt x="58928" y="16384"/>
                  </a:lnTo>
                  <a:lnTo>
                    <a:pt x="58928" y="19305"/>
                  </a:lnTo>
                  <a:lnTo>
                    <a:pt x="58547" y="21718"/>
                  </a:lnTo>
                  <a:lnTo>
                    <a:pt x="58039" y="21718"/>
                  </a:lnTo>
                  <a:lnTo>
                    <a:pt x="57531" y="23623"/>
                  </a:lnTo>
                  <a:lnTo>
                    <a:pt x="57023" y="24004"/>
                  </a:lnTo>
                  <a:lnTo>
                    <a:pt x="53213" y="30735"/>
                  </a:lnTo>
                  <a:lnTo>
                    <a:pt x="41275" y="42799"/>
                  </a:lnTo>
                  <a:lnTo>
                    <a:pt x="38354" y="44197"/>
                  </a:lnTo>
                  <a:lnTo>
                    <a:pt x="37846" y="44705"/>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36" name="Google Shape;5536;p40"/>
            <p:cNvSpPr/>
            <p:nvPr/>
          </p:nvSpPr>
          <p:spPr>
            <a:xfrm>
              <a:off x="4724399" y="2872232"/>
              <a:ext cx="39879" cy="49022"/>
            </a:xfrm>
            <a:custGeom>
              <a:rect b="b" l="l" r="r" t="t"/>
              <a:pathLst>
                <a:path extrusionOk="0" h="49022" w="39879">
                  <a:moveTo>
                    <a:pt x="18288" y="0"/>
                  </a:moveTo>
                  <a:lnTo>
                    <a:pt x="31623" y="5714"/>
                  </a:lnTo>
                  <a:lnTo>
                    <a:pt x="39370" y="12064"/>
                  </a:lnTo>
                  <a:lnTo>
                    <a:pt x="39878" y="35052"/>
                  </a:lnTo>
                  <a:lnTo>
                    <a:pt x="25908" y="47116"/>
                  </a:lnTo>
                  <a:lnTo>
                    <a:pt x="8636" y="49021"/>
                  </a:lnTo>
                  <a:lnTo>
                    <a:pt x="0" y="29337"/>
                  </a:lnTo>
                  <a:lnTo>
                    <a:pt x="1397" y="3809"/>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37" name="Google Shape;5537;p40"/>
            <p:cNvSpPr/>
            <p:nvPr/>
          </p:nvSpPr>
          <p:spPr>
            <a:xfrm>
              <a:off x="4724399" y="2872232"/>
              <a:ext cx="39879" cy="49022"/>
            </a:xfrm>
            <a:custGeom>
              <a:rect b="b" l="l" r="r" t="t"/>
              <a:pathLst>
                <a:path extrusionOk="0" h="49022" w="39879">
                  <a:moveTo>
                    <a:pt x="18288" y="0"/>
                  </a:moveTo>
                  <a:lnTo>
                    <a:pt x="31623" y="5714"/>
                  </a:lnTo>
                  <a:lnTo>
                    <a:pt x="39370" y="12064"/>
                  </a:lnTo>
                  <a:lnTo>
                    <a:pt x="39878" y="35052"/>
                  </a:lnTo>
                  <a:lnTo>
                    <a:pt x="25908" y="47116"/>
                  </a:lnTo>
                  <a:lnTo>
                    <a:pt x="8636" y="49021"/>
                  </a:lnTo>
                  <a:lnTo>
                    <a:pt x="0" y="29337"/>
                  </a:lnTo>
                  <a:lnTo>
                    <a:pt x="1397" y="380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38" name="Google Shape;5538;p40"/>
            <p:cNvSpPr/>
            <p:nvPr/>
          </p:nvSpPr>
          <p:spPr>
            <a:xfrm>
              <a:off x="4750815" y="2842514"/>
              <a:ext cx="117603" cy="66168"/>
            </a:xfrm>
            <a:custGeom>
              <a:rect b="b" l="l" r="r" t="t"/>
              <a:pathLst>
                <a:path extrusionOk="0" h="66168" w="117603">
                  <a:moveTo>
                    <a:pt x="112776" y="0"/>
                  </a:moveTo>
                  <a:lnTo>
                    <a:pt x="117602" y="61468"/>
                  </a:lnTo>
                  <a:lnTo>
                    <a:pt x="104648" y="65277"/>
                  </a:lnTo>
                  <a:lnTo>
                    <a:pt x="93599" y="66167"/>
                  </a:lnTo>
                  <a:lnTo>
                    <a:pt x="73914" y="65277"/>
                  </a:lnTo>
                  <a:lnTo>
                    <a:pt x="9144" y="65277"/>
                  </a:lnTo>
                  <a:lnTo>
                    <a:pt x="0" y="51307"/>
                  </a:lnTo>
                  <a:lnTo>
                    <a:pt x="2413" y="39370"/>
                  </a:lnTo>
                  <a:lnTo>
                    <a:pt x="32639" y="28829"/>
                  </a:lnTo>
                  <a:lnTo>
                    <a:pt x="54229" y="18669"/>
                  </a:lnTo>
                  <a:lnTo>
                    <a:pt x="64262" y="14858"/>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39" name="Google Shape;5539;p40"/>
            <p:cNvSpPr/>
            <p:nvPr/>
          </p:nvSpPr>
          <p:spPr>
            <a:xfrm>
              <a:off x="5064759" y="2651506"/>
              <a:ext cx="81535" cy="88266"/>
            </a:xfrm>
            <a:custGeom>
              <a:rect b="b" l="l" r="r" t="t"/>
              <a:pathLst>
                <a:path extrusionOk="0" h="88266" w="81535">
                  <a:moveTo>
                    <a:pt x="54737" y="0"/>
                  </a:moveTo>
                  <a:lnTo>
                    <a:pt x="65659" y="1904"/>
                  </a:lnTo>
                  <a:lnTo>
                    <a:pt x="73406" y="8128"/>
                  </a:lnTo>
                  <a:lnTo>
                    <a:pt x="81026" y="19558"/>
                  </a:lnTo>
                  <a:lnTo>
                    <a:pt x="81534" y="30226"/>
                  </a:lnTo>
                  <a:lnTo>
                    <a:pt x="78232" y="38353"/>
                  </a:lnTo>
                  <a:lnTo>
                    <a:pt x="71501" y="45973"/>
                  </a:lnTo>
                  <a:lnTo>
                    <a:pt x="60452" y="55117"/>
                  </a:lnTo>
                  <a:lnTo>
                    <a:pt x="48895" y="63246"/>
                  </a:lnTo>
                  <a:lnTo>
                    <a:pt x="35433" y="72897"/>
                  </a:lnTo>
                  <a:lnTo>
                    <a:pt x="1905" y="88265"/>
                  </a:lnTo>
                  <a:lnTo>
                    <a:pt x="0" y="13842"/>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40" name="Google Shape;5540;p40"/>
            <p:cNvSpPr/>
            <p:nvPr/>
          </p:nvSpPr>
          <p:spPr>
            <a:xfrm>
              <a:off x="5064759" y="2651506"/>
              <a:ext cx="81535" cy="88266"/>
            </a:xfrm>
            <a:custGeom>
              <a:rect b="b" l="l" r="r" t="t"/>
              <a:pathLst>
                <a:path extrusionOk="0" h="88266" w="81535">
                  <a:moveTo>
                    <a:pt x="54737" y="0"/>
                  </a:moveTo>
                  <a:lnTo>
                    <a:pt x="65659" y="1904"/>
                  </a:lnTo>
                  <a:lnTo>
                    <a:pt x="73406" y="8128"/>
                  </a:lnTo>
                  <a:lnTo>
                    <a:pt x="81026" y="19558"/>
                  </a:lnTo>
                  <a:lnTo>
                    <a:pt x="81534" y="30226"/>
                  </a:lnTo>
                  <a:lnTo>
                    <a:pt x="78232" y="38353"/>
                  </a:lnTo>
                  <a:lnTo>
                    <a:pt x="71501" y="45973"/>
                  </a:lnTo>
                  <a:lnTo>
                    <a:pt x="60452" y="55117"/>
                  </a:lnTo>
                  <a:lnTo>
                    <a:pt x="48895" y="63246"/>
                  </a:lnTo>
                  <a:lnTo>
                    <a:pt x="35433" y="72897"/>
                  </a:lnTo>
                  <a:lnTo>
                    <a:pt x="1905" y="88265"/>
                  </a:lnTo>
                  <a:lnTo>
                    <a:pt x="0" y="13842"/>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41" name="Google Shape;5541;p40"/>
            <p:cNvSpPr/>
            <p:nvPr/>
          </p:nvSpPr>
          <p:spPr>
            <a:xfrm>
              <a:off x="4937505" y="2893821"/>
              <a:ext cx="14479" cy="7240"/>
            </a:xfrm>
            <a:custGeom>
              <a:rect b="b" l="l" r="r" t="t"/>
              <a:pathLst>
                <a:path extrusionOk="0" h="7240" w="14479">
                  <a:moveTo>
                    <a:pt x="0" y="7239"/>
                  </a:moveTo>
                  <a:lnTo>
                    <a:pt x="3429" y="3811"/>
                  </a:lnTo>
                  <a:lnTo>
                    <a:pt x="3429" y="3430"/>
                  </a:lnTo>
                  <a:lnTo>
                    <a:pt x="7747" y="0"/>
                  </a:lnTo>
                  <a:lnTo>
                    <a:pt x="11557" y="0"/>
                  </a:lnTo>
                  <a:lnTo>
                    <a:pt x="14478" y="508"/>
                  </a:lnTo>
                  <a:lnTo>
                    <a:pt x="11049" y="508"/>
                  </a:lnTo>
                  <a:lnTo>
                    <a:pt x="8128" y="1017"/>
                  </a:lnTo>
                  <a:lnTo>
                    <a:pt x="6731" y="1906"/>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42" name="Google Shape;5542;p40"/>
            <p:cNvSpPr/>
            <p:nvPr/>
          </p:nvSpPr>
          <p:spPr>
            <a:xfrm>
              <a:off x="4937505" y="2893821"/>
              <a:ext cx="14479" cy="7240"/>
            </a:xfrm>
            <a:custGeom>
              <a:rect b="b" l="l" r="r" t="t"/>
              <a:pathLst>
                <a:path extrusionOk="0" h="7240" w="14479">
                  <a:moveTo>
                    <a:pt x="0" y="7239"/>
                  </a:moveTo>
                  <a:lnTo>
                    <a:pt x="3429" y="3811"/>
                  </a:lnTo>
                  <a:lnTo>
                    <a:pt x="3429" y="3430"/>
                  </a:lnTo>
                  <a:lnTo>
                    <a:pt x="7747" y="0"/>
                  </a:lnTo>
                  <a:lnTo>
                    <a:pt x="11557" y="0"/>
                  </a:lnTo>
                  <a:lnTo>
                    <a:pt x="14478" y="508"/>
                  </a:lnTo>
                  <a:lnTo>
                    <a:pt x="11049" y="508"/>
                  </a:lnTo>
                  <a:lnTo>
                    <a:pt x="8128" y="1017"/>
                  </a:lnTo>
                  <a:lnTo>
                    <a:pt x="6731" y="190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43" name="Google Shape;5543;p40"/>
            <p:cNvSpPr/>
            <p:nvPr/>
          </p:nvSpPr>
          <p:spPr>
            <a:xfrm>
              <a:off x="4855463" y="2814193"/>
              <a:ext cx="83059" cy="98806"/>
            </a:xfrm>
            <a:custGeom>
              <a:rect b="b" l="l" r="r" t="t"/>
              <a:pathLst>
                <a:path extrusionOk="0" h="98806" w="83059">
                  <a:moveTo>
                    <a:pt x="57150" y="0"/>
                  </a:moveTo>
                  <a:lnTo>
                    <a:pt x="83058" y="90678"/>
                  </a:lnTo>
                  <a:lnTo>
                    <a:pt x="20193" y="98805"/>
                  </a:lnTo>
                  <a:lnTo>
                    <a:pt x="9144" y="79628"/>
                  </a:lnTo>
                  <a:lnTo>
                    <a:pt x="3810" y="63372"/>
                  </a:lnTo>
                  <a:lnTo>
                    <a:pt x="0" y="42164"/>
                  </a:lnTo>
                  <a:lnTo>
                    <a:pt x="5715" y="2209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44" name="Google Shape;5544;p40"/>
            <p:cNvSpPr/>
            <p:nvPr/>
          </p:nvSpPr>
          <p:spPr>
            <a:xfrm>
              <a:off x="4855463" y="2814193"/>
              <a:ext cx="83059" cy="98806"/>
            </a:xfrm>
            <a:custGeom>
              <a:rect b="b" l="l" r="r" t="t"/>
              <a:pathLst>
                <a:path extrusionOk="0" h="98806" w="83059">
                  <a:moveTo>
                    <a:pt x="57150" y="0"/>
                  </a:moveTo>
                  <a:lnTo>
                    <a:pt x="83058" y="90678"/>
                  </a:lnTo>
                  <a:lnTo>
                    <a:pt x="20193" y="98805"/>
                  </a:lnTo>
                  <a:lnTo>
                    <a:pt x="9144" y="79628"/>
                  </a:lnTo>
                  <a:lnTo>
                    <a:pt x="3810" y="63372"/>
                  </a:lnTo>
                  <a:lnTo>
                    <a:pt x="0" y="42164"/>
                  </a:lnTo>
                  <a:lnTo>
                    <a:pt x="5715" y="2209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45" name="Google Shape;5545;p40"/>
            <p:cNvSpPr/>
            <p:nvPr/>
          </p:nvSpPr>
          <p:spPr>
            <a:xfrm>
              <a:off x="4985511" y="2668778"/>
              <a:ext cx="115698" cy="106045"/>
            </a:xfrm>
            <a:custGeom>
              <a:rect b="b" l="l" r="r" t="t"/>
              <a:pathLst>
                <a:path extrusionOk="0" h="106045" w="115698">
                  <a:moveTo>
                    <a:pt x="93091" y="0"/>
                  </a:moveTo>
                  <a:lnTo>
                    <a:pt x="109982" y="21081"/>
                  </a:lnTo>
                  <a:lnTo>
                    <a:pt x="115697" y="42672"/>
                  </a:lnTo>
                  <a:lnTo>
                    <a:pt x="109474" y="65659"/>
                  </a:lnTo>
                  <a:lnTo>
                    <a:pt x="35052" y="106044"/>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46" name="Google Shape;5546;p40"/>
            <p:cNvSpPr/>
            <p:nvPr/>
          </p:nvSpPr>
          <p:spPr>
            <a:xfrm>
              <a:off x="4985511" y="2668778"/>
              <a:ext cx="115698" cy="106045"/>
            </a:xfrm>
            <a:custGeom>
              <a:rect b="b" l="l" r="r" t="t"/>
              <a:pathLst>
                <a:path extrusionOk="0" h="106045" w="115698">
                  <a:moveTo>
                    <a:pt x="93091" y="0"/>
                  </a:moveTo>
                  <a:lnTo>
                    <a:pt x="109982" y="21081"/>
                  </a:lnTo>
                  <a:lnTo>
                    <a:pt x="115697" y="42672"/>
                  </a:lnTo>
                  <a:lnTo>
                    <a:pt x="109474" y="65659"/>
                  </a:lnTo>
                  <a:lnTo>
                    <a:pt x="35052" y="106044"/>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47" name="Google Shape;5547;p40"/>
            <p:cNvSpPr/>
            <p:nvPr/>
          </p:nvSpPr>
          <p:spPr>
            <a:xfrm>
              <a:off x="5084825" y="2603500"/>
              <a:ext cx="62485" cy="143003"/>
            </a:xfrm>
            <a:custGeom>
              <a:rect b="b" l="l" r="r" t="t"/>
              <a:pathLst>
                <a:path extrusionOk="0" h="143003" w="62485">
                  <a:moveTo>
                    <a:pt x="33655" y="22478"/>
                  </a:moveTo>
                  <a:lnTo>
                    <a:pt x="25527" y="16256"/>
                  </a:lnTo>
                  <a:lnTo>
                    <a:pt x="29845" y="3302"/>
                  </a:lnTo>
                  <a:lnTo>
                    <a:pt x="49022" y="0"/>
                  </a:lnTo>
                  <a:lnTo>
                    <a:pt x="62484" y="11938"/>
                  </a:lnTo>
                  <a:lnTo>
                    <a:pt x="57658" y="24384"/>
                  </a:lnTo>
                  <a:lnTo>
                    <a:pt x="48514" y="27813"/>
                  </a:lnTo>
                  <a:lnTo>
                    <a:pt x="16891" y="139572"/>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48" name="Google Shape;5548;p40"/>
            <p:cNvSpPr/>
            <p:nvPr/>
          </p:nvSpPr>
          <p:spPr>
            <a:xfrm>
              <a:off x="5084825" y="2603500"/>
              <a:ext cx="62485" cy="143003"/>
            </a:xfrm>
            <a:custGeom>
              <a:rect b="b" l="l" r="r" t="t"/>
              <a:pathLst>
                <a:path extrusionOk="0" h="143003" w="62485">
                  <a:moveTo>
                    <a:pt x="33655" y="22478"/>
                  </a:moveTo>
                  <a:lnTo>
                    <a:pt x="25527" y="16256"/>
                  </a:lnTo>
                  <a:lnTo>
                    <a:pt x="29845" y="3302"/>
                  </a:lnTo>
                  <a:lnTo>
                    <a:pt x="49022" y="0"/>
                  </a:lnTo>
                  <a:lnTo>
                    <a:pt x="62484" y="11938"/>
                  </a:lnTo>
                  <a:lnTo>
                    <a:pt x="57658" y="24384"/>
                  </a:lnTo>
                  <a:lnTo>
                    <a:pt x="48514" y="27813"/>
                  </a:lnTo>
                  <a:lnTo>
                    <a:pt x="16891" y="139572"/>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49" name="Google Shape;5549;p40"/>
            <p:cNvSpPr/>
            <p:nvPr/>
          </p:nvSpPr>
          <p:spPr>
            <a:xfrm>
              <a:off x="5050789" y="2941828"/>
              <a:ext cx="36450" cy="27813"/>
            </a:xfrm>
            <a:custGeom>
              <a:rect b="b" l="l" r="r" t="t"/>
              <a:pathLst>
                <a:path extrusionOk="0" h="27813" w="36450">
                  <a:moveTo>
                    <a:pt x="0" y="0"/>
                  </a:moveTo>
                  <a:lnTo>
                    <a:pt x="8636" y="3429"/>
                  </a:lnTo>
                  <a:lnTo>
                    <a:pt x="24511" y="13462"/>
                  </a:lnTo>
                  <a:lnTo>
                    <a:pt x="36449" y="27812"/>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50" name="Google Shape;5550;p40"/>
            <p:cNvSpPr/>
            <p:nvPr/>
          </p:nvSpPr>
          <p:spPr>
            <a:xfrm>
              <a:off x="5050789" y="2941828"/>
              <a:ext cx="36450" cy="27813"/>
            </a:xfrm>
            <a:custGeom>
              <a:rect b="b" l="l" r="r" t="t"/>
              <a:pathLst>
                <a:path extrusionOk="0" h="27813" w="36450">
                  <a:moveTo>
                    <a:pt x="0" y="0"/>
                  </a:moveTo>
                  <a:lnTo>
                    <a:pt x="8636" y="3429"/>
                  </a:lnTo>
                  <a:lnTo>
                    <a:pt x="24511" y="13462"/>
                  </a:lnTo>
                  <a:lnTo>
                    <a:pt x="36449" y="27812"/>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51" name="Google Shape;5551;p40"/>
            <p:cNvSpPr/>
            <p:nvPr/>
          </p:nvSpPr>
          <p:spPr>
            <a:xfrm>
              <a:off x="5047487" y="2924556"/>
              <a:ext cx="39752" cy="21591"/>
            </a:xfrm>
            <a:custGeom>
              <a:rect b="b" l="l" r="r" t="t"/>
              <a:pathLst>
                <a:path extrusionOk="0" h="21591" w="39752">
                  <a:moveTo>
                    <a:pt x="0" y="14351"/>
                  </a:moveTo>
                  <a:lnTo>
                    <a:pt x="18161" y="0"/>
                  </a:lnTo>
                  <a:lnTo>
                    <a:pt x="29210" y="1015"/>
                  </a:lnTo>
                  <a:lnTo>
                    <a:pt x="39751" y="3809"/>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52" name="Google Shape;5552;p40"/>
            <p:cNvSpPr/>
            <p:nvPr/>
          </p:nvSpPr>
          <p:spPr>
            <a:xfrm>
              <a:off x="5047487" y="2924556"/>
              <a:ext cx="39752" cy="21591"/>
            </a:xfrm>
            <a:custGeom>
              <a:rect b="b" l="l" r="r" t="t"/>
              <a:pathLst>
                <a:path extrusionOk="0" h="21591" w="39752">
                  <a:moveTo>
                    <a:pt x="0" y="14351"/>
                  </a:moveTo>
                  <a:lnTo>
                    <a:pt x="18161" y="0"/>
                  </a:lnTo>
                  <a:lnTo>
                    <a:pt x="29210" y="1015"/>
                  </a:lnTo>
                  <a:lnTo>
                    <a:pt x="39751" y="3809"/>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5553" name="Google Shape;5553;p40"/>
            <p:cNvCxnSpPr/>
            <p:nvPr/>
          </p:nvCxnSpPr>
          <p:spPr>
            <a:xfrm flipH="1">
              <a:off x="4979797" y="30205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5554" name="Google Shape;5554;p40"/>
            <p:cNvCxnSpPr/>
            <p:nvPr/>
          </p:nvCxnSpPr>
          <p:spPr>
            <a:xfrm rot="10800000">
              <a:off x="4956683" y="30561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5555" name="Google Shape;5555;p40"/>
            <p:cNvCxnSpPr/>
            <p:nvPr/>
          </p:nvCxnSpPr>
          <p:spPr>
            <a:xfrm rot="10800000">
              <a:off x="4968240" y="30349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5556" name="Google Shape;5556;p40"/>
            <p:cNvCxnSpPr/>
            <p:nvPr/>
          </p:nvCxnSpPr>
          <p:spPr>
            <a:xfrm rot="10800000">
              <a:off x="4961509" y="30723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5557" name="Google Shape;5557;p40"/>
            <p:cNvCxnSpPr/>
            <p:nvPr/>
          </p:nvCxnSpPr>
          <p:spPr>
            <a:xfrm rot="10800000">
              <a:off x="4996561" y="29979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5558" name="Google Shape;5558;p40"/>
            <p:cNvCxnSpPr/>
            <p:nvPr/>
          </p:nvCxnSpPr>
          <p:spPr>
            <a:xfrm flipH="1">
              <a:off x="4982591" y="29711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5559" name="Google Shape;5559;p40"/>
            <p:cNvCxnSpPr/>
            <p:nvPr/>
          </p:nvCxnSpPr>
          <p:spPr>
            <a:xfrm flipH="1">
              <a:off x="4972050" y="30081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5560" name="Google Shape;5560;p40"/>
            <p:cNvCxnSpPr/>
            <p:nvPr/>
          </p:nvCxnSpPr>
          <p:spPr>
            <a:xfrm flipH="1">
              <a:off x="5010531" y="2971546"/>
              <a:ext cx="14351" cy="97536"/>
            </a:xfrm>
            <a:prstGeom prst="straightConnector1">
              <a:avLst/>
            </a:prstGeom>
            <a:noFill/>
            <a:ln cap="flat" cmpd="sng" w="12700">
              <a:solidFill>
                <a:srgbClr val="804000"/>
              </a:solidFill>
              <a:prstDash val="solid"/>
              <a:round/>
              <a:headEnd len="sm" w="sm" type="none"/>
              <a:tailEnd len="sm" w="sm" type="none"/>
            </a:ln>
          </p:spPr>
        </p:cxnSp>
        <p:sp>
          <p:nvSpPr>
            <p:cNvPr id="5561" name="Google Shape;5561;p40"/>
            <p:cNvSpPr/>
            <p:nvPr/>
          </p:nvSpPr>
          <p:spPr>
            <a:xfrm>
              <a:off x="4944236" y="2740787"/>
              <a:ext cx="157989" cy="374778"/>
            </a:xfrm>
            <a:custGeom>
              <a:rect b="b" l="l" r="r" t="t"/>
              <a:pathLst>
                <a:path extrusionOk="0" h="374778" w="157989">
                  <a:moveTo>
                    <a:pt x="157988" y="0"/>
                  </a:moveTo>
                  <a:lnTo>
                    <a:pt x="103251" y="196215"/>
                  </a:lnTo>
                  <a:lnTo>
                    <a:pt x="111887" y="220217"/>
                  </a:lnTo>
                  <a:lnTo>
                    <a:pt x="116205" y="236601"/>
                  </a:lnTo>
                  <a:lnTo>
                    <a:pt x="99822" y="281685"/>
                  </a:lnTo>
                  <a:lnTo>
                    <a:pt x="98933" y="301371"/>
                  </a:lnTo>
                  <a:lnTo>
                    <a:pt x="96520" y="325373"/>
                  </a:lnTo>
                  <a:lnTo>
                    <a:pt x="82550" y="349884"/>
                  </a:lnTo>
                  <a:lnTo>
                    <a:pt x="64262" y="366648"/>
                  </a:lnTo>
                  <a:lnTo>
                    <a:pt x="37465" y="374777"/>
                  </a:lnTo>
                  <a:lnTo>
                    <a:pt x="10033" y="355091"/>
                  </a:lnTo>
                  <a:lnTo>
                    <a:pt x="0" y="332613"/>
                  </a:lnTo>
                  <a:lnTo>
                    <a:pt x="1397" y="306197"/>
                  </a:lnTo>
                  <a:lnTo>
                    <a:pt x="25908" y="277367"/>
                  </a:lnTo>
                  <a:lnTo>
                    <a:pt x="41275" y="251967"/>
                  </a:lnTo>
                  <a:lnTo>
                    <a:pt x="55245" y="224154"/>
                  </a:lnTo>
                  <a:lnTo>
                    <a:pt x="72517" y="212597"/>
                  </a:lnTo>
                  <a:lnTo>
                    <a:pt x="89789" y="199644"/>
                  </a:lnTo>
                  <a:lnTo>
                    <a:pt x="94107" y="211582"/>
                  </a:lnTo>
                  <a:lnTo>
                    <a:pt x="76835" y="220217"/>
                  </a:lnTo>
                  <a:lnTo>
                    <a:pt x="63373" y="231775"/>
                  </a:lnTo>
                  <a:lnTo>
                    <a:pt x="49022" y="257175"/>
                  </a:lnTo>
                  <a:lnTo>
                    <a:pt x="34036" y="281178"/>
                  </a:lnTo>
                  <a:lnTo>
                    <a:pt x="9652" y="311022"/>
                  </a:lnTo>
                  <a:lnTo>
                    <a:pt x="9652" y="329184"/>
                  </a:lnTo>
                  <a:lnTo>
                    <a:pt x="18288" y="346964"/>
                  </a:lnTo>
                  <a:lnTo>
                    <a:pt x="37465" y="362839"/>
                  </a:lnTo>
                  <a:lnTo>
                    <a:pt x="58039" y="358013"/>
                  </a:lnTo>
                  <a:lnTo>
                    <a:pt x="75819" y="344042"/>
                  </a:lnTo>
                  <a:lnTo>
                    <a:pt x="87884" y="319659"/>
                  </a:lnTo>
                  <a:lnTo>
                    <a:pt x="89789" y="297053"/>
                  </a:lnTo>
                  <a:lnTo>
                    <a:pt x="92583" y="275971"/>
                  </a:lnTo>
                  <a:lnTo>
                    <a:pt x="106045" y="237997"/>
                  </a:lnTo>
                  <a:lnTo>
                    <a:pt x="101727" y="224154"/>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62" name="Google Shape;5562;p40"/>
            <p:cNvSpPr/>
            <p:nvPr/>
          </p:nvSpPr>
          <p:spPr>
            <a:xfrm>
              <a:off x="4925567" y="2620771"/>
              <a:ext cx="159767" cy="80139"/>
            </a:xfrm>
            <a:custGeom>
              <a:rect b="b" l="l" r="r" t="t"/>
              <a:pathLst>
                <a:path extrusionOk="0" h="80139" w="159767">
                  <a:moveTo>
                    <a:pt x="59436" y="75312"/>
                  </a:moveTo>
                  <a:lnTo>
                    <a:pt x="45974" y="80138"/>
                  </a:lnTo>
                  <a:lnTo>
                    <a:pt x="0" y="21972"/>
                  </a:lnTo>
                  <a:lnTo>
                    <a:pt x="19685" y="9018"/>
                  </a:lnTo>
                  <a:lnTo>
                    <a:pt x="35941" y="889"/>
                  </a:lnTo>
                  <a:lnTo>
                    <a:pt x="55118" y="0"/>
                  </a:lnTo>
                  <a:lnTo>
                    <a:pt x="76708" y="2794"/>
                  </a:lnTo>
                  <a:lnTo>
                    <a:pt x="101727" y="6732"/>
                  </a:lnTo>
                  <a:lnTo>
                    <a:pt x="135256" y="15368"/>
                  </a:lnTo>
                  <a:lnTo>
                    <a:pt x="159766" y="22988"/>
                  </a:lnTo>
                  <a:lnTo>
                    <a:pt x="152654" y="54738"/>
                  </a:lnTo>
                  <a:lnTo>
                    <a:pt x="108966" y="56643"/>
                  </a:lnTo>
                  <a:lnTo>
                    <a:pt x="82931" y="59056"/>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63" name="Google Shape;5563;p40"/>
            <p:cNvSpPr/>
            <p:nvPr/>
          </p:nvSpPr>
          <p:spPr>
            <a:xfrm>
              <a:off x="5064759" y="2631313"/>
              <a:ext cx="77217" cy="65786"/>
            </a:xfrm>
            <a:custGeom>
              <a:rect b="b" l="l" r="r" t="t"/>
              <a:pathLst>
                <a:path extrusionOk="0" h="65786" w="77217">
                  <a:moveTo>
                    <a:pt x="0" y="50419"/>
                  </a:moveTo>
                  <a:lnTo>
                    <a:pt x="3810" y="0"/>
                  </a:lnTo>
                  <a:lnTo>
                    <a:pt x="34544" y="11938"/>
                  </a:lnTo>
                  <a:lnTo>
                    <a:pt x="48895" y="7112"/>
                  </a:lnTo>
                  <a:lnTo>
                    <a:pt x="65278" y="8635"/>
                  </a:lnTo>
                  <a:lnTo>
                    <a:pt x="77216" y="22478"/>
                  </a:lnTo>
                  <a:lnTo>
                    <a:pt x="77216" y="50419"/>
                  </a:lnTo>
                  <a:lnTo>
                    <a:pt x="55118" y="65785"/>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64" name="Google Shape;5564;p40"/>
            <p:cNvSpPr/>
            <p:nvPr/>
          </p:nvSpPr>
          <p:spPr>
            <a:xfrm>
              <a:off x="5042153" y="2850134"/>
              <a:ext cx="37974" cy="57151"/>
            </a:xfrm>
            <a:custGeom>
              <a:rect b="b" l="l" r="r" t="t"/>
              <a:pathLst>
                <a:path extrusionOk="0" h="57151" w="37974">
                  <a:moveTo>
                    <a:pt x="1397" y="41782"/>
                  </a:moveTo>
                  <a:lnTo>
                    <a:pt x="0" y="25907"/>
                  </a:lnTo>
                  <a:lnTo>
                    <a:pt x="6223" y="10160"/>
                  </a:lnTo>
                  <a:lnTo>
                    <a:pt x="13970" y="0"/>
                  </a:lnTo>
                  <a:lnTo>
                    <a:pt x="28829" y="1524"/>
                  </a:lnTo>
                  <a:lnTo>
                    <a:pt x="37973" y="16382"/>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65" name="Google Shape;5565;p40"/>
            <p:cNvSpPr/>
            <p:nvPr/>
          </p:nvSpPr>
          <p:spPr>
            <a:xfrm>
              <a:off x="5042153" y="2850134"/>
              <a:ext cx="37974" cy="57151"/>
            </a:xfrm>
            <a:custGeom>
              <a:rect b="b" l="l" r="r" t="t"/>
              <a:pathLst>
                <a:path extrusionOk="0" h="57151" w="37974">
                  <a:moveTo>
                    <a:pt x="1397" y="41782"/>
                  </a:moveTo>
                  <a:lnTo>
                    <a:pt x="0" y="25907"/>
                  </a:lnTo>
                  <a:lnTo>
                    <a:pt x="6223" y="10160"/>
                  </a:lnTo>
                  <a:lnTo>
                    <a:pt x="13970" y="0"/>
                  </a:lnTo>
                  <a:lnTo>
                    <a:pt x="28829" y="1524"/>
                  </a:lnTo>
                  <a:lnTo>
                    <a:pt x="37973" y="16382"/>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66" name="Google Shape;5566;p40"/>
            <p:cNvSpPr/>
            <p:nvPr/>
          </p:nvSpPr>
          <p:spPr>
            <a:xfrm>
              <a:off x="5040756" y="2883789"/>
              <a:ext cx="26798" cy="27814"/>
            </a:xfrm>
            <a:custGeom>
              <a:rect b="b" l="l" r="r" t="t"/>
              <a:pathLst>
                <a:path extrusionOk="0" h="27814" w="26798">
                  <a:moveTo>
                    <a:pt x="0" y="25400"/>
                  </a:moveTo>
                  <a:lnTo>
                    <a:pt x="1397" y="8636"/>
                  </a:lnTo>
                  <a:lnTo>
                    <a:pt x="16764" y="0"/>
                  </a:lnTo>
                  <a:lnTo>
                    <a:pt x="26797" y="3301"/>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67" name="Google Shape;5567;p40"/>
            <p:cNvSpPr/>
            <p:nvPr/>
          </p:nvSpPr>
          <p:spPr>
            <a:xfrm>
              <a:off x="5040756" y="2883789"/>
              <a:ext cx="26798" cy="27814"/>
            </a:xfrm>
            <a:custGeom>
              <a:rect b="b" l="l" r="r" t="t"/>
              <a:pathLst>
                <a:path extrusionOk="0" h="27814" w="26798">
                  <a:moveTo>
                    <a:pt x="0" y="25400"/>
                  </a:moveTo>
                  <a:lnTo>
                    <a:pt x="1397" y="8636"/>
                  </a:lnTo>
                  <a:lnTo>
                    <a:pt x="16764" y="0"/>
                  </a:lnTo>
                  <a:lnTo>
                    <a:pt x="26797" y="3301"/>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68" name="Google Shape;5568;p40"/>
            <p:cNvSpPr/>
            <p:nvPr/>
          </p:nvSpPr>
          <p:spPr>
            <a:xfrm>
              <a:off x="4924043" y="2875153"/>
              <a:ext cx="57659" cy="77217"/>
            </a:xfrm>
            <a:custGeom>
              <a:rect b="b" l="l" r="r" t="t"/>
              <a:pathLst>
                <a:path extrusionOk="0" h="77217" w="57659">
                  <a:moveTo>
                    <a:pt x="0" y="46990"/>
                  </a:moveTo>
                  <a:lnTo>
                    <a:pt x="1905" y="24003"/>
                  </a:lnTo>
                  <a:lnTo>
                    <a:pt x="18288" y="0"/>
                  </a:lnTo>
                  <a:lnTo>
                    <a:pt x="57658" y="73913"/>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69" name="Google Shape;5569;p40"/>
            <p:cNvSpPr/>
            <p:nvPr/>
          </p:nvSpPr>
          <p:spPr>
            <a:xfrm>
              <a:off x="4890007" y="2635631"/>
              <a:ext cx="153163" cy="319660"/>
            </a:xfrm>
            <a:custGeom>
              <a:rect b="b" l="l" r="r" t="t"/>
              <a:pathLst>
                <a:path extrusionOk="0" h="319660" w="153163">
                  <a:moveTo>
                    <a:pt x="31623" y="7620"/>
                  </a:moveTo>
                  <a:lnTo>
                    <a:pt x="57150" y="0"/>
                  </a:lnTo>
                  <a:lnTo>
                    <a:pt x="78232" y="4317"/>
                  </a:lnTo>
                  <a:lnTo>
                    <a:pt x="94107" y="20192"/>
                  </a:lnTo>
                  <a:lnTo>
                    <a:pt x="105156" y="51308"/>
                  </a:lnTo>
                  <a:lnTo>
                    <a:pt x="115189" y="86867"/>
                  </a:lnTo>
                  <a:lnTo>
                    <a:pt x="125222" y="116078"/>
                  </a:lnTo>
                  <a:lnTo>
                    <a:pt x="144018" y="186690"/>
                  </a:lnTo>
                  <a:lnTo>
                    <a:pt x="148844" y="223139"/>
                  </a:lnTo>
                  <a:lnTo>
                    <a:pt x="153162" y="264033"/>
                  </a:lnTo>
                  <a:lnTo>
                    <a:pt x="143002" y="297560"/>
                  </a:lnTo>
                  <a:lnTo>
                    <a:pt x="118491" y="316357"/>
                  </a:lnTo>
                  <a:lnTo>
                    <a:pt x="95504" y="319659"/>
                  </a:lnTo>
                  <a:lnTo>
                    <a:pt x="72517" y="301371"/>
                  </a:lnTo>
                  <a:lnTo>
                    <a:pt x="56642" y="282194"/>
                  </a:lnTo>
                  <a:lnTo>
                    <a:pt x="39878" y="250952"/>
                  </a:lnTo>
                  <a:lnTo>
                    <a:pt x="22987" y="205868"/>
                  </a:lnTo>
                  <a:lnTo>
                    <a:pt x="7620" y="154559"/>
                  </a:lnTo>
                  <a:lnTo>
                    <a:pt x="0" y="94996"/>
                  </a:lnTo>
                  <a:lnTo>
                    <a:pt x="2413" y="62865"/>
                  </a:lnTo>
                  <a:lnTo>
                    <a:pt x="9652" y="39878"/>
                  </a:lnTo>
                  <a:lnTo>
                    <a:pt x="20193" y="2057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70" name="Google Shape;5570;p40"/>
            <p:cNvSpPr/>
            <p:nvPr/>
          </p:nvSpPr>
          <p:spPr>
            <a:xfrm>
              <a:off x="4912105" y="2732532"/>
              <a:ext cx="137288" cy="115697"/>
            </a:xfrm>
            <a:custGeom>
              <a:rect b="b" l="l" r="r" t="t"/>
              <a:pathLst>
                <a:path extrusionOk="0" h="115697" w="137288">
                  <a:moveTo>
                    <a:pt x="15875" y="22097"/>
                  </a:moveTo>
                  <a:lnTo>
                    <a:pt x="29718" y="11049"/>
                  </a:lnTo>
                  <a:lnTo>
                    <a:pt x="47498" y="3937"/>
                  </a:lnTo>
                  <a:lnTo>
                    <a:pt x="61468" y="1017"/>
                  </a:lnTo>
                  <a:lnTo>
                    <a:pt x="74422" y="0"/>
                  </a:lnTo>
                  <a:lnTo>
                    <a:pt x="87757" y="1524"/>
                  </a:lnTo>
                  <a:lnTo>
                    <a:pt x="105537" y="8255"/>
                  </a:lnTo>
                  <a:lnTo>
                    <a:pt x="117602" y="16383"/>
                  </a:lnTo>
                  <a:lnTo>
                    <a:pt x="123825" y="21208"/>
                  </a:lnTo>
                  <a:lnTo>
                    <a:pt x="128651" y="27432"/>
                  </a:lnTo>
                  <a:lnTo>
                    <a:pt x="134874" y="39370"/>
                  </a:lnTo>
                  <a:lnTo>
                    <a:pt x="136779" y="48006"/>
                  </a:lnTo>
                  <a:lnTo>
                    <a:pt x="137287" y="57150"/>
                  </a:lnTo>
                  <a:lnTo>
                    <a:pt x="135763" y="65786"/>
                  </a:lnTo>
                  <a:lnTo>
                    <a:pt x="132461" y="75438"/>
                  </a:lnTo>
                  <a:lnTo>
                    <a:pt x="125730" y="87883"/>
                  </a:lnTo>
                  <a:lnTo>
                    <a:pt x="116078" y="97027"/>
                  </a:lnTo>
                  <a:lnTo>
                    <a:pt x="106045" y="104139"/>
                  </a:lnTo>
                  <a:lnTo>
                    <a:pt x="94107" y="109982"/>
                  </a:lnTo>
                  <a:lnTo>
                    <a:pt x="83947" y="112776"/>
                  </a:lnTo>
                  <a:lnTo>
                    <a:pt x="75819" y="115189"/>
                  </a:lnTo>
                  <a:lnTo>
                    <a:pt x="63373" y="115696"/>
                  </a:lnTo>
                  <a:lnTo>
                    <a:pt x="52832" y="114808"/>
                  </a:lnTo>
                  <a:lnTo>
                    <a:pt x="42164" y="112395"/>
                  </a:lnTo>
                  <a:lnTo>
                    <a:pt x="34544" y="110871"/>
                  </a:lnTo>
                  <a:lnTo>
                    <a:pt x="25400" y="105156"/>
                  </a:lnTo>
                  <a:lnTo>
                    <a:pt x="18161" y="99821"/>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71" name="Google Shape;5571;p40"/>
            <p:cNvSpPr/>
            <p:nvPr/>
          </p:nvSpPr>
          <p:spPr>
            <a:xfrm>
              <a:off x="4912105" y="2732532"/>
              <a:ext cx="137288" cy="115697"/>
            </a:xfrm>
            <a:custGeom>
              <a:rect b="b" l="l" r="r" t="t"/>
              <a:pathLst>
                <a:path extrusionOk="0" h="115697" w="137288">
                  <a:moveTo>
                    <a:pt x="15875" y="22097"/>
                  </a:moveTo>
                  <a:lnTo>
                    <a:pt x="29718" y="11049"/>
                  </a:lnTo>
                  <a:lnTo>
                    <a:pt x="47498" y="3937"/>
                  </a:lnTo>
                  <a:lnTo>
                    <a:pt x="61468" y="1017"/>
                  </a:lnTo>
                  <a:lnTo>
                    <a:pt x="74422" y="0"/>
                  </a:lnTo>
                  <a:lnTo>
                    <a:pt x="87757" y="1524"/>
                  </a:lnTo>
                  <a:lnTo>
                    <a:pt x="105537" y="8255"/>
                  </a:lnTo>
                  <a:lnTo>
                    <a:pt x="117602" y="16383"/>
                  </a:lnTo>
                  <a:lnTo>
                    <a:pt x="123825" y="21208"/>
                  </a:lnTo>
                  <a:lnTo>
                    <a:pt x="128651" y="27432"/>
                  </a:lnTo>
                  <a:lnTo>
                    <a:pt x="134874" y="39370"/>
                  </a:lnTo>
                  <a:lnTo>
                    <a:pt x="136779" y="48006"/>
                  </a:lnTo>
                  <a:lnTo>
                    <a:pt x="137287" y="57150"/>
                  </a:lnTo>
                  <a:lnTo>
                    <a:pt x="135763" y="65786"/>
                  </a:lnTo>
                  <a:lnTo>
                    <a:pt x="132461" y="75438"/>
                  </a:lnTo>
                  <a:lnTo>
                    <a:pt x="125730" y="87883"/>
                  </a:lnTo>
                  <a:lnTo>
                    <a:pt x="116078" y="97027"/>
                  </a:lnTo>
                  <a:lnTo>
                    <a:pt x="106045" y="104139"/>
                  </a:lnTo>
                  <a:lnTo>
                    <a:pt x="94107" y="109982"/>
                  </a:lnTo>
                  <a:lnTo>
                    <a:pt x="83947" y="112776"/>
                  </a:lnTo>
                  <a:lnTo>
                    <a:pt x="75819" y="115189"/>
                  </a:lnTo>
                  <a:lnTo>
                    <a:pt x="63373" y="115696"/>
                  </a:lnTo>
                  <a:lnTo>
                    <a:pt x="52832" y="114808"/>
                  </a:lnTo>
                  <a:lnTo>
                    <a:pt x="42164" y="112395"/>
                  </a:lnTo>
                  <a:lnTo>
                    <a:pt x="34544" y="110871"/>
                  </a:lnTo>
                  <a:lnTo>
                    <a:pt x="25400" y="105156"/>
                  </a:lnTo>
                  <a:lnTo>
                    <a:pt x="18161" y="99821"/>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5572" name="Google Shape;5572;p40"/>
          <p:cNvGrpSpPr/>
          <p:nvPr/>
        </p:nvGrpSpPr>
        <p:grpSpPr>
          <a:xfrm rot="-2602200">
            <a:off x="2717800" y="3390899"/>
            <a:ext cx="434849" cy="512065"/>
            <a:chOff x="2717800" y="3390899"/>
            <a:chExt cx="434849" cy="512065"/>
          </a:xfrm>
        </p:grpSpPr>
        <p:sp>
          <p:nvSpPr>
            <p:cNvPr id="5573" name="Google Shape;5573;p40"/>
            <p:cNvSpPr/>
            <p:nvPr/>
          </p:nvSpPr>
          <p:spPr>
            <a:xfrm>
              <a:off x="3023616" y="36437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74" name="Google Shape;5574;p40"/>
            <p:cNvSpPr/>
            <p:nvPr/>
          </p:nvSpPr>
          <p:spPr>
            <a:xfrm>
              <a:off x="3023616" y="36437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75" name="Google Shape;5575;p40"/>
            <p:cNvSpPr/>
            <p:nvPr/>
          </p:nvSpPr>
          <p:spPr>
            <a:xfrm>
              <a:off x="3093212" y="3441192"/>
              <a:ext cx="59437" cy="56643"/>
            </a:xfrm>
            <a:custGeom>
              <a:rect b="b" l="l" r="r" t="t"/>
              <a:pathLst>
                <a:path extrusionOk="0" h="56643" w="59437">
                  <a:moveTo>
                    <a:pt x="16256" y="56642"/>
                  </a:moveTo>
                  <a:lnTo>
                    <a:pt x="5715" y="26034"/>
                  </a:lnTo>
                  <a:lnTo>
                    <a:pt x="0" y="7746"/>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59"/>
                  </a:lnTo>
                  <a:lnTo>
                    <a:pt x="59436" y="14986"/>
                  </a:lnTo>
                  <a:lnTo>
                    <a:pt x="58928" y="16383"/>
                  </a:lnTo>
                  <a:lnTo>
                    <a:pt x="58928" y="19304"/>
                  </a:lnTo>
                  <a:lnTo>
                    <a:pt x="58547" y="21717"/>
                  </a:lnTo>
                  <a:lnTo>
                    <a:pt x="58039" y="21717"/>
                  </a:lnTo>
                  <a:lnTo>
                    <a:pt x="57531" y="23621"/>
                  </a:lnTo>
                  <a:lnTo>
                    <a:pt x="57023" y="24003"/>
                  </a:lnTo>
                  <a:lnTo>
                    <a:pt x="53213" y="30733"/>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76" name="Google Shape;5576;p40"/>
            <p:cNvSpPr/>
            <p:nvPr/>
          </p:nvSpPr>
          <p:spPr>
            <a:xfrm>
              <a:off x="3093212" y="3441192"/>
              <a:ext cx="59437" cy="56643"/>
            </a:xfrm>
            <a:custGeom>
              <a:rect b="b" l="l" r="r" t="t"/>
              <a:pathLst>
                <a:path extrusionOk="0" h="56643" w="59437">
                  <a:moveTo>
                    <a:pt x="16256" y="56642"/>
                  </a:moveTo>
                  <a:lnTo>
                    <a:pt x="5715" y="26034"/>
                  </a:lnTo>
                  <a:lnTo>
                    <a:pt x="0" y="7746"/>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59"/>
                  </a:lnTo>
                  <a:lnTo>
                    <a:pt x="59436" y="14986"/>
                  </a:lnTo>
                  <a:lnTo>
                    <a:pt x="58928" y="16383"/>
                  </a:lnTo>
                  <a:lnTo>
                    <a:pt x="58928" y="19304"/>
                  </a:lnTo>
                  <a:lnTo>
                    <a:pt x="58547" y="21717"/>
                  </a:lnTo>
                  <a:lnTo>
                    <a:pt x="58039" y="21717"/>
                  </a:lnTo>
                  <a:lnTo>
                    <a:pt x="57531" y="23621"/>
                  </a:lnTo>
                  <a:lnTo>
                    <a:pt x="57023" y="24003"/>
                  </a:lnTo>
                  <a:lnTo>
                    <a:pt x="53213" y="30733"/>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77" name="Google Shape;5577;p40"/>
            <p:cNvSpPr/>
            <p:nvPr/>
          </p:nvSpPr>
          <p:spPr>
            <a:xfrm>
              <a:off x="2717800" y="36596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78" name="Google Shape;5578;p40"/>
            <p:cNvSpPr/>
            <p:nvPr/>
          </p:nvSpPr>
          <p:spPr>
            <a:xfrm>
              <a:off x="2717800" y="36596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79" name="Google Shape;5579;p40"/>
            <p:cNvSpPr/>
            <p:nvPr/>
          </p:nvSpPr>
          <p:spPr>
            <a:xfrm>
              <a:off x="2744216" y="3629913"/>
              <a:ext cx="117603" cy="66168"/>
            </a:xfrm>
            <a:custGeom>
              <a:rect b="b" l="l" r="r" t="t"/>
              <a:pathLst>
                <a:path extrusionOk="0" h="66168" w="117603">
                  <a:moveTo>
                    <a:pt x="112776" y="0"/>
                  </a:moveTo>
                  <a:lnTo>
                    <a:pt x="117602" y="61468"/>
                  </a:lnTo>
                  <a:lnTo>
                    <a:pt x="104648" y="65279"/>
                  </a:lnTo>
                  <a:lnTo>
                    <a:pt x="93599" y="66167"/>
                  </a:lnTo>
                  <a:lnTo>
                    <a:pt x="73914" y="65279"/>
                  </a:lnTo>
                  <a:lnTo>
                    <a:pt x="9144" y="65279"/>
                  </a:lnTo>
                  <a:lnTo>
                    <a:pt x="0" y="51309"/>
                  </a:lnTo>
                  <a:lnTo>
                    <a:pt x="2413" y="39371"/>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80" name="Google Shape;5580;p40"/>
            <p:cNvSpPr/>
            <p:nvPr/>
          </p:nvSpPr>
          <p:spPr>
            <a:xfrm>
              <a:off x="3058160" y="34389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81" name="Google Shape;5581;p40"/>
            <p:cNvSpPr/>
            <p:nvPr/>
          </p:nvSpPr>
          <p:spPr>
            <a:xfrm>
              <a:off x="3058160" y="34389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82" name="Google Shape;5582;p40"/>
            <p:cNvSpPr/>
            <p:nvPr/>
          </p:nvSpPr>
          <p:spPr>
            <a:xfrm>
              <a:off x="2930906" y="3681221"/>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83" name="Google Shape;5583;p40"/>
            <p:cNvSpPr/>
            <p:nvPr/>
          </p:nvSpPr>
          <p:spPr>
            <a:xfrm>
              <a:off x="2930906" y="3681221"/>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84" name="Google Shape;5584;p40"/>
            <p:cNvSpPr/>
            <p:nvPr/>
          </p:nvSpPr>
          <p:spPr>
            <a:xfrm>
              <a:off x="2848864" y="36015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85" name="Google Shape;5585;p40"/>
            <p:cNvSpPr/>
            <p:nvPr/>
          </p:nvSpPr>
          <p:spPr>
            <a:xfrm>
              <a:off x="2848864" y="36015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86" name="Google Shape;5586;p40"/>
            <p:cNvSpPr/>
            <p:nvPr/>
          </p:nvSpPr>
          <p:spPr>
            <a:xfrm>
              <a:off x="2978912" y="3456178"/>
              <a:ext cx="115698" cy="106046"/>
            </a:xfrm>
            <a:custGeom>
              <a:rect b="b" l="l" r="r" t="t"/>
              <a:pathLst>
                <a:path extrusionOk="0" h="106046" w="115698">
                  <a:moveTo>
                    <a:pt x="93091" y="0"/>
                  </a:moveTo>
                  <a:lnTo>
                    <a:pt x="109982" y="21082"/>
                  </a:lnTo>
                  <a:lnTo>
                    <a:pt x="115697" y="42671"/>
                  </a:lnTo>
                  <a:lnTo>
                    <a:pt x="109474" y="65658"/>
                  </a:lnTo>
                  <a:lnTo>
                    <a:pt x="35052" y="106045"/>
                  </a:lnTo>
                  <a:lnTo>
                    <a:pt x="0" y="13842"/>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87" name="Google Shape;5587;p40"/>
            <p:cNvSpPr/>
            <p:nvPr/>
          </p:nvSpPr>
          <p:spPr>
            <a:xfrm>
              <a:off x="2978912" y="3456178"/>
              <a:ext cx="115698" cy="106046"/>
            </a:xfrm>
            <a:custGeom>
              <a:rect b="b" l="l" r="r" t="t"/>
              <a:pathLst>
                <a:path extrusionOk="0" h="106046" w="115698">
                  <a:moveTo>
                    <a:pt x="93091" y="0"/>
                  </a:moveTo>
                  <a:lnTo>
                    <a:pt x="109982" y="21082"/>
                  </a:lnTo>
                  <a:lnTo>
                    <a:pt x="115697" y="42671"/>
                  </a:lnTo>
                  <a:lnTo>
                    <a:pt x="109474" y="65658"/>
                  </a:lnTo>
                  <a:lnTo>
                    <a:pt x="35052" y="106045"/>
                  </a:lnTo>
                  <a:lnTo>
                    <a:pt x="0" y="1384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88" name="Google Shape;5588;p40"/>
            <p:cNvSpPr/>
            <p:nvPr/>
          </p:nvSpPr>
          <p:spPr>
            <a:xfrm>
              <a:off x="3078226" y="3390899"/>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89" name="Google Shape;5589;p40"/>
            <p:cNvSpPr/>
            <p:nvPr/>
          </p:nvSpPr>
          <p:spPr>
            <a:xfrm>
              <a:off x="3078226" y="3390899"/>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90" name="Google Shape;5590;p40"/>
            <p:cNvSpPr/>
            <p:nvPr/>
          </p:nvSpPr>
          <p:spPr>
            <a:xfrm>
              <a:off x="3044190" y="3729228"/>
              <a:ext cx="36450" cy="27814"/>
            </a:xfrm>
            <a:custGeom>
              <a:rect b="b" l="l" r="r" t="t"/>
              <a:pathLst>
                <a:path extrusionOk="0" h="27814" w="36450">
                  <a:moveTo>
                    <a:pt x="0" y="0"/>
                  </a:moveTo>
                  <a:lnTo>
                    <a:pt x="8636" y="3429"/>
                  </a:lnTo>
                  <a:lnTo>
                    <a:pt x="24511" y="13462"/>
                  </a:lnTo>
                  <a:lnTo>
                    <a:pt x="36449" y="27813"/>
                  </a:lnTo>
                  <a:lnTo>
                    <a:pt x="8636" y="8635"/>
                  </a:lnTo>
                  <a:lnTo>
                    <a:pt x="508" y="7746"/>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91" name="Google Shape;5591;p40"/>
            <p:cNvSpPr/>
            <p:nvPr/>
          </p:nvSpPr>
          <p:spPr>
            <a:xfrm>
              <a:off x="3044190" y="3729228"/>
              <a:ext cx="36450" cy="27814"/>
            </a:xfrm>
            <a:custGeom>
              <a:rect b="b" l="l" r="r" t="t"/>
              <a:pathLst>
                <a:path extrusionOk="0" h="27814" w="36450">
                  <a:moveTo>
                    <a:pt x="0" y="0"/>
                  </a:moveTo>
                  <a:lnTo>
                    <a:pt x="8636" y="3429"/>
                  </a:lnTo>
                  <a:lnTo>
                    <a:pt x="24511" y="13462"/>
                  </a:lnTo>
                  <a:lnTo>
                    <a:pt x="36449" y="27813"/>
                  </a:lnTo>
                  <a:lnTo>
                    <a:pt x="8636" y="8635"/>
                  </a:lnTo>
                  <a:lnTo>
                    <a:pt x="508" y="774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92" name="Google Shape;5592;p40"/>
            <p:cNvSpPr/>
            <p:nvPr/>
          </p:nvSpPr>
          <p:spPr>
            <a:xfrm>
              <a:off x="3040888" y="37119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93" name="Google Shape;5593;p40"/>
            <p:cNvSpPr/>
            <p:nvPr/>
          </p:nvSpPr>
          <p:spPr>
            <a:xfrm>
              <a:off x="3040888" y="37119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5594" name="Google Shape;5594;p40"/>
            <p:cNvCxnSpPr/>
            <p:nvPr/>
          </p:nvCxnSpPr>
          <p:spPr>
            <a:xfrm flipH="1">
              <a:off x="2973197" y="38079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5595" name="Google Shape;5595;p40"/>
            <p:cNvCxnSpPr/>
            <p:nvPr/>
          </p:nvCxnSpPr>
          <p:spPr>
            <a:xfrm rot="10800000">
              <a:off x="2950083" y="38435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5596" name="Google Shape;5596;p40"/>
            <p:cNvCxnSpPr/>
            <p:nvPr/>
          </p:nvCxnSpPr>
          <p:spPr>
            <a:xfrm rot="10800000">
              <a:off x="2961640" y="38223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5597" name="Google Shape;5597;p40"/>
            <p:cNvCxnSpPr/>
            <p:nvPr/>
          </p:nvCxnSpPr>
          <p:spPr>
            <a:xfrm rot="10800000">
              <a:off x="2954909" y="38597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5598" name="Google Shape;5598;p40"/>
            <p:cNvCxnSpPr/>
            <p:nvPr/>
          </p:nvCxnSpPr>
          <p:spPr>
            <a:xfrm rot="10800000">
              <a:off x="2989961" y="37853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5599" name="Google Shape;5599;p40"/>
            <p:cNvCxnSpPr/>
            <p:nvPr/>
          </p:nvCxnSpPr>
          <p:spPr>
            <a:xfrm flipH="1">
              <a:off x="2975991" y="37585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5600" name="Google Shape;5600;p40"/>
            <p:cNvCxnSpPr/>
            <p:nvPr/>
          </p:nvCxnSpPr>
          <p:spPr>
            <a:xfrm flipH="1">
              <a:off x="2965450" y="37955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5601" name="Google Shape;5601;p40"/>
            <p:cNvCxnSpPr/>
            <p:nvPr/>
          </p:nvCxnSpPr>
          <p:spPr>
            <a:xfrm flipH="1">
              <a:off x="3003931" y="3758946"/>
              <a:ext cx="14351" cy="97536"/>
            </a:xfrm>
            <a:prstGeom prst="straightConnector1">
              <a:avLst/>
            </a:prstGeom>
            <a:noFill/>
            <a:ln cap="flat" cmpd="sng" w="12700">
              <a:solidFill>
                <a:srgbClr val="804000"/>
              </a:solidFill>
              <a:prstDash val="solid"/>
              <a:round/>
              <a:headEnd len="sm" w="sm" type="none"/>
              <a:tailEnd len="sm" w="sm" type="none"/>
            </a:ln>
          </p:spPr>
        </p:cxnSp>
        <p:sp>
          <p:nvSpPr>
            <p:cNvPr id="5602" name="Google Shape;5602;p40"/>
            <p:cNvSpPr/>
            <p:nvPr/>
          </p:nvSpPr>
          <p:spPr>
            <a:xfrm>
              <a:off x="2937637" y="3528186"/>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9"/>
                  </a:lnTo>
                  <a:lnTo>
                    <a:pt x="9652" y="311023"/>
                  </a:lnTo>
                  <a:lnTo>
                    <a:pt x="9652" y="329184"/>
                  </a:lnTo>
                  <a:lnTo>
                    <a:pt x="18288" y="346964"/>
                  </a:lnTo>
                  <a:lnTo>
                    <a:pt x="37465" y="362839"/>
                  </a:lnTo>
                  <a:lnTo>
                    <a:pt x="58039" y="358013"/>
                  </a:lnTo>
                  <a:lnTo>
                    <a:pt x="75819" y="344043"/>
                  </a:lnTo>
                  <a:lnTo>
                    <a:pt x="87884" y="319659"/>
                  </a:lnTo>
                  <a:lnTo>
                    <a:pt x="89789" y="297054"/>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03" name="Google Shape;5603;p40"/>
            <p:cNvSpPr/>
            <p:nvPr/>
          </p:nvSpPr>
          <p:spPr>
            <a:xfrm>
              <a:off x="2918968" y="3408172"/>
              <a:ext cx="159767" cy="80138"/>
            </a:xfrm>
            <a:custGeom>
              <a:rect b="b" l="l" r="r" t="t"/>
              <a:pathLst>
                <a:path extrusionOk="0" h="80138" w="159767">
                  <a:moveTo>
                    <a:pt x="59436" y="75310"/>
                  </a:moveTo>
                  <a:lnTo>
                    <a:pt x="45974" y="80137"/>
                  </a:lnTo>
                  <a:lnTo>
                    <a:pt x="0" y="21971"/>
                  </a:lnTo>
                  <a:lnTo>
                    <a:pt x="19685" y="9016"/>
                  </a:lnTo>
                  <a:lnTo>
                    <a:pt x="35941" y="889"/>
                  </a:lnTo>
                  <a:lnTo>
                    <a:pt x="55118" y="0"/>
                  </a:lnTo>
                  <a:lnTo>
                    <a:pt x="76708" y="2794"/>
                  </a:lnTo>
                  <a:lnTo>
                    <a:pt x="101727" y="6731"/>
                  </a:lnTo>
                  <a:lnTo>
                    <a:pt x="135255" y="15366"/>
                  </a:lnTo>
                  <a:lnTo>
                    <a:pt x="159766" y="22987"/>
                  </a:lnTo>
                  <a:lnTo>
                    <a:pt x="152654" y="54737"/>
                  </a:lnTo>
                  <a:lnTo>
                    <a:pt x="108966" y="56641"/>
                  </a:lnTo>
                  <a:lnTo>
                    <a:pt x="82931" y="5905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04" name="Google Shape;5604;p40"/>
            <p:cNvSpPr/>
            <p:nvPr/>
          </p:nvSpPr>
          <p:spPr>
            <a:xfrm>
              <a:off x="3058160" y="3418712"/>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05" name="Google Shape;5605;p40"/>
            <p:cNvSpPr/>
            <p:nvPr/>
          </p:nvSpPr>
          <p:spPr>
            <a:xfrm>
              <a:off x="3035554" y="3637533"/>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06" name="Google Shape;5606;p40"/>
            <p:cNvSpPr/>
            <p:nvPr/>
          </p:nvSpPr>
          <p:spPr>
            <a:xfrm>
              <a:off x="3035554" y="3637533"/>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07" name="Google Shape;5607;p40"/>
            <p:cNvSpPr/>
            <p:nvPr/>
          </p:nvSpPr>
          <p:spPr>
            <a:xfrm>
              <a:off x="3034157" y="3671188"/>
              <a:ext cx="26798" cy="27814"/>
            </a:xfrm>
            <a:custGeom>
              <a:rect b="b" l="l" r="r" t="t"/>
              <a:pathLst>
                <a:path extrusionOk="0" h="27814" w="26798">
                  <a:moveTo>
                    <a:pt x="0" y="25400"/>
                  </a:moveTo>
                  <a:lnTo>
                    <a:pt x="1397" y="8636"/>
                  </a:lnTo>
                  <a:lnTo>
                    <a:pt x="16764" y="0"/>
                  </a:lnTo>
                  <a:lnTo>
                    <a:pt x="26797" y="3303"/>
                  </a:lnTo>
                  <a:lnTo>
                    <a:pt x="25400" y="14352"/>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08" name="Google Shape;5608;p40"/>
            <p:cNvSpPr/>
            <p:nvPr/>
          </p:nvSpPr>
          <p:spPr>
            <a:xfrm>
              <a:off x="3034157" y="3671188"/>
              <a:ext cx="26798" cy="27814"/>
            </a:xfrm>
            <a:custGeom>
              <a:rect b="b" l="l" r="r" t="t"/>
              <a:pathLst>
                <a:path extrusionOk="0" h="27814" w="26798">
                  <a:moveTo>
                    <a:pt x="0" y="25400"/>
                  </a:moveTo>
                  <a:lnTo>
                    <a:pt x="1397" y="8636"/>
                  </a:lnTo>
                  <a:lnTo>
                    <a:pt x="16764" y="0"/>
                  </a:lnTo>
                  <a:lnTo>
                    <a:pt x="26797" y="3303"/>
                  </a:lnTo>
                  <a:lnTo>
                    <a:pt x="25400" y="14352"/>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09" name="Google Shape;5609;p40"/>
            <p:cNvSpPr/>
            <p:nvPr/>
          </p:nvSpPr>
          <p:spPr>
            <a:xfrm>
              <a:off x="2917444" y="3662553"/>
              <a:ext cx="57659" cy="77217"/>
            </a:xfrm>
            <a:custGeom>
              <a:rect b="b" l="l" r="r" t="t"/>
              <a:pathLst>
                <a:path extrusionOk="0" h="77217" w="57659">
                  <a:moveTo>
                    <a:pt x="0" y="46990"/>
                  </a:moveTo>
                  <a:lnTo>
                    <a:pt x="1905" y="24003"/>
                  </a:lnTo>
                  <a:lnTo>
                    <a:pt x="18288" y="0"/>
                  </a:lnTo>
                  <a:lnTo>
                    <a:pt x="57658" y="73914"/>
                  </a:lnTo>
                  <a:lnTo>
                    <a:pt x="42799" y="77216"/>
                  </a:lnTo>
                  <a:lnTo>
                    <a:pt x="18288" y="7099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10" name="Google Shape;5610;p40"/>
            <p:cNvSpPr/>
            <p:nvPr/>
          </p:nvSpPr>
          <p:spPr>
            <a:xfrm>
              <a:off x="2883408" y="34230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2" y="316357"/>
                  </a:lnTo>
                  <a:lnTo>
                    <a:pt x="95504" y="319659"/>
                  </a:lnTo>
                  <a:lnTo>
                    <a:pt x="72517" y="301371"/>
                  </a:lnTo>
                  <a:lnTo>
                    <a:pt x="56642" y="282194"/>
                  </a:lnTo>
                  <a:lnTo>
                    <a:pt x="39879" y="250952"/>
                  </a:lnTo>
                  <a:lnTo>
                    <a:pt x="22987" y="205867"/>
                  </a:lnTo>
                  <a:lnTo>
                    <a:pt x="7620" y="154559"/>
                  </a:lnTo>
                  <a:lnTo>
                    <a:pt x="0" y="94996"/>
                  </a:lnTo>
                  <a:lnTo>
                    <a:pt x="2413" y="62865"/>
                  </a:lnTo>
                  <a:lnTo>
                    <a:pt x="9652" y="39878"/>
                  </a:lnTo>
                  <a:lnTo>
                    <a:pt x="20193" y="20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11" name="Google Shape;5611;p40"/>
            <p:cNvSpPr/>
            <p:nvPr/>
          </p:nvSpPr>
          <p:spPr>
            <a:xfrm>
              <a:off x="2905506" y="35199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12" name="Google Shape;5612;p40"/>
            <p:cNvSpPr/>
            <p:nvPr/>
          </p:nvSpPr>
          <p:spPr>
            <a:xfrm>
              <a:off x="2905506" y="35199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5613" name="Google Shape;5613;p40"/>
          <p:cNvGrpSpPr/>
          <p:nvPr/>
        </p:nvGrpSpPr>
        <p:grpSpPr>
          <a:xfrm rot="6047400">
            <a:off x="3987800" y="0"/>
            <a:ext cx="434849" cy="512065"/>
            <a:chOff x="3987800" y="0"/>
            <a:chExt cx="434849" cy="512065"/>
          </a:xfrm>
        </p:grpSpPr>
        <p:sp>
          <p:nvSpPr>
            <p:cNvPr id="5614" name="Google Shape;5614;p40"/>
            <p:cNvSpPr/>
            <p:nvPr/>
          </p:nvSpPr>
          <p:spPr>
            <a:xfrm>
              <a:off x="4293616" y="2528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15" name="Google Shape;5615;p40"/>
            <p:cNvSpPr/>
            <p:nvPr/>
          </p:nvSpPr>
          <p:spPr>
            <a:xfrm>
              <a:off x="4293616" y="2528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16" name="Google Shape;5616;p40"/>
            <p:cNvSpPr/>
            <p:nvPr/>
          </p:nvSpPr>
          <p:spPr>
            <a:xfrm>
              <a:off x="4363212" y="502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17" name="Google Shape;5617;p40"/>
            <p:cNvSpPr/>
            <p:nvPr/>
          </p:nvSpPr>
          <p:spPr>
            <a:xfrm>
              <a:off x="4363212" y="502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18" name="Google Shape;5618;p40"/>
            <p:cNvSpPr/>
            <p:nvPr/>
          </p:nvSpPr>
          <p:spPr>
            <a:xfrm>
              <a:off x="3987800" y="2687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19" name="Google Shape;5619;p40"/>
            <p:cNvSpPr/>
            <p:nvPr/>
          </p:nvSpPr>
          <p:spPr>
            <a:xfrm>
              <a:off x="3987800" y="2687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20" name="Google Shape;5620;p40"/>
            <p:cNvSpPr/>
            <p:nvPr/>
          </p:nvSpPr>
          <p:spPr>
            <a:xfrm>
              <a:off x="4014216" y="2390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21" name="Google Shape;5621;p40"/>
            <p:cNvSpPr/>
            <p:nvPr/>
          </p:nvSpPr>
          <p:spPr>
            <a:xfrm>
              <a:off x="4328160" y="480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22" name="Google Shape;5622;p40"/>
            <p:cNvSpPr/>
            <p:nvPr/>
          </p:nvSpPr>
          <p:spPr>
            <a:xfrm>
              <a:off x="4328160" y="480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23" name="Google Shape;5623;p40"/>
            <p:cNvSpPr/>
            <p:nvPr/>
          </p:nvSpPr>
          <p:spPr>
            <a:xfrm>
              <a:off x="4200906" y="2903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24" name="Google Shape;5624;p40"/>
            <p:cNvSpPr/>
            <p:nvPr/>
          </p:nvSpPr>
          <p:spPr>
            <a:xfrm>
              <a:off x="4200906" y="2903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25" name="Google Shape;5625;p40"/>
            <p:cNvSpPr/>
            <p:nvPr/>
          </p:nvSpPr>
          <p:spPr>
            <a:xfrm>
              <a:off x="4118864" y="2106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26" name="Google Shape;5626;p40"/>
            <p:cNvSpPr/>
            <p:nvPr/>
          </p:nvSpPr>
          <p:spPr>
            <a:xfrm>
              <a:off x="4118864" y="2106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27" name="Google Shape;5627;p40"/>
            <p:cNvSpPr/>
            <p:nvPr/>
          </p:nvSpPr>
          <p:spPr>
            <a:xfrm>
              <a:off x="4248912" y="652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28" name="Google Shape;5628;p40"/>
            <p:cNvSpPr/>
            <p:nvPr/>
          </p:nvSpPr>
          <p:spPr>
            <a:xfrm>
              <a:off x="4248912" y="652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29" name="Google Shape;5629;p40"/>
            <p:cNvSpPr/>
            <p:nvPr/>
          </p:nvSpPr>
          <p:spPr>
            <a:xfrm>
              <a:off x="4348226" y="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30" name="Google Shape;5630;p40"/>
            <p:cNvSpPr/>
            <p:nvPr/>
          </p:nvSpPr>
          <p:spPr>
            <a:xfrm>
              <a:off x="4348226" y="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31" name="Google Shape;5631;p40"/>
            <p:cNvSpPr/>
            <p:nvPr/>
          </p:nvSpPr>
          <p:spPr>
            <a:xfrm>
              <a:off x="4314190" y="3383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32" name="Google Shape;5632;p40"/>
            <p:cNvSpPr/>
            <p:nvPr/>
          </p:nvSpPr>
          <p:spPr>
            <a:xfrm>
              <a:off x="4314190" y="3383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33" name="Google Shape;5633;p40"/>
            <p:cNvSpPr/>
            <p:nvPr/>
          </p:nvSpPr>
          <p:spPr>
            <a:xfrm>
              <a:off x="4310888" y="3210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34" name="Google Shape;5634;p40"/>
            <p:cNvSpPr/>
            <p:nvPr/>
          </p:nvSpPr>
          <p:spPr>
            <a:xfrm>
              <a:off x="4310888" y="3210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5635" name="Google Shape;5635;p40"/>
            <p:cNvCxnSpPr/>
            <p:nvPr/>
          </p:nvCxnSpPr>
          <p:spPr>
            <a:xfrm flipH="1">
              <a:off x="4243197" y="4170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5636" name="Google Shape;5636;p40"/>
            <p:cNvCxnSpPr/>
            <p:nvPr/>
          </p:nvCxnSpPr>
          <p:spPr>
            <a:xfrm rot="10800000">
              <a:off x="4220083" y="4526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5637" name="Google Shape;5637;p40"/>
            <p:cNvCxnSpPr/>
            <p:nvPr/>
          </p:nvCxnSpPr>
          <p:spPr>
            <a:xfrm rot="10800000">
              <a:off x="4231640" y="4314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5638" name="Google Shape;5638;p40"/>
            <p:cNvCxnSpPr/>
            <p:nvPr/>
          </p:nvCxnSpPr>
          <p:spPr>
            <a:xfrm rot="10800000">
              <a:off x="4224909" y="4688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5639" name="Google Shape;5639;p40"/>
            <p:cNvCxnSpPr/>
            <p:nvPr/>
          </p:nvCxnSpPr>
          <p:spPr>
            <a:xfrm rot="10800000">
              <a:off x="4259961" y="3944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5640" name="Google Shape;5640;p40"/>
            <p:cNvCxnSpPr/>
            <p:nvPr/>
          </p:nvCxnSpPr>
          <p:spPr>
            <a:xfrm flipH="1">
              <a:off x="4245991" y="3676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5641" name="Google Shape;5641;p40"/>
            <p:cNvCxnSpPr/>
            <p:nvPr/>
          </p:nvCxnSpPr>
          <p:spPr>
            <a:xfrm flipH="1">
              <a:off x="4235450" y="4046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5642" name="Google Shape;5642;p40"/>
            <p:cNvCxnSpPr/>
            <p:nvPr/>
          </p:nvCxnSpPr>
          <p:spPr>
            <a:xfrm flipH="1">
              <a:off x="4273931" y="368046"/>
              <a:ext cx="14351" cy="97536"/>
            </a:xfrm>
            <a:prstGeom prst="straightConnector1">
              <a:avLst/>
            </a:prstGeom>
            <a:noFill/>
            <a:ln cap="flat" cmpd="sng" w="12700">
              <a:solidFill>
                <a:srgbClr val="804000"/>
              </a:solidFill>
              <a:prstDash val="solid"/>
              <a:round/>
              <a:headEnd len="sm" w="sm" type="none"/>
              <a:tailEnd len="sm" w="sm" type="none"/>
            </a:ln>
          </p:spPr>
        </p:cxnSp>
        <p:sp>
          <p:nvSpPr>
            <p:cNvPr id="5643" name="Google Shape;5643;p40"/>
            <p:cNvSpPr/>
            <p:nvPr/>
          </p:nvSpPr>
          <p:spPr>
            <a:xfrm>
              <a:off x="4207637" y="1372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44" name="Google Shape;5644;p40"/>
            <p:cNvSpPr/>
            <p:nvPr/>
          </p:nvSpPr>
          <p:spPr>
            <a:xfrm>
              <a:off x="4188968" y="172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45" name="Google Shape;5645;p40"/>
            <p:cNvSpPr/>
            <p:nvPr/>
          </p:nvSpPr>
          <p:spPr>
            <a:xfrm>
              <a:off x="4328160" y="278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46" name="Google Shape;5646;p40"/>
            <p:cNvSpPr/>
            <p:nvPr/>
          </p:nvSpPr>
          <p:spPr>
            <a:xfrm>
              <a:off x="4305554" y="2466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47" name="Google Shape;5647;p40"/>
            <p:cNvSpPr/>
            <p:nvPr/>
          </p:nvSpPr>
          <p:spPr>
            <a:xfrm>
              <a:off x="4305554" y="2466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48" name="Google Shape;5648;p40"/>
            <p:cNvSpPr/>
            <p:nvPr/>
          </p:nvSpPr>
          <p:spPr>
            <a:xfrm>
              <a:off x="4304157" y="2802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49" name="Google Shape;5649;p40"/>
            <p:cNvSpPr/>
            <p:nvPr/>
          </p:nvSpPr>
          <p:spPr>
            <a:xfrm>
              <a:off x="4304157" y="2802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50" name="Google Shape;5650;p40"/>
            <p:cNvSpPr/>
            <p:nvPr/>
          </p:nvSpPr>
          <p:spPr>
            <a:xfrm>
              <a:off x="4187444" y="2716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51" name="Google Shape;5651;p40"/>
            <p:cNvSpPr/>
            <p:nvPr/>
          </p:nvSpPr>
          <p:spPr>
            <a:xfrm>
              <a:off x="4153408" y="321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52" name="Google Shape;5652;p40"/>
            <p:cNvSpPr/>
            <p:nvPr/>
          </p:nvSpPr>
          <p:spPr>
            <a:xfrm>
              <a:off x="4175506" y="1290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53" name="Google Shape;5653;p40"/>
            <p:cNvSpPr/>
            <p:nvPr/>
          </p:nvSpPr>
          <p:spPr>
            <a:xfrm>
              <a:off x="4175506" y="1290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5654" name="Google Shape;5654;p40"/>
          <p:cNvGrpSpPr/>
          <p:nvPr/>
        </p:nvGrpSpPr>
        <p:grpSpPr>
          <a:xfrm rot="-5743200">
            <a:off x="5334000" y="2794000"/>
            <a:ext cx="434849" cy="512065"/>
            <a:chOff x="5334000" y="2794000"/>
            <a:chExt cx="434849" cy="512065"/>
          </a:xfrm>
        </p:grpSpPr>
        <p:sp>
          <p:nvSpPr>
            <p:cNvPr id="5655" name="Google Shape;5655;p40"/>
            <p:cNvSpPr/>
            <p:nvPr/>
          </p:nvSpPr>
          <p:spPr>
            <a:xfrm>
              <a:off x="5639816" y="30468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56" name="Google Shape;5656;p40"/>
            <p:cNvSpPr/>
            <p:nvPr/>
          </p:nvSpPr>
          <p:spPr>
            <a:xfrm>
              <a:off x="5639816" y="30468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57" name="Google Shape;5657;p40"/>
            <p:cNvSpPr/>
            <p:nvPr/>
          </p:nvSpPr>
          <p:spPr>
            <a:xfrm>
              <a:off x="5709412" y="28442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58" name="Google Shape;5658;p40"/>
            <p:cNvSpPr/>
            <p:nvPr/>
          </p:nvSpPr>
          <p:spPr>
            <a:xfrm>
              <a:off x="5709412" y="28442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59" name="Google Shape;5659;p40"/>
            <p:cNvSpPr/>
            <p:nvPr/>
          </p:nvSpPr>
          <p:spPr>
            <a:xfrm>
              <a:off x="5334000" y="30627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60" name="Google Shape;5660;p40"/>
            <p:cNvSpPr/>
            <p:nvPr/>
          </p:nvSpPr>
          <p:spPr>
            <a:xfrm>
              <a:off x="5334000" y="30627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61" name="Google Shape;5661;p40"/>
            <p:cNvSpPr/>
            <p:nvPr/>
          </p:nvSpPr>
          <p:spPr>
            <a:xfrm>
              <a:off x="5360416" y="30330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62" name="Google Shape;5662;p40"/>
            <p:cNvSpPr/>
            <p:nvPr/>
          </p:nvSpPr>
          <p:spPr>
            <a:xfrm>
              <a:off x="5674360" y="28420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63" name="Google Shape;5663;p40"/>
            <p:cNvSpPr/>
            <p:nvPr/>
          </p:nvSpPr>
          <p:spPr>
            <a:xfrm>
              <a:off x="5674360" y="28420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64" name="Google Shape;5664;p40"/>
            <p:cNvSpPr/>
            <p:nvPr/>
          </p:nvSpPr>
          <p:spPr>
            <a:xfrm>
              <a:off x="5547106" y="30843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65" name="Google Shape;5665;p40"/>
            <p:cNvSpPr/>
            <p:nvPr/>
          </p:nvSpPr>
          <p:spPr>
            <a:xfrm>
              <a:off x="5547106" y="30843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66" name="Google Shape;5666;p40"/>
            <p:cNvSpPr/>
            <p:nvPr/>
          </p:nvSpPr>
          <p:spPr>
            <a:xfrm>
              <a:off x="5465064" y="30046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67" name="Google Shape;5667;p40"/>
            <p:cNvSpPr/>
            <p:nvPr/>
          </p:nvSpPr>
          <p:spPr>
            <a:xfrm>
              <a:off x="5465064" y="30046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68" name="Google Shape;5668;p40"/>
            <p:cNvSpPr/>
            <p:nvPr/>
          </p:nvSpPr>
          <p:spPr>
            <a:xfrm>
              <a:off x="5595112" y="28592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69" name="Google Shape;5669;p40"/>
            <p:cNvSpPr/>
            <p:nvPr/>
          </p:nvSpPr>
          <p:spPr>
            <a:xfrm>
              <a:off x="5595112" y="28592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70" name="Google Shape;5670;p40"/>
            <p:cNvSpPr/>
            <p:nvPr/>
          </p:nvSpPr>
          <p:spPr>
            <a:xfrm>
              <a:off x="5694426" y="27940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71" name="Google Shape;5671;p40"/>
            <p:cNvSpPr/>
            <p:nvPr/>
          </p:nvSpPr>
          <p:spPr>
            <a:xfrm>
              <a:off x="5694426" y="27940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72" name="Google Shape;5672;p40"/>
            <p:cNvSpPr/>
            <p:nvPr/>
          </p:nvSpPr>
          <p:spPr>
            <a:xfrm>
              <a:off x="5660390" y="31323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73" name="Google Shape;5673;p40"/>
            <p:cNvSpPr/>
            <p:nvPr/>
          </p:nvSpPr>
          <p:spPr>
            <a:xfrm>
              <a:off x="5660390" y="31323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74" name="Google Shape;5674;p40"/>
            <p:cNvSpPr/>
            <p:nvPr/>
          </p:nvSpPr>
          <p:spPr>
            <a:xfrm>
              <a:off x="5657088" y="31150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75" name="Google Shape;5675;p40"/>
            <p:cNvSpPr/>
            <p:nvPr/>
          </p:nvSpPr>
          <p:spPr>
            <a:xfrm>
              <a:off x="5657088" y="31150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5676" name="Google Shape;5676;p40"/>
            <p:cNvCxnSpPr/>
            <p:nvPr/>
          </p:nvCxnSpPr>
          <p:spPr>
            <a:xfrm flipH="1">
              <a:off x="5589397" y="32110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5677" name="Google Shape;5677;p40"/>
            <p:cNvCxnSpPr/>
            <p:nvPr/>
          </p:nvCxnSpPr>
          <p:spPr>
            <a:xfrm rot="10800000">
              <a:off x="5566283" y="32466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5678" name="Google Shape;5678;p40"/>
            <p:cNvCxnSpPr/>
            <p:nvPr/>
          </p:nvCxnSpPr>
          <p:spPr>
            <a:xfrm rot="10800000">
              <a:off x="5577840" y="32254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5679" name="Google Shape;5679;p40"/>
            <p:cNvCxnSpPr/>
            <p:nvPr/>
          </p:nvCxnSpPr>
          <p:spPr>
            <a:xfrm rot="10800000">
              <a:off x="5571109" y="32628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5680" name="Google Shape;5680;p40"/>
            <p:cNvCxnSpPr/>
            <p:nvPr/>
          </p:nvCxnSpPr>
          <p:spPr>
            <a:xfrm rot="10800000">
              <a:off x="5606161" y="31884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5681" name="Google Shape;5681;p40"/>
            <p:cNvCxnSpPr/>
            <p:nvPr/>
          </p:nvCxnSpPr>
          <p:spPr>
            <a:xfrm flipH="1">
              <a:off x="5592191" y="31616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5682" name="Google Shape;5682;p40"/>
            <p:cNvCxnSpPr/>
            <p:nvPr/>
          </p:nvCxnSpPr>
          <p:spPr>
            <a:xfrm flipH="1">
              <a:off x="5581650" y="31986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5683" name="Google Shape;5683;p40"/>
            <p:cNvCxnSpPr/>
            <p:nvPr/>
          </p:nvCxnSpPr>
          <p:spPr>
            <a:xfrm flipH="1">
              <a:off x="5620131" y="3162046"/>
              <a:ext cx="14351" cy="97536"/>
            </a:xfrm>
            <a:prstGeom prst="straightConnector1">
              <a:avLst/>
            </a:prstGeom>
            <a:noFill/>
            <a:ln cap="flat" cmpd="sng" w="12700">
              <a:solidFill>
                <a:srgbClr val="804000"/>
              </a:solidFill>
              <a:prstDash val="solid"/>
              <a:round/>
              <a:headEnd len="sm" w="sm" type="none"/>
              <a:tailEnd len="sm" w="sm" type="none"/>
            </a:ln>
          </p:spPr>
        </p:cxnSp>
        <p:sp>
          <p:nvSpPr>
            <p:cNvPr id="5684" name="Google Shape;5684;p40"/>
            <p:cNvSpPr/>
            <p:nvPr/>
          </p:nvSpPr>
          <p:spPr>
            <a:xfrm>
              <a:off x="5553837" y="29312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85" name="Google Shape;5685;p40"/>
            <p:cNvSpPr/>
            <p:nvPr/>
          </p:nvSpPr>
          <p:spPr>
            <a:xfrm>
              <a:off x="5535168" y="28112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86" name="Google Shape;5686;p40"/>
            <p:cNvSpPr/>
            <p:nvPr/>
          </p:nvSpPr>
          <p:spPr>
            <a:xfrm>
              <a:off x="5674360" y="28218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87" name="Google Shape;5687;p40"/>
            <p:cNvSpPr/>
            <p:nvPr/>
          </p:nvSpPr>
          <p:spPr>
            <a:xfrm>
              <a:off x="5651754" y="30406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88" name="Google Shape;5688;p40"/>
            <p:cNvSpPr/>
            <p:nvPr/>
          </p:nvSpPr>
          <p:spPr>
            <a:xfrm>
              <a:off x="5651754" y="30406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89" name="Google Shape;5689;p40"/>
            <p:cNvSpPr/>
            <p:nvPr/>
          </p:nvSpPr>
          <p:spPr>
            <a:xfrm>
              <a:off x="5650357" y="30742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90" name="Google Shape;5690;p40"/>
            <p:cNvSpPr/>
            <p:nvPr/>
          </p:nvSpPr>
          <p:spPr>
            <a:xfrm>
              <a:off x="5650357" y="30742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91" name="Google Shape;5691;p40"/>
            <p:cNvSpPr/>
            <p:nvPr/>
          </p:nvSpPr>
          <p:spPr>
            <a:xfrm>
              <a:off x="5533644" y="30656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92" name="Google Shape;5692;p40"/>
            <p:cNvSpPr/>
            <p:nvPr/>
          </p:nvSpPr>
          <p:spPr>
            <a:xfrm>
              <a:off x="5499608" y="28261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93" name="Google Shape;5693;p40"/>
            <p:cNvSpPr/>
            <p:nvPr/>
          </p:nvSpPr>
          <p:spPr>
            <a:xfrm>
              <a:off x="5521706" y="29230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94" name="Google Shape;5694;p40"/>
            <p:cNvSpPr/>
            <p:nvPr/>
          </p:nvSpPr>
          <p:spPr>
            <a:xfrm>
              <a:off x="5521706" y="29230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5695" name="Google Shape;5695;p40"/>
          <p:cNvGrpSpPr/>
          <p:nvPr/>
        </p:nvGrpSpPr>
        <p:grpSpPr>
          <a:xfrm rot="-7509000">
            <a:off x="6680198" y="3238500"/>
            <a:ext cx="434850" cy="512065"/>
            <a:chOff x="6680198" y="3238500"/>
            <a:chExt cx="434850" cy="512065"/>
          </a:xfrm>
        </p:grpSpPr>
        <p:sp>
          <p:nvSpPr>
            <p:cNvPr id="5696" name="Google Shape;5696;p40"/>
            <p:cNvSpPr/>
            <p:nvPr/>
          </p:nvSpPr>
          <p:spPr>
            <a:xfrm>
              <a:off x="6986013" y="3491357"/>
              <a:ext cx="25910" cy="49912"/>
            </a:xfrm>
            <a:custGeom>
              <a:rect b="b" l="l" r="r" t="t"/>
              <a:pathLst>
                <a:path extrusionOk="0" h="49912" w="25910">
                  <a:moveTo>
                    <a:pt x="9017" y="49911"/>
                  </a:moveTo>
                  <a:lnTo>
                    <a:pt x="8128" y="15367"/>
                  </a:lnTo>
                  <a:lnTo>
                    <a:pt x="0" y="13969"/>
                  </a:lnTo>
                  <a:lnTo>
                    <a:pt x="25909" y="0"/>
                  </a:lnTo>
                  <a:lnTo>
                    <a:pt x="25909"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97" name="Google Shape;5697;p40"/>
            <p:cNvSpPr/>
            <p:nvPr/>
          </p:nvSpPr>
          <p:spPr>
            <a:xfrm>
              <a:off x="6986013" y="3491357"/>
              <a:ext cx="25910" cy="49912"/>
            </a:xfrm>
            <a:custGeom>
              <a:rect b="b" l="l" r="r" t="t"/>
              <a:pathLst>
                <a:path extrusionOk="0" h="49912" w="25910">
                  <a:moveTo>
                    <a:pt x="9017" y="49911"/>
                  </a:moveTo>
                  <a:lnTo>
                    <a:pt x="8128" y="15367"/>
                  </a:lnTo>
                  <a:lnTo>
                    <a:pt x="0" y="13969"/>
                  </a:lnTo>
                  <a:lnTo>
                    <a:pt x="25909" y="0"/>
                  </a:lnTo>
                  <a:lnTo>
                    <a:pt x="25909"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98" name="Google Shape;5698;p40"/>
            <p:cNvSpPr/>
            <p:nvPr/>
          </p:nvSpPr>
          <p:spPr>
            <a:xfrm>
              <a:off x="7055610" y="3288792"/>
              <a:ext cx="59438" cy="56643"/>
            </a:xfrm>
            <a:custGeom>
              <a:rect b="b" l="l" r="r" t="t"/>
              <a:pathLst>
                <a:path extrusionOk="0" h="56643" w="59438">
                  <a:moveTo>
                    <a:pt x="16255" y="56642"/>
                  </a:moveTo>
                  <a:lnTo>
                    <a:pt x="5716" y="26034"/>
                  </a:lnTo>
                  <a:lnTo>
                    <a:pt x="0" y="7746"/>
                  </a:lnTo>
                  <a:lnTo>
                    <a:pt x="7621" y="4318"/>
                  </a:lnTo>
                  <a:lnTo>
                    <a:pt x="17273" y="2031"/>
                  </a:lnTo>
                  <a:lnTo>
                    <a:pt x="26798" y="507"/>
                  </a:lnTo>
                  <a:lnTo>
                    <a:pt x="40260" y="0"/>
                  </a:lnTo>
                  <a:lnTo>
                    <a:pt x="50293" y="2413"/>
                  </a:lnTo>
                  <a:lnTo>
                    <a:pt x="51309" y="2920"/>
                  </a:lnTo>
                  <a:lnTo>
                    <a:pt x="51309" y="3428"/>
                  </a:lnTo>
                  <a:lnTo>
                    <a:pt x="53722" y="4318"/>
                  </a:lnTo>
                  <a:lnTo>
                    <a:pt x="56135" y="7239"/>
                  </a:lnTo>
                  <a:lnTo>
                    <a:pt x="57530" y="8636"/>
                  </a:lnTo>
                  <a:lnTo>
                    <a:pt x="58040" y="9652"/>
                  </a:lnTo>
                  <a:lnTo>
                    <a:pt x="58040" y="10159"/>
                  </a:lnTo>
                  <a:lnTo>
                    <a:pt x="59437" y="14986"/>
                  </a:lnTo>
                  <a:lnTo>
                    <a:pt x="58929" y="16382"/>
                  </a:lnTo>
                  <a:lnTo>
                    <a:pt x="58929" y="19303"/>
                  </a:lnTo>
                  <a:lnTo>
                    <a:pt x="58548" y="21717"/>
                  </a:lnTo>
                  <a:lnTo>
                    <a:pt x="58040" y="21717"/>
                  </a:lnTo>
                  <a:lnTo>
                    <a:pt x="57530" y="23621"/>
                  </a:lnTo>
                  <a:lnTo>
                    <a:pt x="57024" y="24003"/>
                  </a:lnTo>
                  <a:lnTo>
                    <a:pt x="53213" y="30733"/>
                  </a:lnTo>
                  <a:lnTo>
                    <a:pt x="41275" y="42799"/>
                  </a:lnTo>
                  <a:lnTo>
                    <a:pt x="38353" y="44195"/>
                  </a:lnTo>
                  <a:lnTo>
                    <a:pt x="37847" y="44703"/>
                  </a:lnTo>
                  <a:lnTo>
                    <a:pt x="30606" y="49530"/>
                  </a:lnTo>
                  <a:lnTo>
                    <a:pt x="21081"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99" name="Google Shape;5699;p40"/>
            <p:cNvSpPr/>
            <p:nvPr/>
          </p:nvSpPr>
          <p:spPr>
            <a:xfrm>
              <a:off x="7055610" y="3288792"/>
              <a:ext cx="59438" cy="56643"/>
            </a:xfrm>
            <a:custGeom>
              <a:rect b="b" l="l" r="r" t="t"/>
              <a:pathLst>
                <a:path extrusionOk="0" h="56643" w="59438">
                  <a:moveTo>
                    <a:pt x="16255" y="56642"/>
                  </a:moveTo>
                  <a:lnTo>
                    <a:pt x="5716" y="26034"/>
                  </a:lnTo>
                  <a:lnTo>
                    <a:pt x="0" y="7746"/>
                  </a:lnTo>
                  <a:lnTo>
                    <a:pt x="7621" y="4318"/>
                  </a:lnTo>
                  <a:lnTo>
                    <a:pt x="17273" y="2031"/>
                  </a:lnTo>
                  <a:lnTo>
                    <a:pt x="26798" y="507"/>
                  </a:lnTo>
                  <a:lnTo>
                    <a:pt x="40260" y="0"/>
                  </a:lnTo>
                  <a:lnTo>
                    <a:pt x="50293" y="2413"/>
                  </a:lnTo>
                  <a:lnTo>
                    <a:pt x="51309" y="2920"/>
                  </a:lnTo>
                  <a:lnTo>
                    <a:pt x="51309" y="3428"/>
                  </a:lnTo>
                  <a:lnTo>
                    <a:pt x="53722" y="4318"/>
                  </a:lnTo>
                  <a:lnTo>
                    <a:pt x="56135" y="7239"/>
                  </a:lnTo>
                  <a:lnTo>
                    <a:pt x="57530" y="8636"/>
                  </a:lnTo>
                  <a:lnTo>
                    <a:pt x="58040" y="9652"/>
                  </a:lnTo>
                  <a:lnTo>
                    <a:pt x="58040" y="10159"/>
                  </a:lnTo>
                  <a:lnTo>
                    <a:pt x="59437" y="14986"/>
                  </a:lnTo>
                  <a:lnTo>
                    <a:pt x="58929" y="16382"/>
                  </a:lnTo>
                  <a:lnTo>
                    <a:pt x="58929" y="19303"/>
                  </a:lnTo>
                  <a:lnTo>
                    <a:pt x="58548" y="21717"/>
                  </a:lnTo>
                  <a:lnTo>
                    <a:pt x="58040" y="21717"/>
                  </a:lnTo>
                  <a:lnTo>
                    <a:pt x="57530" y="23621"/>
                  </a:lnTo>
                  <a:lnTo>
                    <a:pt x="57024" y="24003"/>
                  </a:lnTo>
                  <a:lnTo>
                    <a:pt x="53213" y="30733"/>
                  </a:lnTo>
                  <a:lnTo>
                    <a:pt x="41275" y="42799"/>
                  </a:lnTo>
                  <a:lnTo>
                    <a:pt x="38353" y="44195"/>
                  </a:lnTo>
                  <a:lnTo>
                    <a:pt x="37847" y="44703"/>
                  </a:lnTo>
                  <a:lnTo>
                    <a:pt x="30606" y="49530"/>
                  </a:lnTo>
                  <a:lnTo>
                    <a:pt x="21081"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00" name="Google Shape;5700;p40"/>
            <p:cNvSpPr/>
            <p:nvPr/>
          </p:nvSpPr>
          <p:spPr>
            <a:xfrm>
              <a:off x="6680198" y="3507232"/>
              <a:ext cx="39881" cy="49023"/>
            </a:xfrm>
            <a:custGeom>
              <a:rect b="b" l="l" r="r" t="t"/>
              <a:pathLst>
                <a:path extrusionOk="0" h="49023" w="39881">
                  <a:moveTo>
                    <a:pt x="18288" y="0"/>
                  </a:moveTo>
                  <a:lnTo>
                    <a:pt x="31624" y="5715"/>
                  </a:lnTo>
                  <a:lnTo>
                    <a:pt x="39372" y="12065"/>
                  </a:lnTo>
                  <a:lnTo>
                    <a:pt x="39880" y="35052"/>
                  </a:lnTo>
                  <a:lnTo>
                    <a:pt x="25909" y="47117"/>
                  </a:lnTo>
                  <a:lnTo>
                    <a:pt x="8636" y="49022"/>
                  </a:lnTo>
                  <a:lnTo>
                    <a:pt x="0" y="29337"/>
                  </a:lnTo>
                  <a:lnTo>
                    <a:pt x="1398"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01" name="Google Shape;5701;p40"/>
            <p:cNvSpPr/>
            <p:nvPr/>
          </p:nvSpPr>
          <p:spPr>
            <a:xfrm>
              <a:off x="6680198" y="3507232"/>
              <a:ext cx="39881" cy="49023"/>
            </a:xfrm>
            <a:custGeom>
              <a:rect b="b" l="l" r="r" t="t"/>
              <a:pathLst>
                <a:path extrusionOk="0" h="49023" w="39881">
                  <a:moveTo>
                    <a:pt x="18288" y="0"/>
                  </a:moveTo>
                  <a:lnTo>
                    <a:pt x="31624" y="5715"/>
                  </a:lnTo>
                  <a:lnTo>
                    <a:pt x="39372" y="12065"/>
                  </a:lnTo>
                  <a:lnTo>
                    <a:pt x="39880" y="35052"/>
                  </a:lnTo>
                  <a:lnTo>
                    <a:pt x="25909" y="47117"/>
                  </a:lnTo>
                  <a:lnTo>
                    <a:pt x="8636" y="49022"/>
                  </a:lnTo>
                  <a:lnTo>
                    <a:pt x="0" y="29337"/>
                  </a:lnTo>
                  <a:lnTo>
                    <a:pt x="1398"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02" name="Google Shape;5702;p40"/>
            <p:cNvSpPr/>
            <p:nvPr/>
          </p:nvSpPr>
          <p:spPr>
            <a:xfrm>
              <a:off x="6706613" y="3477514"/>
              <a:ext cx="117603" cy="66168"/>
            </a:xfrm>
            <a:custGeom>
              <a:rect b="b" l="l" r="r" t="t"/>
              <a:pathLst>
                <a:path extrusionOk="0" h="66168" w="117603">
                  <a:moveTo>
                    <a:pt x="112776" y="0"/>
                  </a:moveTo>
                  <a:lnTo>
                    <a:pt x="117602" y="61468"/>
                  </a:lnTo>
                  <a:lnTo>
                    <a:pt x="104649" y="65278"/>
                  </a:lnTo>
                  <a:lnTo>
                    <a:pt x="93601" y="66167"/>
                  </a:lnTo>
                  <a:lnTo>
                    <a:pt x="73914" y="65278"/>
                  </a:lnTo>
                  <a:lnTo>
                    <a:pt x="9145" y="65278"/>
                  </a:lnTo>
                  <a:lnTo>
                    <a:pt x="0" y="51308"/>
                  </a:lnTo>
                  <a:lnTo>
                    <a:pt x="2413" y="39370"/>
                  </a:lnTo>
                  <a:lnTo>
                    <a:pt x="32639" y="28829"/>
                  </a:lnTo>
                  <a:lnTo>
                    <a:pt x="54229" y="18669"/>
                  </a:lnTo>
                  <a:lnTo>
                    <a:pt x="64264"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03" name="Google Shape;5703;p40"/>
            <p:cNvSpPr/>
            <p:nvPr/>
          </p:nvSpPr>
          <p:spPr>
            <a:xfrm>
              <a:off x="7020559" y="3286506"/>
              <a:ext cx="81533" cy="88266"/>
            </a:xfrm>
            <a:custGeom>
              <a:rect b="b" l="l" r="r" t="t"/>
              <a:pathLst>
                <a:path extrusionOk="0" h="88266" w="81533">
                  <a:moveTo>
                    <a:pt x="54737" y="0"/>
                  </a:moveTo>
                  <a:lnTo>
                    <a:pt x="65657" y="1905"/>
                  </a:lnTo>
                  <a:lnTo>
                    <a:pt x="73404" y="8128"/>
                  </a:lnTo>
                  <a:lnTo>
                    <a:pt x="81025" y="19558"/>
                  </a:lnTo>
                  <a:lnTo>
                    <a:pt x="81532" y="30226"/>
                  </a:lnTo>
                  <a:lnTo>
                    <a:pt x="78230" y="38354"/>
                  </a:lnTo>
                  <a:lnTo>
                    <a:pt x="71500" y="45974"/>
                  </a:lnTo>
                  <a:lnTo>
                    <a:pt x="60451" y="55118"/>
                  </a:lnTo>
                  <a:lnTo>
                    <a:pt x="48895" y="63245"/>
                  </a:lnTo>
                  <a:lnTo>
                    <a:pt x="35431" y="72898"/>
                  </a:lnTo>
                  <a:lnTo>
                    <a:pt x="1905" y="88265"/>
                  </a:lnTo>
                  <a:lnTo>
                    <a:pt x="0" y="13843"/>
                  </a:lnTo>
                  <a:lnTo>
                    <a:pt x="30225"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04" name="Google Shape;5704;p40"/>
            <p:cNvSpPr/>
            <p:nvPr/>
          </p:nvSpPr>
          <p:spPr>
            <a:xfrm>
              <a:off x="7020559" y="3286506"/>
              <a:ext cx="81533" cy="88266"/>
            </a:xfrm>
            <a:custGeom>
              <a:rect b="b" l="l" r="r" t="t"/>
              <a:pathLst>
                <a:path extrusionOk="0" h="88266" w="81533">
                  <a:moveTo>
                    <a:pt x="54737" y="0"/>
                  </a:moveTo>
                  <a:lnTo>
                    <a:pt x="65657" y="1905"/>
                  </a:lnTo>
                  <a:lnTo>
                    <a:pt x="73404" y="8128"/>
                  </a:lnTo>
                  <a:lnTo>
                    <a:pt x="81025" y="19558"/>
                  </a:lnTo>
                  <a:lnTo>
                    <a:pt x="81532" y="30226"/>
                  </a:lnTo>
                  <a:lnTo>
                    <a:pt x="78230" y="38354"/>
                  </a:lnTo>
                  <a:lnTo>
                    <a:pt x="71500" y="45974"/>
                  </a:lnTo>
                  <a:lnTo>
                    <a:pt x="60451" y="55118"/>
                  </a:lnTo>
                  <a:lnTo>
                    <a:pt x="48895" y="63245"/>
                  </a:lnTo>
                  <a:lnTo>
                    <a:pt x="35431" y="72898"/>
                  </a:lnTo>
                  <a:lnTo>
                    <a:pt x="1905" y="88265"/>
                  </a:lnTo>
                  <a:lnTo>
                    <a:pt x="0" y="13843"/>
                  </a:lnTo>
                  <a:lnTo>
                    <a:pt x="30225"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05" name="Google Shape;5705;p40"/>
            <p:cNvSpPr/>
            <p:nvPr/>
          </p:nvSpPr>
          <p:spPr>
            <a:xfrm>
              <a:off x="6893303" y="3528822"/>
              <a:ext cx="14481" cy="7240"/>
            </a:xfrm>
            <a:custGeom>
              <a:rect b="b" l="l" r="r" t="t"/>
              <a:pathLst>
                <a:path extrusionOk="0" h="7240" w="14481">
                  <a:moveTo>
                    <a:pt x="0" y="7239"/>
                  </a:moveTo>
                  <a:lnTo>
                    <a:pt x="3430" y="3810"/>
                  </a:lnTo>
                  <a:lnTo>
                    <a:pt x="3430" y="3429"/>
                  </a:lnTo>
                  <a:lnTo>
                    <a:pt x="7750" y="0"/>
                  </a:lnTo>
                  <a:lnTo>
                    <a:pt x="11558" y="0"/>
                  </a:lnTo>
                  <a:lnTo>
                    <a:pt x="14480" y="508"/>
                  </a:lnTo>
                  <a:lnTo>
                    <a:pt x="11049" y="508"/>
                  </a:lnTo>
                  <a:lnTo>
                    <a:pt x="8130" y="1016"/>
                  </a:lnTo>
                  <a:lnTo>
                    <a:pt x="6732"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06" name="Google Shape;5706;p40"/>
            <p:cNvSpPr/>
            <p:nvPr/>
          </p:nvSpPr>
          <p:spPr>
            <a:xfrm>
              <a:off x="6893303" y="3528822"/>
              <a:ext cx="14481" cy="7240"/>
            </a:xfrm>
            <a:custGeom>
              <a:rect b="b" l="l" r="r" t="t"/>
              <a:pathLst>
                <a:path extrusionOk="0" h="7240" w="14481">
                  <a:moveTo>
                    <a:pt x="0" y="7239"/>
                  </a:moveTo>
                  <a:lnTo>
                    <a:pt x="3430" y="3810"/>
                  </a:lnTo>
                  <a:lnTo>
                    <a:pt x="3430" y="3429"/>
                  </a:lnTo>
                  <a:lnTo>
                    <a:pt x="7750" y="0"/>
                  </a:lnTo>
                  <a:lnTo>
                    <a:pt x="11558" y="0"/>
                  </a:lnTo>
                  <a:lnTo>
                    <a:pt x="14480" y="508"/>
                  </a:lnTo>
                  <a:lnTo>
                    <a:pt x="11049" y="508"/>
                  </a:lnTo>
                  <a:lnTo>
                    <a:pt x="8130" y="1016"/>
                  </a:lnTo>
                  <a:lnTo>
                    <a:pt x="6732"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07" name="Google Shape;5707;p40"/>
            <p:cNvSpPr/>
            <p:nvPr/>
          </p:nvSpPr>
          <p:spPr>
            <a:xfrm>
              <a:off x="6811263" y="3449193"/>
              <a:ext cx="83059" cy="98807"/>
            </a:xfrm>
            <a:custGeom>
              <a:rect b="b" l="l" r="r" t="t"/>
              <a:pathLst>
                <a:path extrusionOk="0" h="98807" w="83059">
                  <a:moveTo>
                    <a:pt x="57150" y="0"/>
                  </a:moveTo>
                  <a:lnTo>
                    <a:pt x="83058" y="90678"/>
                  </a:lnTo>
                  <a:lnTo>
                    <a:pt x="20193" y="98806"/>
                  </a:lnTo>
                  <a:lnTo>
                    <a:pt x="9144" y="79629"/>
                  </a:lnTo>
                  <a:lnTo>
                    <a:pt x="3809"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08" name="Google Shape;5708;p40"/>
            <p:cNvSpPr/>
            <p:nvPr/>
          </p:nvSpPr>
          <p:spPr>
            <a:xfrm>
              <a:off x="6811263" y="3449193"/>
              <a:ext cx="83059" cy="98807"/>
            </a:xfrm>
            <a:custGeom>
              <a:rect b="b" l="l" r="r" t="t"/>
              <a:pathLst>
                <a:path extrusionOk="0" h="98807" w="83059">
                  <a:moveTo>
                    <a:pt x="57150" y="0"/>
                  </a:moveTo>
                  <a:lnTo>
                    <a:pt x="83058" y="90678"/>
                  </a:lnTo>
                  <a:lnTo>
                    <a:pt x="20193" y="98806"/>
                  </a:lnTo>
                  <a:lnTo>
                    <a:pt x="9144" y="79629"/>
                  </a:lnTo>
                  <a:lnTo>
                    <a:pt x="3809"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09" name="Google Shape;5709;p40"/>
            <p:cNvSpPr/>
            <p:nvPr/>
          </p:nvSpPr>
          <p:spPr>
            <a:xfrm>
              <a:off x="6941310" y="3303778"/>
              <a:ext cx="115699" cy="106046"/>
            </a:xfrm>
            <a:custGeom>
              <a:rect b="b" l="l" r="r" t="t"/>
              <a:pathLst>
                <a:path extrusionOk="0" h="106046" w="115699">
                  <a:moveTo>
                    <a:pt x="93092" y="0"/>
                  </a:moveTo>
                  <a:lnTo>
                    <a:pt x="109981" y="21082"/>
                  </a:lnTo>
                  <a:lnTo>
                    <a:pt x="115698" y="42672"/>
                  </a:lnTo>
                  <a:lnTo>
                    <a:pt x="109474" y="65659"/>
                  </a:lnTo>
                  <a:lnTo>
                    <a:pt x="35053"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10" name="Google Shape;5710;p40"/>
            <p:cNvSpPr/>
            <p:nvPr/>
          </p:nvSpPr>
          <p:spPr>
            <a:xfrm>
              <a:off x="6941310" y="3303778"/>
              <a:ext cx="115699" cy="106046"/>
            </a:xfrm>
            <a:custGeom>
              <a:rect b="b" l="l" r="r" t="t"/>
              <a:pathLst>
                <a:path extrusionOk="0" h="106046" w="115699">
                  <a:moveTo>
                    <a:pt x="93092" y="0"/>
                  </a:moveTo>
                  <a:lnTo>
                    <a:pt x="109981" y="21082"/>
                  </a:lnTo>
                  <a:lnTo>
                    <a:pt x="115698" y="42672"/>
                  </a:lnTo>
                  <a:lnTo>
                    <a:pt x="109474" y="65659"/>
                  </a:lnTo>
                  <a:lnTo>
                    <a:pt x="35053"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11" name="Google Shape;5711;p40"/>
            <p:cNvSpPr/>
            <p:nvPr/>
          </p:nvSpPr>
          <p:spPr>
            <a:xfrm>
              <a:off x="7040625" y="3238500"/>
              <a:ext cx="62485" cy="143003"/>
            </a:xfrm>
            <a:custGeom>
              <a:rect b="b" l="l" r="r" t="t"/>
              <a:pathLst>
                <a:path extrusionOk="0" h="143003" w="62485">
                  <a:moveTo>
                    <a:pt x="33655" y="22479"/>
                  </a:moveTo>
                  <a:lnTo>
                    <a:pt x="25528" y="16256"/>
                  </a:lnTo>
                  <a:lnTo>
                    <a:pt x="29846" y="3302"/>
                  </a:lnTo>
                  <a:lnTo>
                    <a:pt x="49022" y="0"/>
                  </a:lnTo>
                  <a:lnTo>
                    <a:pt x="62484" y="11938"/>
                  </a:lnTo>
                  <a:lnTo>
                    <a:pt x="57658" y="24384"/>
                  </a:lnTo>
                  <a:lnTo>
                    <a:pt x="48515" y="27813"/>
                  </a:lnTo>
                  <a:lnTo>
                    <a:pt x="16892"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12" name="Google Shape;5712;p40"/>
            <p:cNvSpPr/>
            <p:nvPr/>
          </p:nvSpPr>
          <p:spPr>
            <a:xfrm>
              <a:off x="7040625" y="3238500"/>
              <a:ext cx="62485" cy="143003"/>
            </a:xfrm>
            <a:custGeom>
              <a:rect b="b" l="l" r="r" t="t"/>
              <a:pathLst>
                <a:path extrusionOk="0" h="143003" w="62485">
                  <a:moveTo>
                    <a:pt x="33655" y="22479"/>
                  </a:moveTo>
                  <a:lnTo>
                    <a:pt x="25528" y="16256"/>
                  </a:lnTo>
                  <a:lnTo>
                    <a:pt x="29846" y="3302"/>
                  </a:lnTo>
                  <a:lnTo>
                    <a:pt x="49022" y="0"/>
                  </a:lnTo>
                  <a:lnTo>
                    <a:pt x="62484" y="11938"/>
                  </a:lnTo>
                  <a:lnTo>
                    <a:pt x="57658" y="24384"/>
                  </a:lnTo>
                  <a:lnTo>
                    <a:pt x="48515" y="27813"/>
                  </a:lnTo>
                  <a:lnTo>
                    <a:pt x="16892"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13" name="Google Shape;5713;p40"/>
            <p:cNvSpPr/>
            <p:nvPr/>
          </p:nvSpPr>
          <p:spPr>
            <a:xfrm>
              <a:off x="7006589" y="35768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14" name="Google Shape;5714;p40"/>
            <p:cNvSpPr/>
            <p:nvPr/>
          </p:nvSpPr>
          <p:spPr>
            <a:xfrm>
              <a:off x="7006589" y="35768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15" name="Google Shape;5715;p40"/>
            <p:cNvSpPr/>
            <p:nvPr/>
          </p:nvSpPr>
          <p:spPr>
            <a:xfrm>
              <a:off x="7003286" y="3559556"/>
              <a:ext cx="39753" cy="21591"/>
            </a:xfrm>
            <a:custGeom>
              <a:rect b="b" l="l" r="r" t="t"/>
              <a:pathLst>
                <a:path extrusionOk="0" h="21591" w="39753">
                  <a:moveTo>
                    <a:pt x="0" y="14351"/>
                  </a:moveTo>
                  <a:lnTo>
                    <a:pt x="18161" y="0"/>
                  </a:lnTo>
                  <a:lnTo>
                    <a:pt x="29211" y="1016"/>
                  </a:lnTo>
                  <a:lnTo>
                    <a:pt x="39752" y="3810"/>
                  </a:lnTo>
                  <a:lnTo>
                    <a:pt x="18161" y="8128"/>
                  </a:lnTo>
                  <a:lnTo>
                    <a:pt x="380"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16" name="Google Shape;5716;p40"/>
            <p:cNvSpPr/>
            <p:nvPr/>
          </p:nvSpPr>
          <p:spPr>
            <a:xfrm>
              <a:off x="7003286" y="3559556"/>
              <a:ext cx="39753" cy="21591"/>
            </a:xfrm>
            <a:custGeom>
              <a:rect b="b" l="l" r="r" t="t"/>
              <a:pathLst>
                <a:path extrusionOk="0" h="21591" w="39753">
                  <a:moveTo>
                    <a:pt x="0" y="14351"/>
                  </a:moveTo>
                  <a:lnTo>
                    <a:pt x="18161" y="0"/>
                  </a:lnTo>
                  <a:lnTo>
                    <a:pt x="29211" y="1016"/>
                  </a:lnTo>
                  <a:lnTo>
                    <a:pt x="39752" y="3810"/>
                  </a:lnTo>
                  <a:lnTo>
                    <a:pt x="18161" y="8128"/>
                  </a:lnTo>
                  <a:lnTo>
                    <a:pt x="380"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5717" name="Google Shape;5717;p40"/>
            <p:cNvCxnSpPr/>
            <p:nvPr/>
          </p:nvCxnSpPr>
          <p:spPr>
            <a:xfrm flipH="1">
              <a:off x="6935597" y="36555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5718" name="Google Shape;5718;p40"/>
            <p:cNvCxnSpPr/>
            <p:nvPr/>
          </p:nvCxnSpPr>
          <p:spPr>
            <a:xfrm rot="10800000">
              <a:off x="6912483" y="36911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5719" name="Google Shape;5719;p40"/>
            <p:cNvCxnSpPr/>
            <p:nvPr/>
          </p:nvCxnSpPr>
          <p:spPr>
            <a:xfrm rot="10800000">
              <a:off x="6924040" y="36699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5720" name="Google Shape;5720;p40"/>
            <p:cNvCxnSpPr/>
            <p:nvPr/>
          </p:nvCxnSpPr>
          <p:spPr>
            <a:xfrm rot="10800000">
              <a:off x="6917309" y="37073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5721" name="Google Shape;5721;p40"/>
            <p:cNvCxnSpPr/>
            <p:nvPr/>
          </p:nvCxnSpPr>
          <p:spPr>
            <a:xfrm rot="10800000">
              <a:off x="6952361" y="36329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5722" name="Google Shape;5722;p40"/>
            <p:cNvCxnSpPr/>
            <p:nvPr/>
          </p:nvCxnSpPr>
          <p:spPr>
            <a:xfrm flipH="1">
              <a:off x="6938391" y="36061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5723" name="Google Shape;5723;p40"/>
            <p:cNvCxnSpPr/>
            <p:nvPr/>
          </p:nvCxnSpPr>
          <p:spPr>
            <a:xfrm flipH="1">
              <a:off x="6927850" y="36431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5724" name="Google Shape;5724;p40"/>
            <p:cNvCxnSpPr/>
            <p:nvPr/>
          </p:nvCxnSpPr>
          <p:spPr>
            <a:xfrm flipH="1">
              <a:off x="6966331" y="3606546"/>
              <a:ext cx="14351" cy="97536"/>
            </a:xfrm>
            <a:prstGeom prst="straightConnector1">
              <a:avLst/>
            </a:prstGeom>
            <a:noFill/>
            <a:ln cap="flat" cmpd="sng" w="12700">
              <a:solidFill>
                <a:srgbClr val="804000"/>
              </a:solidFill>
              <a:prstDash val="solid"/>
              <a:round/>
              <a:headEnd len="sm" w="sm" type="none"/>
              <a:tailEnd len="sm" w="sm" type="none"/>
            </a:ln>
          </p:spPr>
        </p:cxnSp>
        <p:sp>
          <p:nvSpPr>
            <p:cNvPr id="5725" name="Google Shape;5725;p40"/>
            <p:cNvSpPr/>
            <p:nvPr/>
          </p:nvSpPr>
          <p:spPr>
            <a:xfrm>
              <a:off x="6900035" y="3375787"/>
              <a:ext cx="157989" cy="374778"/>
            </a:xfrm>
            <a:custGeom>
              <a:rect b="b" l="l" r="r" t="t"/>
              <a:pathLst>
                <a:path extrusionOk="0" h="374778" w="157989">
                  <a:moveTo>
                    <a:pt x="157988" y="0"/>
                  </a:moveTo>
                  <a:lnTo>
                    <a:pt x="103251" y="196215"/>
                  </a:lnTo>
                  <a:lnTo>
                    <a:pt x="111887" y="220218"/>
                  </a:lnTo>
                  <a:lnTo>
                    <a:pt x="116204" y="236601"/>
                  </a:lnTo>
                  <a:lnTo>
                    <a:pt x="99823" y="281686"/>
                  </a:lnTo>
                  <a:lnTo>
                    <a:pt x="98934" y="301371"/>
                  </a:lnTo>
                  <a:lnTo>
                    <a:pt x="96521" y="325374"/>
                  </a:lnTo>
                  <a:lnTo>
                    <a:pt x="82550" y="349885"/>
                  </a:lnTo>
                  <a:lnTo>
                    <a:pt x="64262" y="366649"/>
                  </a:lnTo>
                  <a:lnTo>
                    <a:pt x="37466" y="374777"/>
                  </a:lnTo>
                  <a:lnTo>
                    <a:pt x="10034" y="355092"/>
                  </a:lnTo>
                  <a:lnTo>
                    <a:pt x="0" y="332613"/>
                  </a:lnTo>
                  <a:lnTo>
                    <a:pt x="1398" y="306197"/>
                  </a:lnTo>
                  <a:lnTo>
                    <a:pt x="25909" y="277368"/>
                  </a:lnTo>
                  <a:lnTo>
                    <a:pt x="41275" y="251968"/>
                  </a:lnTo>
                  <a:lnTo>
                    <a:pt x="55246" y="224155"/>
                  </a:lnTo>
                  <a:lnTo>
                    <a:pt x="72518" y="212598"/>
                  </a:lnTo>
                  <a:lnTo>
                    <a:pt x="89790" y="199644"/>
                  </a:lnTo>
                  <a:lnTo>
                    <a:pt x="94106" y="211582"/>
                  </a:lnTo>
                  <a:lnTo>
                    <a:pt x="76836" y="220218"/>
                  </a:lnTo>
                  <a:lnTo>
                    <a:pt x="63374" y="231775"/>
                  </a:lnTo>
                  <a:lnTo>
                    <a:pt x="49023" y="257175"/>
                  </a:lnTo>
                  <a:lnTo>
                    <a:pt x="34037" y="281178"/>
                  </a:lnTo>
                  <a:lnTo>
                    <a:pt x="9653" y="311023"/>
                  </a:lnTo>
                  <a:lnTo>
                    <a:pt x="9653" y="329184"/>
                  </a:lnTo>
                  <a:lnTo>
                    <a:pt x="18288" y="346964"/>
                  </a:lnTo>
                  <a:lnTo>
                    <a:pt x="37466" y="362839"/>
                  </a:lnTo>
                  <a:lnTo>
                    <a:pt x="58040" y="358013"/>
                  </a:lnTo>
                  <a:lnTo>
                    <a:pt x="75820" y="344043"/>
                  </a:lnTo>
                  <a:lnTo>
                    <a:pt x="87885" y="319659"/>
                  </a:lnTo>
                  <a:lnTo>
                    <a:pt x="89790" y="297053"/>
                  </a:lnTo>
                  <a:lnTo>
                    <a:pt x="92584" y="275971"/>
                  </a:lnTo>
                  <a:lnTo>
                    <a:pt x="106046" y="237998"/>
                  </a:lnTo>
                  <a:lnTo>
                    <a:pt x="101728" y="224155"/>
                  </a:lnTo>
                  <a:lnTo>
                    <a:pt x="89790" y="190500"/>
                  </a:lnTo>
                  <a:lnTo>
                    <a:pt x="141098"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26" name="Google Shape;5726;p40"/>
            <p:cNvSpPr/>
            <p:nvPr/>
          </p:nvSpPr>
          <p:spPr>
            <a:xfrm>
              <a:off x="6881365" y="3255772"/>
              <a:ext cx="159769" cy="80138"/>
            </a:xfrm>
            <a:custGeom>
              <a:rect b="b" l="l" r="r" t="t"/>
              <a:pathLst>
                <a:path extrusionOk="0" h="80138" w="159769">
                  <a:moveTo>
                    <a:pt x="59436" y="75311"/>
                  </a:moveTo>
                  <a:lnTo>
                    <a:pt x="45974" y="80137"/>
                  </a:lnTo>
                  <a:lnTo>
                    <a:pt x="0" y="21971"/>
                  </a:lnTo>
                  <a:lnTo>
                    <a:pt x="19687" y="9017"/>
                  </a:lnTo>
                  <a:lnTo>
                    <a:pt x="35943" y="889"/>
                  </a:lnTo>
                  <a:lnTo>
                    <a:pt x="55119" y="0"/>
                  </a:lnTo>
                  <a:lnTo>
                    <a:pt x="76709" y="2794"/>
                  </a:lnTo>
                  <a:lnTo>
                    <a:pt x="101727" y="6731"/>
                  </a:lnTo>
                  <a:lnTo>
                    <a:pt x="135254" y="15367"/>
                  </a:lnTo>
                  <a:lnTo>
                    <a:pt x="159768" y="22987"/>
                  </a:lnTo>
                  <a:lnTo>
                    <a:pt x="152653" y="54737"/>
                  </a:lnTo>
                  <a:lnTo>
                    <a:pt x="108968" y="56642"/>
                  </a:lnTo>
                  <a:lnTo>
                    <a:pt x="82932" y="590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27" name="Google Shape;5727;p40"/>
            <p:cNvSpPr/>
            <p:nvPr/>
          </p:nvSpPr>
          <p:spPr>
            <a:xfrm>
              <a:off x="7020559" y="3266313"/>
              <a:ext cx="77217" cy="65787"/>
            </a:xfrm>
            <a:custGeom>
              <a:rect b="b" l="l" r="r" t="t"/>
              <a:pathLst>
                <a:path extrusionOk="0" h="65787" w="77217">
                  <a:moveTo>
                    <a:pt x="0" y="50419"/>
                  </a:moveTo>
                  <a:lnTo>
                    <a:pt x="3810" y="0"/>
                  </a:lnTo>
                  <a:lnTo>
                    <a:pt x="34544" y="11938"/>
                  </a:lnTo>
                  <a:lnTo>
                    <a:pt x="48895" y="7112"/>
                  </a:lnTo>
                  <a:lnTo>
                    <a:pt x="65277"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28" name="Google Shape;5728;p40"/>
            <p:cNvSpPr/>
            <p:nvPr/>
          </p:nvSpPr>
          <p:spPr>
            <a:xfrm>
              <a:off x="6997951" y="3485134"/>
              <a:ext cx="37975" cy="57151"/>
            </a:xfrm>
            <a:custGeom>
              <a:rect b="b" l="l" r="r" t="t"/>
              <a:pathLst>
                <a:path extrusionOk="0" h="57151" w="37975">
                  <a:moveTo>
                    <a:pt x="1399" y="41783"/>
                  </a:moveTo>
                  <a:lnTo>
                    <a:pt x="0" y="25908"/>
                  </a:lnTo>
                  <a:lnTo>
                    <a:pt x="6224" y="10160"/>
                  </a:lnTo>
                  <a:lnTo>
                    <a:pt x="13971" y="0"/>
                  </a:lnTo>
                  <a:lnTo>
                    <a:pt x="28829" y="1524"/>
                  </a:lnTo>
                  <a:lnTo>
                    <a:pt x="37974" y="16383"/>
                  </a:lnTo>
                  <a:lnTo>
                    <a:pt x="29720"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29" name="Google Shape;5729;p40"/>
            <p:cNvSpPr/>
            <p:nvPr/>
          </p:nvSpPr>
          <p:spPr>
            <a:xfrm>
              <a:off x="6997951" y="3485134"/>
              <a:ext cx="37975" cy="57151"/>
            </a:xfrm>
            <a:custGeom>
              <a:rect b="b" l="l" r="r" t="t"/>
              <a:pathLst>
                <a:path extrusionOk="0" h="57151" w="37975">
                  <a:moveTo>
                    <a:pt x="1399" y="41783"/>
                  </a:moveTo>
                  <a:lnTo>
                    <a:pt x="0" y="25908"/>
                  </a:lnTo>
                  <a:lnTo>
                    <a:pt x="6224" y="10160"/>
                  </a:lnTo>
                  <a:lnTo>
                    <a:pt x="13971" y="0"/>
                  </a:lnTo>
                  <a:lnTo>
                    <a:pt x="28829" y="1524"/>
                  </a:lnTo>
                  <a:lnTo>
                    <a:pt x="37974" y="16383"/>
                  </a:lnTo>
                  <a:lnTo>
                    <a:pt x="29720"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30" name="Google Shape;5730;p40"/>
            <p:cNvSpPr/>
            <p:nvPr/>
          </p:nvSpPr>
          <p:spPr>
            <a:xfrm>
              <a:off x="6996556" y="3518789"/>
              <a:ext cx="26796" cy="27814"/>
            </a:xfrm>
            <a:custGeom>
              <a:rect b="b" l="l" r="r" t="t"/>
              <a:pathLst>
                <a:path extrusionOk="0" h="27814" w="26796">
                  <a:moveTo>
                    <a:pt x="0" y="25400"/>
                  </a:moveTo>
                  <a:lnTo>
                    <a:pt x="1395" y="8636"/>
                  </a:lnTo>
                  <a:lnTo>
                    <a:pt x="16764" y="0"/>
                  </a:lnTo>
                  <a:lnTo>
                    <a:pt x="26795" y="3302"/>
                  </a:lnTo>
                  <a:lnTo>
                    <a:pt x="25400" y="14351"/>
                  </a:lnTo>
                  <a:lnTo>
                    <a:pt x="13842"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31" name="Google Shape;5731;p40"/>
            <p:cNvSpPr/>
            <p:nvPr/>
          </p:nvSpPr>
          <p:spPr>
            <a:xfrm>
              <a:off x="6996556" y="3518789"/>
              <a:ext cx="26796" cy="27814"/>
            </a:xfrm>
            <a:custGeom>
              <a:rect b="b" l="l" r="r" t="t"/>
              <a:pathLst>
                <a:path extrusionOk="0" h="27814" w="26796">
                  <a:moveTo>
                    <a:pt x="0" y="25400"/>
                  </a:moveTo>
                  <a:lnTo>
                    <a:pt x="1395" y="8636"/>
                  </a:lnTo>
                  <a:lnTo>
                    <a:pt x="16764" y="0"/>
                  </a:lnTo>
                  <a:lnTo>
                    <a:pt x="26795" y="3302"/>
                  </a:lnTo>
                  <a:lnTo>
                    <a:pt x="25400" y="14351"/>
                  </a:lnTo>
                  <a:lnTo>
                    <a:pt x="13842"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32" name="Google Shape;5732;p40"/>
            <p:cNvSpPr/>
            <p:nvPr/>
          </p:nvSpPr>
          <p:spPr>
            <a:xfrm>
              <a:off x="6879841" y="3510153"/>
              <a:ext cx="57660" cy="77217"/>
            </a:xfrm>
            <a:custGeom>
              <a:rect b="b" l="l" r="r" t="t"/>
              <a:pathLst>
                <a:path extrusionOk="0" h="77217" w="57660">
                  <a:moveTo>
                    <a:pt x="0" y="46990"/>
                  </a:moveTo>
                  <a:lnTo>
                    <a:pt x="1906" y="24003"/>
                  </a:lnTo>
                  <a:lnTo>
                    <a:pt x="18288" y="0"/>
                  </a:lnTo>
                  <a:lnTo>
                    <a:pt x="57659" y="73914"/>
                  </a:lnTo>
                  <a:lnTo>
                    <a:pt x="42799" y="77216"/>
                  </a:lnTo>
                  <a:lnTo>
                    <a:pt x="18288" y="7099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33" name="Google Shape;5733;p40"/>
            <p:cNvSpPr/>
            <p:nvPr/>
          </p:nvSpPr>
          <p:spPr>
            <a:xfrm>
              <a:off x="6845807" y="3270631"/>
              <a:ext cx="153163" cy="319660"/>
            </a:xfrm>
            <a:custGeom>
              <a:rect b="b" l="l" r="r" t="t"/>
              <a:pathLst>
                <a:path extrusionOk="0" h="319660" w="153163">
                  <a:moveTo>
                    <a:pt x="31623" y="7620"/>
                  </a:moveTo>
                  <a:lnTo>
                    <a:pt x="57150" y="0"/>
                  </a:lnTo>
                  <a:lnTo>
                    <a:pt x="78233" y="4318"/>
                  </a:lnTo>
                  <a:lnTo>
                    <a:pt x="94108" y="20193"/>
                  </a:lnTo>
                  <a:lnTo>
                    <a:pt x="105155" y="51308"/>
                  </a:lnTo>
                  <a:lnTo>
                    <a:pt x="115189" y="86868"/>
                  </a:lnTo>
                  <a:lnTo>
                    <a:pt x="125222" y="116078"/>
                  </a:lnTo>
                  <a:lnTo>
                    <a:pt x="144018" y="186690"/>
                  </a:lnTo>
                  <a:lnTo>
                    <a:pt x="148844" y="223139"/>
                  </a:lnTo>
                  <a:lnTo>
                    <a:pt x="153162" y="264033"/>
                  </a:lnTo>
                  <a:lnTo>
                    <a:pt x="143002" y="297561"/>
                  </a:lnTo>
                  <a:lnTo>
                    <a:pt x="118490" y="316357"/>
                  </a:lnTo>
                  <a:lnTo>
                    <a:pt x="95503" y="319659"/>
                  </a:lnTo>
                  <a:lnTo>
                    <a:pt x="72516" y="301370"/>
                  </a:lnTo>
                  <a:lnTo>
                    <a:pt x="56641" y="282194"/>
                  </a:lnTo>
                  <a:lnTo>
                    <a:pt x="39877" y="250952"/>
                  </a:lnTo>
                  <a:lnTo>
                    <a:pt x="22987" y="205867"/>
                  </a:lnTo>
                  <a:lnTo>
                    <a:pt x="7621" y="154559"/>
                  </a:lnTo>
                  <a:lnTo>
                    <a:pt x="0" y="94995"/>
                  </a:lnTo>
                  <a:lnTo>
                    <a:pt x="2413" y="62865"/>
                  </a:lnTo>
                  <a:lnTo>
                    <a:pt x="9652" y="39878"/>
                  </a:lnTo>
                  <a:lnTo>
                    <a:pt x="20193" y="20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34" name="Google Shape;5734;p40"/>
            <p:cNvSpPr/>
            <p:nvPr/>
          </p:nvSpPr>
          <p:spPr>
            <a:xfrm>
              <a:off x="6867903" y="3367532"/>
              <a:ext cx="137288" cy="115698"/>
            </a:xfrm>
            <a:custGeom>
              <a:rect b="b" l="l" r="r" t="t"/>
              <a:pathLst>
                <a:path extrusionOk="0" h="115698" w="137288">
                  <a:moveTo>
                    <a:pt x="15875" y="22098"/>
                  </a:moveTo>
                  <a:lnTo>
                    <a:pt x="29719" y="11049"/>
                  </a:lnTo>
                  <a:lnTo>
                    <a:pt x="47498" y="3937"/>
                  </a:lnTo>
                  <a:lnTo>
                    <a:pt x="61469" y="1016"/>
                  </a:lnTo>
                  <a:lnTo>
                    <a:pt x="74425" y="0"/>
                  </a:lnTo>
                  <a:lnTo>
                    <a:pt x="87758" y="1524"/>
                  </a:lnTo>
                  <a:lnTo>
                    <a:pt x="105537" y="8255"/>
                  </a:lnTo>
                  <a:lnTo>
                    <a:pt x="117602" y="16383"/>
                  </a:lnTo>
                  <a:lnTo>
                    <a:pt x="123825" y="21209"/>
                  </a:lnTo>
                  <a:lnTo>
                    <a:pt x="128653" y="27432"/>
                  </a:lnTo>
                  <a:lnTo>
                    <a:pt x="134874" y="39369"/>
                  </a:lnTo>
                  <a:lnTo>
                    <a:pt x="136780" y="48006"/>
                  </a:lnTo>
                  <a:lnTo>
                    <a:pt x="137287" y="57150"/>
                  </a:lnTo>
                  <a:lnTo>
                    <a:pt x="135763" y="65786"/>
                  </a:lnTo>
                  <a:lnTo>
                    <a:pt x="132461" y="75438"/>
                  </a:lnTo>
                  <a:lnTo>
                    <a:pt x="125731" y="87884"/>
                  </a:lnTo>
                  <a:lnTo>
                    <a:pt x="116080" y="97028"/>
                  </a:lnTo>
                  <a:lnTo>
                    <a:pt x="106047" y="104140"/>
                  </a:lnTo>
                  <a:lnTo>
                    <a:pt x="94108" y="109982"/>
                  </a:lnTo>
                  <a:lnTo>
                    <a:pt x="83950" y="112776"/>
                  </a:lnTo>
                  <a:lnTo>
                    <a:pt x="75820" y="115189"/>
                  </a:lnTo>
                  <a:lnTo>
                    <a:pt x="63373" y="115697"/>
                  </a:lnTo>
                  <a:lnTo>
                    <a:pt x="52833" y="114808"/>
                  </a:lnTo>
                  <a:lnTo>
                    <a:pt x="42166" y="112394"/>
                  </a:lnTo>
                  <a:lnTo>
                    <a:pt x="34545" y="110871"/>
                  </a:lnTo>
                  <a:lnTo>
                    <a:pt x="25400" y="105156"/>
                  </a:lnTo>
                  <a:lnTo>
                    <a:pt x="18161" y="99822"/>
                  </a:lnTo>
                  <a:lnTo>
                    <a:pt x="10034" y="90805"/>
                  </a:lnTo>
                  <a:lnTo>
                    <a:pt x="3302" y="79756"/>
                  </a:lnTo>
                  <a:lnTo>
                    <a:pt x="0" y="66294"/>
                  </a:lnTo>
                  <a:lnTo>
                    <a:pt x="0" y="52832"/>
                  </a:lnTo>
                  <a:lnTo>
                    <a:pt x="6732"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35" name="Google Shape;5735;p40"/>
            <p:cNvSpPr/>
            <p:nvPr/>
          </p:nvSpPr>
          <p:spPr>
            <a:xfrm>
              <a:off x="6867903" y="3367532"/>
              <a:ext cx="137288" cy="115698"/>
            </a:xfrm>
            <a:custGeom>
              <a:rect b="b" l="l" r="r" t="t"/>
              <a:pathLst>
                <a:path extrusionOk="0" h="115698" w="137288">
                  <a:moveTo>
                    <a:pt x="15875" y="22098"/>
                  </a:moveTo>
                  <a:lnTo>
                    <a:pt x="29719" y="11049"/>
                  </a:lnTo>
                  <a:lnTo>
                    <a:pt x="47498" y="3937"/>
                  </a:lnTo>
                  <a:lnTo>
                    <a:pt x="61469" y="1016"/>
                  </a:lnTo>
                  <a:lnTo>
                    <a:pt x="74425" y="0"/>
                  </a:lnTo>
                  <a:lnTo>
                    <a:pt x="87758" y="1524"/>
                  </a:lnTo>
                  <a:lnTo>
                    <a:pt x="105537" y="8255"/>
                  </a:lnTo>
                  <a:lnTo>
                    <a:pt x="117602" y="16383"/>
                  </a:lnTo>
                  <a:lnTo>
                    <a:pt x="123825" y="21209"/>
                  </a:lnTo>
                  <a:lnTo>
                    <a:pt x="128653" y="27432"/>
                  </a:lnTo>
                  <a:lnTo>
                    <a:pt x="134874" y="39369"/>
                  </a:lnTo>
                  <a:lnTo>
                    <a:pt x="136780" y="48006"/>
                  </a:lnTo>
                  <a:lnTo>
                    <a:pt x="137287" y="57150"/>
                  </a:lnTo>
                  <a:lnTo>
                    <a:pt x="135763" y="65786"/>
                  </a:lnTo>
                  <a:lnTo>
                    <a:pt x="132461" y="75438"/>
                  </a:lnTo>
                  <a:lnTo>
                    <a:pt x="125731" y="87884"/>
                  </a:lnTo>
                  <a:lnTo>
                    <a:pt x="116080" y="97028"/>
                  </a:lnTo>
                  <a:lnTo>
                    <a:pt x="106047" y="104140"/>
                  </a:lnTo>
                  <a:lnTo>
                    <a:pt x="94108" y="109982"/>
                  </a:lnTo>
                  <a:lnTo>
                    <a:pt x="83950" y="112776"/>
                  </a:lnTo>
                  <a:lnTo>
                    <a:pt x="75820" y="115189"/>
                  </a:lnTo>
                  <a:lnTo>
                    <a:pt x="63373" y="115697"/>
                  </a:lnTo>
                  <a:lnTo>
                    <a:pt x="52833" y="114808"/>
                  </a:lnTo>
                  <a:lnTo>
                    <a:pt x="42166" y="112394"/>
                  </a:lnTo>
                  <a:lnTo>
                    <a:pt x="34545" y="110871"/>
                  </a:lnTo>
                  <a:lnTo>
                    <a:pt x="25400" y="105156"/>
                  </a:lnTo>
                  <a:lnTo>
                    <a:pt x="18161" y="99822"/>
                  </a:lnTo>
                  <a:lnTo>
                    <a:pt x="10034" y="90805"/>
                  </a:lnTo>
                  <a:lnTo>
                    <a:pt x="3302" y="79756"/>
                  </a:lnTo>
                  <a:lnTo>
                    <a:pt x="0" y="66294"/>
                  </a:lnTo>
                  <a:lnTo>
                    <a:pt x="0" y="52832"/>
                  </a:lnTo>
                  <a:lnTo>
                    <a:pt x="6732"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5736" name="Google Shape;5736;p40"/>
          <p:cNvGrpSpPr/>
          <p:nvPr/>
        </p:nvGrpSpPr>
        <p:grpSpPr>
          <a:xfrm rot="-5400000">
            <a:off x="4813299" y="3759200"/>
            <a:ext cx="434849" cy="512065"/>
            <a:chOff x="4813299" y="3759200"/>
            <a:chExt cx="434849" cy="512065"/>
          </a:xfrm>
        </p:grpSpPr>
        <p:sp>
          <p:nvSpPr>
            <p:cNvPr id="5737" name="Google Shape;5737;p40"/>
            <p:cNvSpPr/>
            <p:nvPr/>
          </p:nvSpPr>
          <p:spPr>
            <a:xfrm>
              <a:off x="5119115" y="40120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38" name="Google Shape;5738;p40"/>
            <p:cNvSpPr/>
            <p:nvPr/>
          </p:nvSpPr>
          <p:spPr>
            <a:xfrm>
              <a:off x="5119115" y="40120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39" name="Google Shape;5739;p40"/>
            <p:cNvSpPr/>
            <p:nvPr/>
          </p:nvSpPr>
          <p:spPr>
            <a:xfrm>
              <a:off x="5188711" y="3809492"/>
              <a:ext cx="59437" cy="56643"/>
            </a:xfrm>
            <a:custGeom>
              <a:rect b="b" l="l" r="r" t="t"/>
              <a:pathLst>
                <a:path extrusionOk="0" h="56643" w="59437">
                  <a:moveTo>
                    <a:pt x="16256" y="56642"/>
                  </a:moveTo>
                  <a:lnTo>
                    <a:pt x="5715" y="26035"/>
                  </a:lnTo>
                  <a:lnTo>
                    <a:pt x="0" y="7747"/>
                  </a:lnTo>
                  <a:lnTo>
                    <a:pt x="7620" y="4318"/>
                  </a:lnTo>
                  <a:lnTo>
                    <a:pt x="17273" y="2032"/>
                  </a:lnTo>
                  <a:lnTo>
                    <a:pt x="26798"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9" y="16383"/>
                  </a:lnTo>
                  <a:lnTo>
                    <a:pt x="58929" y="19304"/>
                  </a:lnTo>
                  <a:lnTo>
                    <a:pt x="58548"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40" name="Google Shape;5740;p40"/>
            <p:cNvSpPr/>
            <p:nvPr/>
          </p:nvSpPr>
          <p:spPr>
            <a:xfrm>
              <a:off x="5188711" y="3809492"/>
              <a:ext cx="59437" cy="56643"/>
            </a:xfrm>
            <a:custGeom>
              <a:rect b="b" l="l" r="r" t="t"/>
              <a:pathLst>
                <a:path extrusionOk="0" h="56643" w="59437">
                  <a:moveTo>
                    <a:pt x="16256" y="56642"/>
                  </a:moveTo>
                  <a:lnTo>
                    <a:pt x="5715" y="26035"/>
                  </a:lnTo>
                  <a:lnTo>
                    <a:pt x="0" y="7747"/>
                  </a:lnTo>
                  <a:lnTo>
                    <a:pt x="7620" y="4318"/>
                  </a:lnTo>
                  <a:lnTo>
                    <a:pt x="17273" y="2032"/>
                  </a:lnTo>
                  <a:lnTo>
                    <a:pt x="26798"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9" y="16383"/>
                  </a:lnTo>
                  <a:lnTo>
                    <a:pt x="58929" y="19304"/>
                  </a:lnTo>
                  <a:lnTo>
                    <a:pt x="58548"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41" name="Google Shape;5741;p40"/>
            <p:cNvSpPr/>
            <p:nvPr/>
          </p:nvSpPr>
          <p:spPr>
            <a:xfrm>
              <a:off x="4813299" y="4027932"/>
              <a:ext cx="39880" cy="49023"/>
            </a:xfrm>
            <a:custGeom>
              <a:rect b="b" l="l" r="r" t="t"/>
              <a:pathLst>
                <a:path extrusionOk="0" h="49023" w="39880">
                  <a:moveTo>
                    <a:pt x="18288" y="0"/>
                  </a:moveTo>
                  <a:lnTo>
                    <a:pt x="31623" y="5715"/>
                  </a:lnTo>
                  <a:lnTo>
                    <a:pt x="39370" y="12065"/>
                  </a:lnTo>
                  <a:lnTo>
                    <a:pt x="39879"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42" name="Google Shape;5742;p40"/>
            <p:cNvSpPr/>
            <p:nvPr/>
          </p:nvSpPr>
          <p:spPr>
            <a:xfrm>
              <a:off x="4813299" y="4027932"/>
              <a:ext cx="39880" cy="49023"/>
            </a:xfrm>
            <a:custGeom>
              <a:rect b="b" l="l" r="r" t="t"/>
              <a:pathLst>
                <a:path extrusionOk="0" h="49023" w="39880">
                  <a:moveTo>
                    <a:pt x="18288" y="0"/>
                  </a:moveTo>
                  <a:lnTo>
                    <a:pt x="31623" y="5715"/>
                  </a:lnTo>
                  <a:lnTo>
                    <a:pt x="39370" y="12065"/>
                  </a:lnTo>
                  <a:lnTo>
                    <a:pt x="39879"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43" name="Google Shape;5743;p40"/>
            <p:cNvSpPr/>
            <p:nvPr/>
          </p:nvSpPr>
          <p:spPr>
            <a:xfrm>
              <a:off x="4839715" y="3998214"/>
              <a:ext cx="117603" cy="66168"/>
            </a:xfrm>
            <a:custGeom>
              <a:rect b="b" l="l" r="r" t="t"/>
              <a:pathLst>
                <a:path extrusionOk="0" h="66168" w="117603">
                  <a:moveTo>
                    <a:pt x="112776" y="0"/>
                  </a:moveTo>
                  <a:lnTo>
                    <a:pt x="117602" y="61468"/>
                  </a:lnTo>
                  <a:lnTo>
                    <a:pt x="104648" y="65278"/>
                  </a:lnTo>
                  <a:lnTo>
                    <a:pt x="93600" y="66167"/>
                  </a:lnTo>
                  <a:lnTo>
                    <a:pt x="73914" y="65278"/>
                  </a:lnTo>
                  <a:lnTo>
                    <a:pt x="9144" y="65278"/>
                  </a:lnTo>
                  <a:lnTo>
                    <a:pt x="0" y="51308"/>
                  </a:lnTo>
                  <a:lnTo>
                    <a:pt x="2413" y="39370"/>
                  </a:lnTo>
                  <a:lnTo>
                    <a:pt x="32639" y="28829"/>
                  </a:lnTo>
                  <a:lnTo>
                    <a:pt x="54229" y="18669"/>
                  </a:lnTo>
                  <a:lnTo>
                    <a:pt x="64263"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44" name="Google Shape;5744;p40"/>
            <p:cNvSpPr/>
            <p:nvPr/>
          </p:nvSpPr>
          <p:spPr>
            <a:xfrm>
              <a:off x="5153659" y="38072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6"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45" name="Google Shape;5745;p40"/>
            <p:cNvSpPr/>
            <p:nvPr/>
          </p:nvSpPr>
          <p:spPr>
            <a:xfrm>
              <a:off x="5153659" y="38072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6"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46" name="Google Shape;5746;p40"/>
            <p:cNvSpPr/>
            <p:nvPr/>
          </p:nvSpPr>
          <p:spPr>
            <a:xfrm>
              <a:off x="5026405" y="4049522"/>
              <a:ext cx="14480" cy="7240"/>
            </a:xfrm>
            <a:custGeom>
              <a:rect b="b" l="l" r="r" t="t"/>
              <a:pathLst>
                <a:path extrusionOk="0" h="7240" w="14480">
                  <a:moveTo>
                    <a:pt x="0" y="7239"/>
                  </a:moveTo>
                  <a:lnTo>
                    <a:pt x="3429" y="3810"/>
                  </a:lnTo>
                  <a:lnTo>
                    <a:pt x="3429" y="3429"/>
                  </a:lnTo>
                  <a:lnTo>
                    <a:pt x="7748" y="0"/>
                  </a:lnTo>
                  <a:lnTo>
                    <a:pt x="11557" y="0"/>
                  </a:lnTo>
                  <a:lnTo>
                    <a:pt x="14479" y="508"/>
                  </a:lnTo>
                  <a:lnTo>
                    <a:pt x="11049" y="508"/>
                  </a:lnTo>
                  <a:lnTo>
                    <a:pt x="8129"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47" name="Google Shape;5747;p40"/>
            <p:cNvSpPr/>
            <p:nvPr/>
          </p:nvSpPr>
          <p:spPr>
            <a:xfrm>
              <a:off x="5026405" y="4049522"/>
              <a:ext cx="14480" cy="7240"/>
            </a:xfrm>
            <a:custGeom>
              <a:rect b="b" l="l" r="r" t="t"/>
              <a:pathLst>
                <a:path extrusionOk="0" h="7240" w="14480">
                  <a:moveTo>
                    <a:pt x="0" y="7239"/>
                  </a:moveTo>
                  <a:lnTo>
                    <a:pt x="3429" y="3810"/>
                  </a:lnTo>
                  <a:lnTo>
                    <a:pt x="3429" y="3429"/>
                  </a:lnTo>
                  <a:lnTo>
                    <a:pt x="7748" y="0"/>
                  </a:lnTo>
                  <a:lnTo>
                    <a:pt x="11557" y="0"/>
                  </a:lnTo>
                  <a:lnTo>
                    <a:pt x="14479" y="508"/>
                  </a:lnTo>
                  <a:lnTo>
                    <a:pt x="11049" y="508"/>
                  </a:lnTo>
                  <a:lnTo>
                    <a:pt x="8129"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48" name="Google Shape;5748;p40"/>
            <p:cNvSpPr/>
            <p:nvPr/>
          </p:nvSpPr>
          <p:spPr>
            <a:xfrm>
              <a:off x="4944363" y="39698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49" name="Google Shape;5749;p40"/>
            <p:cNvSpPr/>
            <p:nvPr/>
          </p:nvSpPr>
          <p:spPr>
            <a:xfrm>
              <a:off x="4944363" y="39698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50" name="Google Shape;5750;p40"/>
            <p:cNvSpPr/>
            <p:nvPr/>
          </p:nvSpPr>
          <p:spPr>
            <a:xfrm>
              <a:off x="5074411" y="3824478"/>
              <a:ext cx="115699" cy="106046"/>
            </a:xfrm>
            <a:custGeom>
              <a:rect b="b" l="l" r="r" t="t"/>
              <a:pathLst>
                <a:path extrusionOk="0" h="106046" w="115699">
                  <a:moveTo>
                    <a:pt x="93092" y="0"/>
                  </a:moveTo>
                  <a:lnTo>
                    <a:pt x="109982" y="21082"/>
                  </a:lnTo>
                  <a:lnTo>
                    <a:pt x="115698"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51" name="Google Shape;5751;p40"/>
            <p:cNvSpPr/>
            <p:nvPr/>
          </p:nvSpPr>
          <p:spPr>
            <a:xfrm>
              <a:off x="5074411" y="3824478"/>
              <a:ext cx="115699" cy="106046"/>
            </a:xfrm>
            <a:custGeom>
              <a:rect b="b" l="l" r="r" t="t"/>
              <a:pathLst>
                <a:path extrusionOk="0" h="106046" w="115699">
                  <a:moveTo>
                    <a:pt x="93092" y="0"/>
                  </a:moveTo>
                  <a:lnTo>
                    <a:pt x="109982" y="21082"/>
                  </a:lnTo>
                  <a:lnTo>
                    <a:pt x="115698"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52" name="Google Shape;5752;p40"/>
            <p:cNvSpPr/>
            <p:nvPr/>
          </p:nvSpPr>
          <p:spPr>
            <a:xfrm>
              <a:off x="5173725" y="3759200"/>
              <a:ext cx="62485" cy="143003"/>
            </a:xfrm>
            <a:custGeom>
              <a:rect b="b" l="l" r="r" t="t"/>
              <a:pathLst>
                <a:path extrusionOk="0" h="143003" w="62485">
                  <a:moveTo>
                    <a:pt x="33655" y="22479"/>
                  </a:moveTo>
                  <a:lnTo>
                    <a:pt x="25528" y="16256"/>
                  </a:lnTo>
                  <a:lnTo>
                    <a:pt x="29845" y="3302"/>
                  </a:lnTo>
                  <a:lnTo>
                    <a:pt x="49022" y="0"/>
                  </a:lnTo>
                  <a:lnTo>
                    <a:pt x="62484" y="11938"/>
                  </a:lnTo>
                  <a:lnTo>
                    <a:pt x="57659" y="24384"/>
                  </a:lnTo>
                  <a:lnTo>
                    <a:pt x="48515"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53" name="Google Shape;5753;p40"/>
            <p:cNvSpPr/>
            <p:nvPr/>
          </p:nvSpPr>
          <p:spPr>
            <a:xfrm>
              <a:off x="5173725" y="3759200"/>
              <a:ext cx="62485" cy="143003"/>
            </a:xfrm>
            <a:custGeom>
              <a:rect b="b" l="l" r="r" t="t"/>
              <a:pathLst>
                <a:path extrusionOk="0" h="143003" w="62485">
                  <a:moveTo>
                    <a:pt x="33655" y="22479"/>
                  </a:moveTo>
                  <a:lnTo>
                    <a:pt x="25528" y="16256"/>
                  </a:lnTo>
                  <a:lnTo>
                    <a:pt x="29845" y="3302"/>
                  </a:lnTo>
                  <a:lnTo>
                    <a:pt x="49022" y="0"/>
                  </a:lnTo>
                  <a:lnTo>
                    <a:pt x="62484" y="11938"/>
                  </a:lnTo>
                  <a:lnTo>
                    <a:pt x="57659" y="24384"/>
                  </a:lnTo>
                  <a:lnTo>
                    <a:pt x="48515"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54" name="Google Shape;5754;p40"/>
            <p:cNvSpPr/>
            <p:nvPr/>
          </p:nvSpPr>
          <p:spPr>
            <a:xfrm>
              <a:off x="5139690" y="4097528"/>
              <a:ext cx="36449" cy="27814"/>
            </a:xfrm>
            <a:custGeom>
              <a:rect b="b" l="l" r="r" t="t"/>
              <a:pathLst>
                <a:path extrusionOk="0" h="27814" w="36449">
                  <a:moveTo>
                    <a:pt x="0" y="0"/>
                  </a:moveTo>
                  <a:lnTo>
                    <a:pt x="8635" y="3429"/>
                  </a:lnTo>
                  <a:lnTo>
                    <a:pt x="24510" y="13462"/>
                  </a:lnTo>
                  <a:lnTo>
                    <a:pt x="36448" y="27813"/>
                  </a:lnTo>
                  <a:lnTo>
                    <a:pt x="8635" y="8636"/>
                  </a:lnTo>
                  <a:lnTo>
                    <a:pt x="507"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55" name="Google Shape;5755;p40"/>
            <p:cNvSpPr/>
            <p:nvPr/>
          </p:nvSpPr>
          <p:spPr>
            <a:xfrm>
              <a:off x="5139690" y="4097528"/>
              <a:ext cx="36449" cy="27814"/>
            </a:xfrm>
            <a:custGeom>
              <a:rect b="b" l="l" r="r" t="t"/>
              <a:pathLst>
                <a:path extrusionOk="0" h="27814" w="36449">
                  <a:moveTo>
                    <a:pt x="0" y="0"/>
                  </a:moveTo>
                  <a:lnTo>
                    <a:pt x="8635" y="3429"/>
                  </a:lnTo>
                  <a:lnTo>
                    <a:pt x="24510" y="13462"/>
                  </a:lnTo>
                  <a:lnTo>
                    <a:pt x="36448" y="27813"/>
                  </a:lnTo>
                  <a:lnTo>
                    <a:pt x="8635" y="8636"/>
                  </a:lnTo>
                  <a:lnTo>
                    <a:pt x="507"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56" name="Google Shape;5756;p40"/>
            <p:cNvSpPr/>
            <p:nvPr/>
          </p:nvSpPr>
          <p:spPr>
            <a:xfrm>
              <a:off x="5136387" y="40802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57" name="Google Shape;5757;p40"/>
            <p:cNvSpPr/>
            <p:nvPr/>
          </p:nvSpPr>
          <p:spPr>
            <a:xfrm>
              <a:off x="5136387" y="40802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5758" name="Google Shape;5758;p40"/>
            <p:cNvCxnSpPr/>
            <p:nvPr/>
          </p:nvCxnSpPr>
          <p:spPr>
            <a:xfrm flipH="1">
              <a:off x="5068697" y="41762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5759" name="Google Shape;5759;p40"/>
            <p:cNvCxnSpPr/>
            <p:nvPr/>
          </p:nvCxnSpPr>
          <p:spPr>
            <a:xfrm rot="10800000">
              <a:off x="5045583" y="42118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5760" name="Google Shape;5760;p40"/>
            <p:cNvCxnSpPr/>
            <p:nvPr/>
          </p:nvCxnSpPr>
          <p:spPr>
            <a:xfrm rot="10800000">
              <a:off x="5057140" y="41906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5761" name="Google Shape;5761;p40"/>
            <p:cNvCxnSpPr/>
            <p:nvPr/>
          </p:nvCxnSpPr>
          <p:spPr>
            <a:xfrm rot="10800000">
              <a:off x="5050409" y="42280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5762" name="Google Shape;5762;p40"/>
            <p:cNvCxnSpPr/>
            <p:nvPr/>
          </p:nvCxnSpPr>
          <p:spPr>
            <a:xfrm rot="10800000">
              <a:off x="5085461" y="41536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5763" name="Google Shape;5763;p40"/>
            <p:cNvCxnSpPr/>
            <p:nvPr/>
          </p:nvCxnSpPr>
          <p:spPr>
            <a:xfrm flipH="1">
              <a:off x="5071491" y="41268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5764" name="Google Shape;5764;p40"/>
            <p:cNvCxnSpPr/>
            <p:nvPr/>
          </p:nvCxnSpPr>
          <p:spPr>
            <a:xfrm flipH="1">
              <a:off x="5060950" y="41638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5765" name="Google Shape;5765;p40"/>
            <p:cNvCxnSpPr/>
            <p:nvPr/>
          </p:nvCxnSpPr>
          <p:spPr>
            <a:xfrm flipH="1">
              <a:off x="5099431" y="4127246"/>
              <a:ext cx="14351" cy="97536"/>
            </a:xfrm>
            <a:prstGeom prst="straightConnector1">
              <a:avLst/>
            </a:prstGeom>
            <a:noFill/>
            <a:ln cap="flat" cmpd="sng" w="12700">
              <a:solidFill>
                <a:srgbClr val="804000"/>
              </a:solidFill>
              <a:prstDash val="solid"/>
              <a:round/>
              <a:headEnd len="sm" w="sm" type="none"/>
              <a:tailEnd len="sm" w="sm" type="none"/>
            </a:ln>
          </p:spPr>
        </p:cxnSp>
        <p:sp>
          <p:nvSpPr>
            <p:cNvPr id="5766" name="Google Shape;5766;p40"/>
            <p:cNvSpPr/>
            <p:nvPr/>
          </p:nvSpPr>
          <p:spPr>
            <a:xfrm>
              <a:off x="5033136" y="3896487"/>
              <a:ext cx="157989" cy="374778"/>
            </a:xfrm>
            <a:custGeom>
              <a:rect b="b" l="l" r="r" t="t"/>
              <a:pathLst>
                <a:path extrusionOk="0" h="374778" w="157989">
                  <a:moveTo>
                    <a:pt x="157988" y="0"/>
                  </a:moveTo>
                  <a:lnTo>
                    <a:pt x="103251" y="196215"/>
                  </a:lnTo>
                  <a:lnTo>
                    <a:pt x="111887" y="220218"/>
                  </a:lnTo>
                  <a:lnTo>
                    <a:pt x="116205" y="236601"/>
                  </a:lnTo>
                  <a:lnTo>
                    <a:pt x="99823" y="281686"/>
                  </a:lnTo>
                  <a:lnTo>
                    <a:pt x="98933" y="301371"/>
                  </a:lnTo>
                  <a:lnTo>
                    <a:pt x="96520" y="325374"/>
                  </a:lnTo>
                  <a:lnTo>
                    <a:pt x="82550" y="349885"/>
                  </a:lnTo>
                  <a:lnTo>
                    <a:pt x="64262" y="366649"/>
                  </a:lnTo>
                  <a:lnTo>
                    <a:pt x="37465" y="374777"/>
                  </a:lnTo>
                  <a:lnTo>
                    <a:pt x="10033" y="355092"/>
                  </a:lnTo>
                  <a:lnTo>
                    <a:pt x="0" y="332613"/>
                  </a:lnTo>
                  <a:lnTo>
                    <a:pt x="1398" y="306197"/>
                  </a:lnTo>
                  <a:lnTo>
                    <a:pt x="25908" y="277368"/>
                  </a:lnTo>
                  <a:lnTo>
                    <a:pt x="41275" y="251968"/>
                  </a:lnTo>
                  <a:lnTo>
                    <a:pt x="55245" y="224155"/>
                  </a:lnTo>
                  <a:lnTo>
                    <a:pt x="72517" y="212598"/>
                  </a:lnTo>
                  <a:lnTo>
                    <a:pt x="89789" y="199644"/>
                  </a:lnTo>
                  <a:lnTo>
                    <a:pt x="94107" y="211582"/>
                  </a:lnTo>
                  <a:lnTo>
                    <a:pt x="76835" y="220218"/>
                  </a:lnTo>
                  <a:lnTo>
                    <a:pt x="63373" y="231775"/>
                  </a:lnTo>
                  <a:lnTo>
                    <a:pt x="49023"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8"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67" name="Google Shape;5767;p40"/>
            <p:cNvSpPr/>
            <p:nvPr/>
          </p:nvSpPr>
          <p:spPr>
            <a:xfrm>
              <a:off x="5014467" y="3776472"/>
              <a:ext cx="159768" cy="80138"/>
            </a:xfrm>
            <a:custGeom>
              <a:rect b="b" l="l" r="r" t="t"/>
              <a:pathLst>
                <a:path extrusionOk="0" h="80138" w="159768">
                  <a:moveTo>
                    <a:pt x="59436" y="75311"/>
                  </a:moveTo>
                  <a:lnTo>
                    <a:pt x="45974" y="80137"/>
                  </a:lnTo>
                  <a:lnTo>
                    <a:pt x="0" y="21971"/>
                  </a:lnTo>
                  <a:lnTo>
                    <a:pt x="19686" y="9017"/>
                  </a:lnTo>
                  <a:lnTo>
                    <a:pt x="35942" y="889"/>
                  </a:lnTo>
                  <a:lnTo>
                    <a:pt x="55118" y="0"/>
                  </a:lnTo>
                  <a:lnTo>
                    <a:pt x="76708" y="2794"/>
                  </a:lnTo>
                  <a:lnTo>
                    <a:pt x="101727" y="6731"/>
                  </a:lnTo>
                  <a:lnTo>
                    <a:pt x="135255" y="15367"/>
                  </a:lnTo>
                  <a:lnTo>
                    <a:pt x="159767" y="22987"/>
                  </a:lnTo>
                  <a:lnTo>
                    <a:pt x="152654" y="54737"/>
                  </a:lnTo>
                  <a:lnTo>
                    <a:pt x="108967" y="56642"/>
                  </a:lnTo>
                  <a:lnTo>
                    <a:pt x="82931" y="590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68" name="Google Shape;5768;p40"/>
            <p:cNvSpPr/>
            <p:nvPr/>
          </p:nvSpPr>
          <p:spPr>
            <a:xfrm>
              <a:off x="5153659" y="37870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9" y="65786"/>
                  </a:lnTo>
                  <a:lnTo>
                    <a:pt x="50419" y="54737"/>
                  </a:lnTo>
                  <a:lnTo>
                    <a:pt x="36450"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69" name="Google Shape;5769;p40"/>
            <p:cNvSpPr/>
            <p:nvPr/>
          </p:nvSpPr>
          <p:spPr>
            <a:xfrm>
              <a:off x="5131053" y="40058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70" name="Google Shape;5770;p40"/>
            <p:cNvSpPr/>
            <p:nvPr/>
          </p:nvSpPr>
          <p:spPr>
            <a:xfrm>
              <a:off x="5131053" y="40058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71" name="Google Shape;5771;p40"/>
            <p:cNvSpPr/>
            <p:nvPr/>
          </p:nvSpPr>
          <p:spPr>
            <a:xfrm>
              <a:off x="5129656" y="40394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72" name="Google Shape;5772;p40"/>
            <p:cNvSpPr/>
            <p:nvPr/>
          </p:nvSpPr>
          <p:spPr>
            <a:xfrm>
              <a:off x="5129656" y="40394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73" name="Google Shape;5773;p40"/>
            <p:cNvSpPr/>
            <p:nvPr/>
          </p:nvSpPr>
          <p:spPr>
            <a:xfrm>
              <a:off x="5012943" y="40308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74" name="Google Shape;5774;p40"/>
            <p:cNvSpPr/>
            <p:nvPr/>
          </p:nvSpPr>
          <p:spPr>
            <a:xfrm>
              <a:off x="4978907" y="3791331"/>
              <a:ext cx="153163" cy="319660"/>
            </a:xfrm>
            <a:custGeom>
              <a:rect b="b" l="l" r="r" t="t"/>
              <a:pathLst>
                <a:path extrusionOk="0" h="319660" w="153163">
                  <a:moveTo>
                    <a:pt x="31623" y="7620"/>
                  </a:moveTo>
                  <a:lnTo>
                    <a:pt x="57150" y="0"/>
                  </a:lnTo>
                  <a:lnTo>
                    <a:pt x="78233" y="4318"/>
                  </a:lnTo>
                  <a:lnTo>
                    <a:pt x="94108"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8"/>
                  </a:lnTo>
                  <a:lnTo>
                    <a:pt x="7621" y="154559"/>
                  </a:lnTo>
                  <a:lnTo>
                    <a:pt x="0" y="94996"/>
                  </a:lnTo>
                  <a:lnTo>
                    <a:pt x="2413" y="62865"/>
                  </a:lnTo>
                  <a:lnTo>
                    <a:pt x="9652" y="39878"/>
                  </a:lnTo>
                  <a:lnTo>
                    <a:pt x="20193" y="20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75" name="Google Shape;5775;p40"/>
            <p:cNvSpPr/>
            <p:nvPr/>
          </p:nvSpPr>
          <p:spPr>
            <a:xfrm>
              <a:off x="5001005" y="3888232"/>
              <a:ext cx="137288" cy="115698"/>
            </a:xfrm>
            <a:custGeom>
              <a:rect b="b" l="l" r="r" t="t"/>
              <a:pathLst>
                <a:path extrusionOk="0" h="115698" w="137288">
                  <a:moveTo>
                    <a:pt x="15875" y="22098"/>
                  </a:moveTo>
                  <a:lnTo>
                    <a:pt x="29718" y="11049"/>
                  </a:lnTo>
                  <a:lnTo>
                    <a:pt x="47498" y="3937"/>
                  </a:lnTo>
                  <a:lnTo>
                    <a:pt x="61468" y="1017"/>
                  </a:lnTo>
                  <a:lnTo>
                    <a:pt x="74423"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9" y="97028"/>
                  </a:lnTo>
                  <a:lnTo>
                    <a:pt x="106045" y="104140"/>
                  </a:lnTo>
                  <a:lnTo>
                    <a:pt x="94107" y="109982"/>
                  </a:lnTo>
                  <a:lnTo>
                    <a:pt x="83948"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76" name="Google Shape;5776;p40"/>
            <p:cNvSpPr/>
            <p:nvPr/>
          </p:nvSpPr>
          <p:spPr>
            <a:xfrm>
              <a:off x="5001005" y="3888232"/>
              <a:ext cx="137288" cy="115698"/>
            </a:xfrm>
            <a:custGeom>
              <a:rect b="b" l="l" r="r" t="t"/>
              <a:pathLst>
                <a:path extrusionOk="0" h="115698" w="137288">
                  <a:moveTo>
                    <a:pt x="15875" y="22098"/>
                  </a:moveTo>
                  <a:lnTo>
                    <a:pt x="29718" y="11049"/>
                  </a:lnTo>
                  <a:lnTo>
                    <a:pt x="47498" y="3937"/>
                  </a:lnTo>
                  <a:lnTo>
                    <a:pt x="61468" y="1017"/>
                  </a:lnTo>
                  <a:lnTo>
                    <a:pt x="74423"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9" y="97028"/>
                  </a:lnTo>
                  <a:lnTo>
                    <a:pt x="106045" y="104140"/>
                  </a:lnTo>
                  <a:lnTo>
                    <a:pt x="94107" y="109982"/>
                  </a:lnTo>
                  <a:lnTo>
                    <a:pt x="83948"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5777" name="Google Shape;5777;p40"/>
          <p:cNvGrpSpPr/>
          <p:nvPr/>
        </p:nvGrpSpPr>
        <p:grpSpPr>
          <a:xfrm rot="7314982">
            <a:off x="5892798" y="292100"/>
            <a:ext cx="434850" cy="512065"/>
            <a:chOff x="5892798" y="292100"/>
            <a:chExt cx="434850" cy="512065"/>
          </a:xfrm>
        </p:grpSpPr>
        <p:sp>
          <p:nvSpPr>
            <p:cNvPr id="5778" name="Google Shape;5778;p40"/>
            <p:cNvSpPr/>
            <p:nvPr/>
          </p:nvSpPr>
          <p:spPr>
            <a:xfrm>
              <a:off x="6198614" y="5449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79" name="Google Shape;5779;p40"/>
            <p:cNvSpPr/>
            <p:nvPr/>
          </p:nvSpPr>
          <p:spPr>
            <a:xfrm>
              <a:off x="6198614" y="5449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80" name="Google Shape;5780;p40"/>
            <p:cNvSpPr/>
            <p:nvPr/>
          </p:nvSpPr>
          <p:spPr>
            <a:xfrm>
              <a:off x="6268211" y="342392"/>
              <a:ext cx="59437" cy="56643"/>
            </a:xfrm>
            <a:custGeom>
              <a:rect b="b" l="l" r="r" t="t"/>
              <a:pathLst>
                <a:path extrusionOk="0" h="56643" w="59437">
                  <a:moveTo>
                    <a:pt x="16256" y="56642"/>
                  </a:moveTo>
                  <a:lnTo>
                    <a:pt x="5715" y="26035"/>
                  </a:lnTo>
                  <a:lnTo>
                    <a:pt x="0" y="7747"/>
                  </a:lnTo>
                  <a:lnTo>
                    <a:pt x="7620" y="4318"/>
                  </a:lnTo>
                  <a:lnTo>
                    <a:pt x="17273" y="2032"/>
                  </a:lnTo>
                  <a:lnTo>
                    <a:pt x="26798"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9" y="16383"/>
                  </a:lnTo>
                  <a:lnTo>
                    <a:pt x="58929" y="19304"/>
                  </a:lnTo>
                  <a:lnTo>
                    <a:pt x="58548" y="21717"/>
                  </a:lnTo>
                  <a:lnTo>
                    <a:pt x="58039" y="21717"/>
                  </a:lnTo>
                  <a:lnTo>
                    <a:pt x="57531" y="23622"/>
                  </a:lnTo>
                  <a:lnTo>
                    <a:pt x="57023" y="24003"/>
                  </a:lnTo>
                  <a:lnTo>
                    <a:pt x="53212" y="30734"/>
                  </a:lnTo>
                  <a:lnTo>
                    <a:pt x="41274"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81" name="Google Shape;5781;p40"/>
            <p:cNvSpPr/>
            <p:nvPr/>
          </p:nvSpPr>
          <p:spPr>
            <a:xfrm>
              <a:off x="6268211" y="342392"/>
              <a:ext cx="59437" cy="56643"/>
            </a:xfrm>
            <a:custGeom>
              <a:rect b="b" l="l" r="r" t="t"/>
              <a:pathLst>
                <a:path extrusionOk="0" h="56643" w="59437">
                  <a:moveTo>
                    <a:pt x="16256" y="56642"/>
                  </a:moveTo>
                  <a:lnTo>
                    <a:pt x="5715" y="26035"/>
                  </a:lnTo>
                  <a:lnTo>
                    <a:pt x="0" y="7747"/>
                  </a:lnTo>
                  <a:lnTo>
                    <a:pt x="7620" y="4318"/>
                  </a:lnTo>
                  <a:lnTo>
                    <a:pt x="17273" y="2032"/>
                  </a:lnTo>
                  <a:lnTo>
                    <a:pt x="26798"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9" y="16383"/>
                  </a:lnTo>
                  <a:lnTo>
                    <a:pt x="58929" y="19304"/>
                  </a:lnTo>
                  <a:lnTo>
                    <a:pt x="58548" y="21717"/>
                  </a:lnTo>
                  <a:lnTo>
                    <a:pt x="58039" y="21717"/>
                  </a:lnTo>
                  <a:lnTo>
                    <a:pt x="57531" y="23622"/>
                  </a:lnTo>
                  <a:lnTo>
                    <a:pt x="57023" y="24003"/>
                  </a:lnTo>
                  <a:lnTo>
                    <a:pt x="53212" y="30734"/>
                  </a:lnTo>
                  <a:lnTo>
                    <a:pt x="41274"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82" name="Google Shape;5782;p40"/>
            <p:cNvSpPr/>
            <p:nvPr/>
          </p:nvSpPr>
          <p:spPr>
            <a:xfrm>
              <a:off x="5892798" y="560832"/>
              <a:ext cx="39881" cy="49023"/>
            </a:xfrm>
            <a:custGeom>
              <a:rect b="b" l="l" r="r" t="t"/>
              <a:pathLst>
                <a:path extrusionOk="0" h="49023" w="39881">
                  <a:moveTo>
                    <a:pt x="18288" y="0"/>
                  </a:moveTo>
                  <a:lnTo>
                    <a:pt x="31623" y="5715"/>
                  </a:lnTo>
                  <a:lnTo>
                    <a:pt x="39371" y="12065"/>
                  </a:lnTo>
                  <a:lnTo>
                    <a:pt x="39880"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83" name="Google Shape;5783;p40"/>
            <p:cNvSpPr/>
            <p:nvPr/>
          </p:nvSpPr>
          <p:spPr>
            <a:xfrm>
              <a:off x="5892798" y="560832"/>
              <a:ext cx="39881" cy="49023"/>
            </a:xfrm>
            <a:custGeom>
              <a:rect b="b" l="l" r="r" t="t"/>
              <a:pathLst>
                <a:path extrusionOk="0" h="49023" w="39881">
                  <a:moveTo>
                    <a:pt x="18288" y="0"/>
                  </a:moveTo>
                  <a:lnTo>
                    <a:pt x="31623" y="5715"/>
                  </a:lnTo>
                  <a:lnTo>
                    <a:pt x="39371" y="12065"/>
                  </a:lnTo>
                  <a:lnTo>
                    <a:pt x="39880"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84" name="Google Shape;5784;p40"/>
            <p:cNvSpPr/>
            <p:nvPr/>
          </p:nvSpPr>
          <p:spPr>
            <a:xfrm>
              <a:off x="5919214" y="531114"/>
              <a:ext cx="117603" cy="66168"/>
            </a:xfrm>
            <a:custGeom>
              <a:rect b="b" l="l" r="r" t="t"/>
              <a:pathLst>
                <a:path extrusionOk="0" h="66168" w="117603">
                  <a:moveTo>
                    <a:pt x="112776" y="0"/>
                  </a:moveTo>
                  <a:lnTo>
                    <a:pt x="117602" y="61468"/>
                  </a:lnTo>
                  <a:lnTo>
                    <a:pt x="104648" y="65278"/>
                  </a:lnTo>
                  <a:lnTo>
                    <a:pt x="93601" y="66167"/>
                  </a:lnTo>
                  <a:lnTo>
                    <a:pt x="73914" y="65278"/>
                  </a:lnTo>
                  <a:lnTo>
                    <a:pt x="9144" y="65278"/>
                  </a:lnTo>
                  <a:lnTo>
                    <a:pt x="0" y="51308"/>
                  </a:lnTo>
                  <a:lnTo>
                    <a:pt x="2413" y="39370"/>
                  </a:lnTo>
                  <a:lnTo>
                    <a:pt x="32639" y="28829"/>
                  </a:lnTo>
                  <a:lnTo>
                    <a:pt x="54230" y="18669"/>
                  </a:lnTo>
                  <a:lnTo>
                    <a:pt x="64264"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85" name="Google Shape;5785;p40"/>
            <p:cNvSpPr/>
            <p:nvPr/>
          </p:nvSpPr>
          <p:spPr>
            <a:xfrm>
              <a:off x="6233159" y="340106"/>
              <a:ext cx="81535" cy="88266"/>
            </a:xfrm>
            <a:custGeom>
              <a:rect b="b" l="l" r="r" t="t"/>
              <a:pathLst>
                <a:path extrusionOk="0" h="88266" w="81535">
                  <a:moveTo>
                    <a:pt x="54737" y="0"/>
                  </a:moveTo>
                  <a:lnTo>
                    <a:pt x="65659" y="1905"/>
                  </a:lnTo>
                  <a:lnTo>
                    <a:pt x="73406" y="8128"/>
                  </a:lnTo>
                  <a:lnTo>
                    <a:pt x="81025" y="19558"/>
                  </a:lnTo>
                  <a:lnTo>
                    <a:pt x="81534" y="30226"/>
                  </a:lnTo>
                  <a:lnTo>
                    <a:pt x="78232" y="38354"/>
                  </a:lnTo>
                  <a:lnTo>
                    <a:pt x="71500" y="45974"/>
                  </a:lnTo>
                  <a:lnTo>
                    <a:pt x="60451" y="55118"/>
                  </a:lnTo>
                  <a:lnTo>
                    <a:pt x="48895" y="63246"/>
                  </a:lnTo>
                  <a:lnTo>
                    <a:pt x="35433" y="72898"/>
                  </a:lnTo>
                  <a:lnTo>
                    <a:pt x="1906"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86" name="Google Shape;5786;p40"/>
            <p:cNvSpPr/>
            <p:nvPr/>
          </p:nvSpPr>
          <p:spPr>
            <a:xfrm>
              <a:off x="6233159" y="340106"/>
              <a:ext cx="81535" cy="88266"/>
            </a:xfrm>
            <a:custGeom>
              <a:rect b="b" l="l" r="r" t="t"/>
              <a:pathLst>
                <a:path extrusionOk="0" h="88266" w="81535">
                  <a:moveTo>
                    <a:pt x="54737" y="0"/>
                  </a:moveTo>
                  <a:lnTo>
                    <a:pt x="65659" y="1905"/>
                  </a:lnTo>
                  <a:lnTo>
                    <a:pt x="73406" y="8128"/>
                  </a:lnTo>
                  <a:lnTo>
                    <a:pt x="81025" y="19558"/>
                  </a:lnTo>
                  <a:lnTo>
                    <a:pt x="81534" y="30226"/>
                  </a:lnTo>
                  <a:lnTo>
                    <a:pt x="78232" y="38354"/>
                  </a:lnTo>
                  <a:lnTo>
                    <a:pt x="71500" y="45974"/>
                  </a:lnTo>
                  <a:lnTo>
                    <a:pt x="60451" y="55118"/>
                  </a:lnTo>
                  <a:lnTo>
                    <a:pt x="48895" y="63246"/>
                  </a:lnTo>
                  <a:lnTo>
                    <a:pt x="35433" y="72898"/>
                  </a:lnTo>
                  <a:lnTo>
                    <a:pt x="1906"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87" name="Google Shape;5787;p40"/>
            <p:cNvSpPr/>
            <p:nvPr/>
          </p:nvSpPr>
          <p:spPr>
            <a:xfrm>
              <a:off x="6105904" y="582422"/>
              <a:ext cx="14481" cy="7240"/>
            </a:xfrm>
            <a:custGeom>
              <a:rect b="b" l="l" r="r" t="t"/>
              <a:pathLst>
                <a:path extrusionOk="0" h="7240" w="14481">
                  <a:moveTo>
                    <a:pt x="0" y="7239"/>
                  </a:moveTo>
                  <a:lnTo>
                    <a:pt x="3429" y="3810"/>
                  </a:lnTo>
                  <a:lnTo>
                    <a:pt x="3429" y="3429"/>
                  </a:lnTo>
                  <a:lnTo>
                    <a:pt x="7749" y="0"/>
                  </a:lnTo>
                  <a:lnTo>
                    <a:pt x="11557" y="0"/>
                  </a:lnTo>
                  <a:lnTo>
                    <a:pt x="14480" y="508"/>
                  </a:lnTo>
                  <a:lnTo>
                    <a:pt x="11049" y="508"/>
                  </a:lnTo>
                  <a:lnTo>
                    <a:pt x="8130"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88" name="Google Shape;5788;p40"/>
            <p:cNvSpPr/>
            <p:nvPr/>
          </p:nvSpPr>
          <p:spPr>
            <a:xfrm>
              <a:off x="6105904" y="582422"/>
              <a:ext cx="14481" cy="7240"/>
            </a:xfrm>
            <a:custGeom>
              <a:rect b="b" l="l" r="r" t="t"/>
              <a:pathLst>
                <a:path extrusionOk="0" h="7240" w="14481">
                  <a:moveTo>
                    <a:pt x="0" y="7239"/>
                  </a:moveTo>
                  <a:lnTo>
                    <a:pt x="3429" y="3810"/>
                  </a:lnTo>
                  <a:lnTo>
                    <a:pt x="3429" y="3429"/>
                  </a:lnTo>
                  <a:lnTo>
                    <a:pt x="7749" y="0"/>
                  </a:lnTo>
                  <a:lnTo>
                    <a:pt x="11557" y="0"/>
                  </a:lnTo>
                  <a:lnTo>
                    <a:pt x="14480" y="508"/>
                  </a:lnTo>
                  <a:lnTo>
                    <a:pt x="11049" y="508"/>
                  </a:lnTo>
                  <a:lnTo>
                    <a:pt x="8130"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89" name="Google Shape;5789;p40"/>
            <p:cNvSpPr/>
            <p:nvPr/>
          </p:nvSpPr>
          <p:spPr>
            <a:xfrm>
              <a:off x="6023862" y="5027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90" name="Google Shape;5790;p40"/>
            <p:cNvSpPr/>
            <p:nvPr/>
          </p:nvSpPr>
          <p:spPr>
            <a:xfrm>
              <a:off x="6023862" y="5027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91" name="Google Shape;5791;p40"/>
            <p:cNvSpPr/>
            <p:nvPr/>
          </p:nvSpPr>
          <p:spPr>
            <a:xfrm>
              <a:off x="6153910" y="357378"/>
              <a:ext cx="115700" cy="106046"/>
            </a:xfrm>
            <a:custGeom>
              <a:rect b="b" l="l" r="r" t="t"/>
              <a:pathLst>
                <a:path extrusionOk="0" h="106046" w="115700">
                  <a:moveTo>
                    <a:pt x="93093" y="0"/>
                  </a:moveTo>
                  <a:lnTo>
                    <a:pt x="109982" y="21082"/>
                  </a:lnTo>
                  <a:lnTo>
                    <a:pt x="115699"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92" name="Google Shape;5792;p40"/>
            <p:cNvSpPr/>
            <p:nvPr/>
          </p:nvSpPr>
          <p:spPr>
            <a:xfrm>
              <a:off x="6153910" y="357378"/>
              <a:ext cx="115700" cy="106046"/>
            </a:xfrm>
            <a:custGeom>
              <a:rect b="b" l="l" r="r" t="t"/>
              <a:pathLst>
                <a:path extrusionOk="0" h="106046" w="115700">
                  <a:moveTo>
                    <a:pt x="93093" y="0"/>
                  </a:moveTo>
                  <a:lnTo>
                    <a:pt x="109982" y="21082"/>
                  </a:lnTo>
                  <a:lnTo>
                    <a:pt x="115699"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93" name="Google Shape;5793;p40"/>
            <p:cNvSpPr/>
            <p:nvPr/>
          </p:nvSpPr>
          <p:spPr>
            <a:xfrm>
              <a:off x="6253224" y="292100"/>
              <a:ext cx="62485" cy="143001"/>
            </a:xfrm>
            <a:custGeom>
              <a:rect b="b" l="l" r="r" t="t"/>
              <a:pathLst>
                <a:path extrusionOk="0" h="143001" w="62485">
                  <a:moveTo>
                    <a:pt x="33655" y="22479"/>
                  </a:moveTo>
                  <a:lnTo>
                    <a:pt x="25528" y="16256"/>
                  </a:lnTo>
                  <a:lnTo>
                    <a:pt x="29845" y="3300"/>
                  </a:lnTo>
                  <a:lnTo>
                    <a:pt x="49022" y="0"/>
                  </a:lnTo>
                  <a:lnTo>
                    <a:pt x="62484" y="11938"/>
                  </a:lnTo>
                  <a:lnTo>
                    <a:pt x="57659" y="24384"/>
                  </a:lnTo>
                  <a:lnTo>
                    <a:pt x="48515" y="27813"/>
                  </a:lnTo>
                  <a:lnTo>
                    <a:pt x="16891" y="139573"/>
                  </a:lnTo>
                  <a:lnTo>
                    <a:pt x="0" y="143000"/>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94" name="Google Shape;5794;p40"/>
            <p:cNvSpPr/>
            <p:nvPr/>
          </p:nvSpPr>
          <p:spPr>
            <a:xfrm>
              <a:off x="6253224" y="292100"/>
              <a:ext cx="62485" cy="143001"/>
            </a:xfrm>
            <a:custGeom>
              <a:rect b="b" l="l" r="r" t="t"/>
              <a:pathLst>
                <a:path extrusionOk="0" h="143001" w="62485">
                  <a:moveTo>
                    <a:pt x="33655" y="22479"/>
                  </a:moveTo>
                  <a:lnTo>
                    <a:pt x="25528" y="16256"/>
                  </a:lnTo>
                  <a:lnTo>
                    <a:pt x="29845" y="3300"/>
                  </a:lnTo>
                  <a:lnTo>
                    <a:pt x="49022" y="0"/>
                  </a:lnTo>
                  <a:lnTo>
                    <a:pt x="62484" y="11938"/>
                  </a:lnTo>
                  <a:lnTo>
                    <a:pt x="57659" y="24384"/>
                  </a:lnTo>
                  <a:lnTo>
                    <a:pt x="48515" y="27813"/>
                  </a:lnTo>
                  <a:lnTo>
                    <a:pt x="16891" y="139573"/>
                  </a:lnTo>
                  <a:lnTo>
                    <a:pt x="0" y="14300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95" name="Google Shape;5795;p40"/>
            <p:cNvSpPr/>
            <p:nvPr/>
          </p:nvSpPr>
          <p:spPr>
            <a:xfrm>
              <a:off x="6219190" y="630428"/>
              <a:ext cx="36448" cy="27814"/>
            </a:xfrm>
            <a:custGeom>
              <a:rect b="b" l="l" r="r" t="t"/>
              <a:pathLst>
                <a:path extrusionOk="0" h="27814" w="36448">
                  <a:moveTo>
                    <a:pt x="0" y="0"/>
                  </a:moveTo>
                  <a:lnTo>
                    <a:pt x="8635" y="3429"/>
                  </a:lnTo>
                  <a:lnTo>
                    <a:pt x="24510" y="13462"/>
                  </a:lnTo>
                  <a:lnTo>
                    <a:pt x="36447" y="27813"/>
                  </a:lnTo>
                  <a:lnTo>
                    <a:pt x="8635" y="8636"/>
                  </a:lnTo>
                  <a:lnTo>
                    <a:pt x="506"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96" name="Google Shape;5796;p40"/>
            <p:cNvSpPr/>
            <p:nvPr/>
          </p:nvSpPr>
          <p:spPr>
            <a:xfrm>
              <a:off x="6219190" y="630428"/>
              <a:ext cx="36448" cy="27814"/>
            </a:xfrm>
            <a:custGeom>
              <a:rect b="b" l="l" r="r" t="t"/>
              <a:pathLst>
                <a:path extrusionOk="0" h="27814" w="36448">
                  <a:moveTo>
                    <a:pt x="0" y="0"/>
                  </a:moveTo>
                  <a:lnTo>
                    <a:pt x="8635" y="3429"/>
                  </a:lnTo>
                  <a:lnTo>
                    <a:pt x="24510" y="13462"/>
                  </a:lnTo>
                  <a:lnTo>
                    <a:pt x="36447" y="27813"/>
                  </a:lnTo>
                  <a:lnTo>
                    <a:pt x="8635" y="8636"/>
                  </a:lnTo>
                  <a:lnTo>
                    <a:pt x="506"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97" name="Google Shape;5797;p40"/>
            <p:cNvSpPr/>
            <p:nvPr/>
          </p:nvSpPr>
          <p:spPr>
            <a:xfrm>
              <a:off x="6215887" y="6131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798" name="Google Shape;5798;p40"/>
            <p:cNvSpPr/>
            <p:nvPr/>
          </p:nvSpPr>
          <p:spPr>
            <a:xfrm>
              <a:off x="6215887" y="6131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5799" name="Google Shape;5799;p40"/>
            <p:cNvCxnSpPr/>
            <p:nvPr/>
          </p:nvCxnSpPr>
          <p:spPr>
            <a:xfrm flipH="1">
              <a:off x="6148196" y="709168"/>
              <a:ext cx="48896" cy="3810"/>
            </a:xfrm>
            <a:prstGeom prst="straightConnector1">
              <a:avLst/>
            </a:prstGeom>
            <a:noFill/>
            <a:ln cap="flat" cmpd="sng" w="12700">
              <a:solidFill>
                <a:srgbClr val="804000"/>
              </a:solidFill>
              <a:prstDash val="solid"/>
              <a:round/>
              <a:headEnd len="sm" w="sm" type="none"/>
              <a:tailEnd len="sm" w="sm" type="none"/>
            </a:ln>
          </p:spPr>
        </p:cxnSp>
        <p:cxnSp>
          <p:nvCxnSpPr>
            <p:cNvPr id="5800" name="Google Shape;5800;p40"/>
            <p:cNvCxnSpPr/>
            <p:nvPr/>
          </p:nvCxnSpPr>
          <p:spPr>
            <a:xfrm rot="10800000">
              <a:off x="6125083" y="7447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5801" name="Google Shape;5801;p40"/>
            <p:cNvCxnSpPr/>
            <p:nvPr/>
          </p:nvCxnSpPr>
          <p:spPr>
            <a:xfrm rot="10800000">
              <a:off x="6136640" y="7235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5802" name="Google Shape;5802;p40"/>
            <p:cNvCxnSpPr/>
            <p:nvPr/>
          </p:nvCxnSpPr>
          <p:spPr>
            <a:xfrm rot="10800000">
              <a:off x="6129909" y="760985"/>
              <a:ext cx="48513" cy="7239"/>
            </a:xfrm>
            <a:prstGeom prst="straightConnector1">
              <a:avLst/>
            </a:prstGeom>
            <a:noFill/>
            <a:ln cap="flat" cmpd="sng" w="12700">
              <a:solidFill>
                <a:srgbClr val="804000"/>
              </a:solidFill>
              <a:prstDash val="solid"/>
              <a:round/>
              <a:headEnd len="sm" w="sm" type="none"/>
              <a:tailEnd len="sm" w="sm" type="none"/>
            </a:ln>
          </p:spPr>
        </p:cxnSp>
        <p:cxnSp>
          <p:nvCxnSpPr>
            <p:cNvPr id="5803" name="Google Shape;5803;p40"/>
            <p:cNvCxnSpPr/>
            <p:nvPr/>
          </p:nvCxnSpPr>
          <p:spPr>
            <a:xfrm rot="10800000">
              <a:off x="6164961" y="6865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5804" name="Google Shape;5804;p40"/>
            <p:cNvCxnSpPr/>
            <p:nvPr/>
          </p:nvCxnSpPr>
          <p:spPr>
            <a:xfrm flipH="1">
              <a:off x="6150990" y="659765"/>
              <a:ext cx="31243" cy="123825"/>
            </a:xfrm>
            <a:prstGeom prst="straightConnector1">
              <a:avLst/>
            </a:prstGeom>
            <a:noFill/>
            <a:ln cap="flat" cmpd="sng" w="12700">
              <a:solidFill>
                <a:srgbClr val="804000"/>
              </a:solidFill>
              <a:prstDash val="solid"/>
              <a:round/>
              <a:headEnd len="sm" w="sm" type="none"/>
              <a:tailEnd len="sm" w="sm" type="none"/>
            </a:ln>
          </p:spPr>
        </p:cxnSp>
        <p:cxnSp>
          <p:nvCxnSpPr>
            <p:cNvPr id="5805" name="Google Shape;5805;p40"/>
            <p:cNvCxnSpPr/>
            <p:nvPr/>
          </p:nvCxnSpPr>
          <p:spPr>
            <a:xfrm flipH="1">
              <a:off x="6140450" y="6967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5806" name="Google Shape;5806;p40"/>
            <p:cNvCxnSpPr/>
            <p:nvPr/>
          </p:nvCxnSpPr>
          <p:spPr>
            <a:xfrm flipH="1">
              <a:off x="6178931" y="660146"/>
              <a:ext cx="14351" cy="97536"/>
            </a:xfrm>
            <a:prstGeom prst="straightConnector1">
              <a:avLst/>
            </a:prstGeom>
            <a:noFill/>
            <a:ln cap="flat" cmpd="sng" w="12700">
              <a:solidFill>
                <a:srgbClr val="804000"/>
              </a:solidFill>
              <a:prstDash val="solid"/>
              <a:round/>
              <a:headEnd len="sm" w="sm" type="none"/>
              <a:tailEnd len="sm" w="sm" type="none"/>
            </a:ln>
          </p:spPr>
        </p:cxnSp>
        <p:sp>
          <p:nvSpPr>
            <p:cNvPr id="5807" name="Google Shape;5807;p40"/>
            <p:cNvSpPr/>
            <p:nvPr/>
          </p:nvSpPr>
          <p:spPr>
            <a:xfrm>
              <a:off x="6112635" y="429387"/>
              <a:ext cx="157989" cy="374778"/>
            </a:xfrm>
            <a:custGeom>
              <a:rect b="b" l="l" r="r" t="t"/>
              <a:pathLst>
                <a:path extrusionOk="0" h="374778" w="157989">
                  <a:moveTo>
                    <a:pt x="157988" y="0"/>
                  </a:moveTo>
                  <a:lnTo>
                    <a:pt x="103251" y="196215"/>
                  </a:lnTo>
                  <a:lnTo>
                    <a:pt x="111887" y="220218"/>
                  </a:lnTo>
                  <a:lnTo>
                    <a:pt x="116205" y="236601"/>
                  </a:lnTo>
                  <a:lnTo>
                    <a:pt x="99824" y="281686"/>
                  </a:lnTo>
                  <a:lnTo>
                    <a:pt x="98934" y="301371"/>
                  </a:lnTo>
                  <a:lnTo>
                    <a:pt x="96520" y="325374"/>
                  </a:lnTo>
                  <a:lnTo>
                    <a:pt x="82550" y="349885"/>
                  </a:lnTo>
                  <a:lnTo>
                    <a:pt x="64262" y="366649"/>
                  </a:lnTo>
                  <a:lnTo>
                    <a:pt x="37465" y="374777"/>
                  </a:lnTo>
                  <a:lnTo>
                    <a:pt x="10034" y="355092"/>
                  </a:lnTo>
                  <a:lnTo>
                    <a:pt x="0" y="332613"/>
                  </a:lnTo>
                  <a:lnTo>
                    <a:pt x="1399" y="306197"/>
                  </a:lnTo>
                  <a:lnTo>
                    <a:pt x="25909" y="277368"/>
                  </a:lnTo>
                  <a:lnTo>
                    <a:pt x="41275" y="251968"/>
                  </a:lnTo>
                  <a:lnTo>
                    <a:pt x="55245" y="224155"/>
                  </a:lnTo>
                  <a:lnTo>
                    <a:pt x="72517" y="212598"/>
                  </a:lnTo>
                  <a:lnTo>
                    <a:pt x="89790" y="199644"/>
                  </a:lnTo>
                  <a:lnTo>
                    <a:pt x="94107" y="211582"/>
                  </a:lnTo>
                  <a:lnTo>
                    <a:pt x="76835" y="220218"/>
                  </a:lnTo>
                  <a:lnTo>
                    <a:pt x="63373" y="231775"/>
                  </a:lnTo>
                  <a:lnTo>
                    <a:pt x="49024" y="257175"/>
                  </a:lnTo>
                  <a:lnTo>
                    <a:pt x="34036" y="281178"/>
                  </a:lnTo>
                  <a:lnTo>
                    <a:pt x="9652" y="311023"/>
                  </a:lnTo>
                  <a:lnTo>
                    <a:pt x="9652" y="329184"/>
                  </a:lnTo>
                  <a:lnTo>
                    <a:pt x="18288" y="346964"/>
                  </a:lnTo>
                  <a:lnTo>
                    <a:pt x="37465" y="362839"/>
                  </a:lnTo>
                  <a:lnTo>
                    <a:pt x="58040" y="358013"/>
                  </a:lnTo>
                  <a:lnTo>
                    <a:pt x="75819" y="344043"/>
                  </a:lnTo>
                  <a:lnTo>
                    <a:pt x="87884" y="319659"/>
                  </a:lnTo>
                  <a:lnTo>
                    <a:pt x="89790" y="297053"/>
                  </a:lnTo>
                  <a:lnTo>
                    <a:pt x="92584" y="275971"/>
                  </a:lnTo>
                  <a:lnTo>
                    <a:pt x="106045" y="237998"/>
                  </a:lnTo>
                  <a:lnTo>
                    <a:pt x="101727" y="224155"/>
                  </a:lnTo>
                  <a:lnTo>
                    <a:pt x="89790" y="190500"/>
                  </a:lnTo>
                  <a:lnTo>
                    <a:pt x="141099"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08" name="Google Shape;5808;p40"/>
            <p:cNvSpPr/>
            <p:nvPr/>
          </p:nvSpPr>
          <p:spPr>
            <a:xfrm>
              <a:off x="6093966" y="309372"/>
              <a:ext cx="159769" cy="80138"/>
            </a:xfrm>
            <a:custGeom>
              <a:rect b="b" l="l" r="r" t="t"/>
              <a:pathLst>
                <a:path extrusionOk="0" h="80138" w="159769">
                  <a:moveTo>
                    <a:pt x="59436" y="75309"/>
                  </a:moveTo>
                  <a:lnTo>
                    <a:pt x="45974" y="80137"/>
                  </a:lnTo>
                  <a:lnTo>
                    <a:pt x="0" y="21971"/>
                  </a:lnTo>
                  <a:lnTo>
                    <a:pt x="19687" y="9015"/>
                  </a:lnTo>
                  <a:lnTo>
                    <a:pt x="35943" y="888"/>
                  </a:lnTo>
                  <a:lnTo>
                    <a:pt x="55118" y="0"/>
                  </a:lnTo>
                  <a:lnTo>
                    <a:pt x="76709" y="2794"/>
                  </a:lnTo>
                  <a:lnTo>
                    <a:pt x="101728" y="6731"/>
                  </a:lnTo>
                  <a:lnTo>
                    <a:pt x="135255" y="15365"/>
                  </a:lnTo>
                  <a:lnTo>
                    <a:pt x="159768" y="22987"/>
                  </a:lnTo>
                  <a:lnTo>
                    <a:pt x="152654" y="54737"/>
                  </a:lnTo>
                  <a:lnTo>
                    <a:pt x="108968" y="56640"/>
                  </a:lnTo>
                  <a:lnTo>
                    <a:pt x="82931" y="5905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09" name="Google Shape;5809;p40"/>
            <p:cNvSpPr/>
            <p:nvPr/>
          </p:nvSpPr>
          <p:spPr>
            <a:xfrm>
              <a:off x="6233159" y="319913"/>
              <a:ext cx="77217" cy="65787"/>
            </a:xfrm>
            <a:custGeom>
              <a:rect b="b" l="l" r="r" t="t"/>
              <a:pathLst>
                <a:path extrusionOk="0" h="65787" w="77217">
                  <a:moveTo>
                    <a:pt x="0" y="50419"/>
                  </a:moveTo>
                  <a:lnTo>
                    <a:pt x="3810" y="0"/>
                  </a:lnTo>
                  <a:lnTo>
                    <a:pt x="34544" y="11938"/>
                  </a:lnTo>
                  <a:lnTo>
                    <a:pt x="48895" y="7112"/>
                  </a:lnTo>
                  <a:lnTo>
                    <a:pt x="65277" y="8636"/>
                  </a:lnTo>
                  <a:lnTo>
                    <a:pt x="77216" y="22479"/>
                  </a:lnTo>
                  <a:lnTo>
                    <a:pt x="77216" y="50419"/>
                  </a:lnTo>
                  <a:lnTo>
                    <a:pt x="55119" y="65786"/>
                  </a:lnTo>
                  <a:lnTo>
                    <a:pt x="50419" y="54737"/>
                  </a:lnTo>
                  <a:lnTo>
                    <a:pt x="36450"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10" name="Google Shape;5810;p40"/>
            <p:cNvSpPr/>
            <p:nvPr/>
          </p:nvSpPr>
          <p:spPr>
            <a:xfrm>
              <a:off x="6210554" y="538734"/>
              <a:ext cx="37974" cy="57151"/>
            </a:xfrm>
            <a:custGeom>
              <a:rect b="b" l="l" r="r" t="t"/>
              <a:pathLst>
                <a:path extrusionOk="0" h="57151" w="37974">
                  <a:moveTo>
                    <a:pt x="1397" y="41783"/>
                  </a:moveTo>
                  <a:lnTo>
                    <a:pt x="0" y="25908"/>
                  </a:lnTo>
                  <a:lnTo>
                    <a:pt x="6223" y="10160"/>
                  </a:lnTo>
                  <a:lnTo>
                    <a:pt x="13970" y="0"/>
                  </a:lnTo>
                  <a:lnTo>
                    <a:pt x="28829" y="1522"/>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11" name="Google Shape;5811;p40"/>
            <p:cNvSpPr/>
            <p:nvPr/>
          </p:nvSpPr>
          <p:spPr>
            <a:xfrm>
              <a:off x="6210554" y="538734"/>
              <a:ext cx="37974" cy="57151"/>
            </a:xfrm>
            <a:custGeom>
              <a:rect b="b" l="l" r="r" t="t"/>
              <a:pathLst>
                <a:path extrusionOk="0" h="57151" w="37974">
                  <a:moveTo>
                    <a:pt x="1397" y="41783"/>
                  </a:moveTo>
                  <a:lnTo>
                    <a:pt x="0" y="25908"/>
                  </a:lnTo>
                  <a:lnTo>
                    <a:pt x="6223" y="10160"/>
                  </a:lnTo>
                  <a:lnTo>
                    <a:pt x="13970" y="0"/>
                  </a:lnTo>
                  <a:lnTo>
                    <a:pt x="28829" y="1522"/>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12" name="Google Shape;5812;p40"/>
            <p:cNvSpPr/>
            <p:nvPr/>
          </p:nvSpPr>
          <p:spPr>
            <a:xfrm>
              <a:off x="6209157" y="572389"/>
              <a:ext cx="26797" cy="27814"/>
            </a:xfrm>
            <a:custGeom>
              <a:rect b="b" l="l" r="r" t="t"/>
              <a:pathLst>
                <a:path extrusionOk="0" h="27814" w="26797">
                  <a:moveTo>
                    <a:pt x="0" y="25400"/>
                  </a:moveTo>
                  <a:lnTo>
                    <a:pt x="1396" y="8636"/>
                  </a:lnTo>
                  <a:lnTo>
                    <a:pt x="16764" y="0"/>
                  </a:lnTo>
                  <a:lnTo>
                    <a:pt x="26796"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13" name="Google Shape;5813;p40"/>
            <p:cNvSpPr/>
            <p:nvPr/>
          </p:nvSpPr>
          <p:spPr>
            <a:xfrm>
              <a:off x="6209157" y="572389"/>
              <a:ext cx="26797" cy="27814"/>
            </a:xfrm>
            <a:custGeom>
              <a:rect b="b" l="l" r="r" t="t"/>
              <a:pathLst>
                <a:path extrusionOk="0" h="27814" w="26797">
                  <a:moveTo>
                    <a:pt x="0" y="25400"/>
                  </a:moveTo>
                  <a:lnTo>
                    <a:pt x="1396" y="8636"/>
                  </a:lnTo>
                  <a:lnTo>
                    <a:pt x="16764" y="0"/>
                  </a:lnTo>
                  <a:lnTo>
                    <a:pt x="26796"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14" name="Google Shape;5814;p40"/>
            <p:cNvSpPr/>
            <p:nvPr/>
          </p:nvSpPr>
          <p:spPr>
            <a:xfrm>
              <a:off x="6092442" y="5637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15" name="Google Shape;5815;p40"/>
            <p:cNvSpPr/>
            <p:nvPr/>
          </p:nvSpPr>
          <p:spPr>
            <a:xfrm>
              <a:off x="6058406" y="324231"/>
              <a:ext cx="153164" cy="319660"/>
            </a:xfrm>
            <a:custGeom>
              <a:rect b="b" l="l" r="r" t="t"/>
              <a:pathLst>
                <a:path extrusionOk="0" h="319660" w="153164">
                  <a:moveTo>
                    <a:pt x="31623" y="7620"/>
                  </a:moveTo>
                  <a:lnTo>
                    <a:pt x="57150" y="0"/>
                  </a:lnTo>
                  <a:lnTo>
                    <a:pt x="78234" y="4318"/>
                  </a:lnTo>
                  <a:lnTo>
                    <a:pt x="94109" y="20193"/>
                  </a:lnTo>
                  <a:lnTo>
                    <a:pt x="105156" y="51308"/>
                  </a:lnTo>
                  <a:lnTo>
                    <a:pt x="115189" y="86868"/>
                  </a:lnTo>
                  <a:lnTo>
                    <a:pt x="125222" y="116078"/>
                  </a:lnTo>
                  <a:lnTo>
                    <a:pt x="144019" y="186690"/>
                  </a:lnTo>
                  <a:lnTo>
                    <a:pt x="148844" y="223139"/>
                  </a:lnTo>
                  <a:lnTo>
                    <a:pt x="153163" y="264033"/>
                  </a:lnTo>
                  <a:lnTo>
                    <a:pt x="143002" y="297561"/>
                  </a:lnTo>
                  <a:lnTo>
                    <a:pt x="118491" y="316357"/>
                  </a:lnTo>
                  <a:lnTo>
                    <a:pt x="95504" y="319659"/>
                  </a:lnTo>
                  <a:lnTo>
                    <a:pt x="72517" y="301371"/>
                  </a:lnTo>
                  <a:lnTo>
                    <a:pt x="56642" y="282194"/>
                  </a:lnTo>
                  <a:lnTo>
                    <a:pt x="39878" y="250952"/>
                  </a:lnTo>
                  <a:lnTo>
                    <a:pt x="22988" y="205867"/>
                  </a:lnTo>
                  <a:lnTo>
                    <a:pt x="7622" y="154559"/>
                  </a:lnTo>
                  <a:lnTo>
                    <a:pt x="0" y="94996"/>
                  </a:lnTo>
                  <a:lnTo>
                    <a:pt x="2413" y="62865"/>
                  </a:lnTo>
                  <a:lnTo>
                    <a:pt x="9652" y="39878"/>
                  </a:lnTo>
                  <a:lnTo>
                    <a:pt x="20194" y="20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16" name="Google Shape;5816;p40"/>
            <p:cNvSpPr/>
            <p:nvPr/>
          </p:nvSpPr>
          <p:spPr>
            <a:xfrm>
              <a:off x="6080504" y="421132"/>
              <a:ext cx="137288" cy="115698"/>
            </a:xfrm>
            <a:custGeom>
              <a:rect b="b" l="l" r="r" t="t"/>
              <a:pathLst>
                <a:path extrusionOk="0" h="115698" w="137288">
                  <a:moveTo>
                    <a:pt x="15875" y="22098"/>
                  </a:moveTo>
                  <a:lnTo>
                    <a:pt x="29718" y="11049"/>
                  </a:lnTo>
                  <a:lnTo>
                    <a:pt x="47498" y="3937"/>
                  </a:lnTo>
                  <a:lnTo>
                    <a:pt x="61468" y="1016"/>
                  </a:lnTo>
                  <a:lnTo>
                    <a:pt x="74424"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80" y="97028"/>
                  </a:lnTo>
                  <a:lnTo>
                    <a:pt x="106046" y="104140"/>
                  </a:lnTo>
                  <a:lnTo>
                    <a:pt x="94107" y="109982"/>
                  </a:lnTo>
                  <a:lnTo>
                    <a:pt x="83949" y="112776"/>
                  </a:lnTo>
                  <a:lnTo>
                    <a:pt x="75819" y="115189"/>
                  </a:lnTo>
                  <a:lnTo>
                    <a:pt x="63373" y="115697"/>
                  </a:lnTo>
                  <a:lnTo>
                    <a:pt x="52832" y="114808"/>
                  </a:lnTo>
                  <a:lnTo>
                    <a:pt x="42165"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17" name="Google Shape;5817;p40"/>
            <p:cNvSpPr/>
            <p:nvPr/>
          </p:nvSpPr>
          <p:spPr>
            <a:xfrm>
              <a:off x="6080504" y="421132"/>
              <a:ext cx="137288" cy="115698"/>
            </a:xfrm>
            <a:custGeom>
              <a:rect b="b" l="l" r="r" t="t"/>
              <a:pathLst>
                <a:path extrusionOk="0" h="115698" w="137288">
                  <a:moveTo>
                    <a:pt x="15875" y="22098"/>
                  </a:moveTo>
                  <a:lnTo>
                    <a:pt x="29718" y="11049"/>
                  </a:lnTo>
                  <a:lnTo>
                    <a:pt x="47498" y="3937"/>
                  </a:lnTo>
                  <a:lnTo>
                    <a:pt x="61468" y="1016"/>
                  </a:lnTo>
                  <a:lnTo>
                    <a:pt x="74424"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80" y="97028"/>
                  </a:lnTo>
                  <a:lnTo>
                    <a:pt x="106046" y="104140"/>
                  </a:lnTo>
                  <a:lnTo>
                    <a:pt x="94107" y="109982"/>
                  </a:lnTo>
                  <a:lnTo>
                    <a:pt x="83949" y="112776"/>
                  </a:lnTo>
                  <a:lnTo>
                    <a:pt x="75819" y="115189"/>
                  </a:lnTo>
                  <a:lnTo>
                    <a:pt x="63373" y="115697"/>
                  </a:lnTo>
                  <a:lnTo>
                    <a:pt x="52832" y="114808"/>
                  </a:lnTo>
                  <a:lnTo>
                    <a:pt x="42165"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cxnSp>
        <p:nvCxnSpPr>
          <p:cNvPr id="5818" name="Google Shape;5818;p40"/>
          <p:cNvCxnSpPr/>
          <p:nvPr/>
        </p:nvCxnSpPr>
        <p:spPr>
          <a:xfrm rot="10800000">
            <a:off x="4102100" y="1752600"/>
            <a:ext cx="330200" cy="482600"/>
          </a:xfrm>
          <a:prstGeom prst="straightConnector1">
            <a:avLst/>
          </a:prstGeom>
          <a:noFill/>
          <a:ln cap="flat" cmpd="sng" w="38100">
            <a:solidFill>
              <a:srgbClr val="000000"/>
            </a:solidFill>
            <a:prstDash val="solid"/>
            <a:round/>
            <a:headEnd len="sm" w="sm" type="none"/>
            <a:tailEnd len="med" w="med" type="triangle"/>
          </a:ln>
        </p:spPr>
      </p:cxnSp>
      <p:sp>
        <p:nvSpPr>
          <p:cNvPr id="5819" name="Google Shape;5819;p40"/>
          <p:cNvSpPr/>
          <p:nvPr/>
        </p:nvSpPr>
        <p:spPr>
          <a:xfrm>
            <a:off x="3860673" y="394716"/>
            <a:ext cx="84582" cy="84582"/>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20" name="Google Shape;5820;p40"/>
          <p:cNvSpPr txBox="1"/>
          <p:nvPr/>
        </p:nvSpPr>
        <p:spPr>
          <a:xfrm>
            <a:off x="2552700" y="3009900"/>
            <a:ext cx="2209800"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900">
                <a:solidFill>
                  <a:srgbClr val="000000"/>
                </a:solidFill>
                <a:latin typeface="Times"/>
                <a:ea typeface="Times"/>
                <a:cs typeface="Times"/>
                <a:sym typeface="Times"/>
              </a:rPr>
              <a:t>Long pole</a:t>
            </a:r>
            <a:endParaRPr/>
          </a:p>
        </p:txBody>
      </p:sp>
      <p:sp>
        <p:nvSpPr>
          <p:cNvPr id="5821" name="Google Shape;5821;p40"/>
          <p:cNvSpPr txBox="1"/>
          <p:nvPr/>
        </p:nvSpPr>
        <p:spPr>
          <a:xfrm>
            <a:off x="5029200" y="3086100"/>
            <a:ext cx="2209800"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900">
                <a:solidFill>
                  <a:srgbClr val="000000"/>
                </a:solidFill>
                <a:latin typeface="Times"/>
                <a:ea typeface="Times"/>
                <a:cs typeface="Times"/>
                <a:sym typeface="Times"/>
              </a:rPr>
              <a:t>Long pole </a:t>
            </a:r>
            <a:endParaRPr/>
          </a:p>
        </p:txBody>
      </p:sp>
      <p:sp>
        <p:nvSpPr>
          <p:cNvPr id="5822" name="Google Shape;5822;p40"/>
          <p:cNvSpPr/>
          <p:nvPr/>
        </p:nvSpPr>
        <p:spPr>
          <a:xfrm>
            <a:off x="4200291" y="3019462"/>
            <a:ext cx="1413421" cy="510778"/>
          </a:xfrm>
          <a:custGeom>
            <a:rect b="b" l="l" r="r" t="t"/>
            <a:pathLst>
              <a:path extrusionOk="0" h="510778" w="1413421">
                <a:moveTo>
                  <a:pt x="706827" y="0"/>
                </a:moveTo>
                <a:lnTo>
                  <a:pt x="1413420" y="510777"/>
                </a:lnTo>
                <a:lnTo>
                  <a:pt x="0" y="510777"/>
                </a:lnTo>
                <a:close/>
              </a:path>
            </a:pathLst>
          </a:custGeom>
          <a:solidFill>
            <a:schemeClr val="accent1">
              <a:alpha val="784"/>
            </a:schemeClr>
          </a:solidFill>
          <a:ln cap="flat" cmpd="sng" w="38100">
            <a:solidFill>
              <a:srgbClr val="C0C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23" name="Google Shape;5823;p40"/>
          <p:cNvSpPr/>
          <p:nvPr/>
        </p:nvSpPr>
        <p:spPr>
          <a:xfrm>
            <a:off x="5538530" y="276989"/>
            <a:ext cx="870418" cy="870418"/>
          </a:xfrm>
          <a:prstGeom prst="ellipse">
            <a:avLst/>
          </a:prstGeom>
          <a:solidFill>
            <a:schemeClr val="accent1">
              <a:alpha val="784"/>
            </a:schemeClr>
          </a:solidFill>
          <a:ln cap="sq" cmpd="sng" w="38100">
            <a:solidFill>
              <a:srgbClr val="000000"/>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7" name="Shape 5827"/>
        <p:cNvGrpSpPr/>
        <p:nvPr/>
      </p:nvGrpSpPr>
      <p:grpSpPr>
        <a:xfrm>
          <a:off x="0" y="0"/>
          <a:ext cx="0" cy="0"/>
          <a:chOff x="0" y="0"/>
          <a:chExt cx="0" cy="0"/>
        </a:xfrm>
      </p:grpSpPr>
      <p:cxnSp>
        <p:nvCxnSpPr>
          <p:cNvPr id="5828" name="Google Shape;5828;p41"/>
          <p:cNvCxnSpPr/>
          <p:nvPr/>
        </p:nvCxnSpPr>
        <p:spPr>
          <a:xfrm>
            <a:off x="5283200" y="1968500"/>
            <a:ext cx="3898900" cy="0"/>
          </a:xfrm>
          <a:prstGeom prst="straightConnector1">
            <a:avLst/>
          </a:prstGeom>
          <a:noFill/>
          <a:ln cap="flat" cmpd="sng" w="12700">
            <a:solidFill>
              <a:srgbClr val="C0C0C0"/>
            </a:solidFill>
            <a:prstDash val="dash"/>
            <a:round/>
            <a:headEnd len="sm" w="sm" type="none"/>
            <a:tailEnd len="sm" w="sm" type="none"/>
          </a:ln>
        </p:spPr>
      </p:cxnSp>
      <p:cxnSp>
        <p:nvCxnSpPr>
          <p:cNvPr id="5829" name="Google Shape;5829;p41"/>
          <p:cNvCxnSpPr/>
          <p:nvPr/>
        </p:nvCxnSpPr>
        <p:spPr>
          <a:xfrm rot="10800000">
            <a:off x="444500" y="1981200"/>
            <a:ext cx="4064000" cy="0"/>
          </a:xfrm>
          <a:prstGeom prst="straightConnector1">
            <a:avLst/>
          </a:prstGeom>
          <a:noFill/>
          <a:ln cap="flat" cmpd="sng" w="12700">
            <a:solidFill>
              <a:srgbClr val="C0C0C0"/>
            </a:solidFill>
            <a:prstDash val="dash"/>
            <a:round/>
            <a:headEnd len="sm" w="sm" type="none"/>
            <a:tailEnd len="sm" w="sm" type="none"/>
          </a:ln>
        </p:spPr>
      </p:cxnSp>
      <p:cxnSp>
        <p:nvCxnSpPr>
          <p:cNvPr id="5830" name="Google Shape;5830;p41"/>
          <p:cNvCxnSpPr/>
          <p:nvPr/>
        </p:nvCxnSpPr>
        <p:spPr>
          <a:xfrm>
            <a:off x="9220200" y="139700"/>
            <a:ext cx="0" cy="5118100"/>
          </a:xfrm>
          <a:prstGeom prst="straightConnector1">
            <a:avLst/>
          </a:prstGeom>
          <a:noFill/>
          <a:ln cap="flat" cmpd="sng" w="38100">
            <a:solidFill>
              <a:srgbClr val="FFFF00"/>
            </a:solidFill>
            <a:prstDash val="dash"/>
            <a:round/>
            <a:headEnd len="sm" w="sm" type="none"/>
            <a:tailEnd len="sm" w="sm" type="none"/>
          </a:ln>
        </p:spPr>
      </p:cxnSp>
      <p:cxnSp>
        <p:nvCxnSpPr>
          <p:cNvPr id="5831" name="Google Shape;5831;p41"/>
          <p:cNvCxnSpPr/>
          <p:nvPr/>
        </p:nvCxnSpPr>
        <p:spPr>
          <a:xfrm rot="10800000">
            <a:off x="0" y="5245100"/>
            <a:ext cx="10020300" cy="0"/>
          </a:xfrm>
          <a:prstGeom prst="straightConnector1">
            <a:avLst/>
          </a:prstGeom>
          <a:noFill/>
          <a:ln cap="flat" cmpd="sng" w="38100">
            <a:solidFill>
              <a:srgbClr val="FFFF00"/>
            </a:solidFill>
            <a:prstDash val="solid"/>
            <a:round/>
            <a:headEnd len="sm" w="sm" type="none"/>
            <a:tailEnd len="sm" w="sm" type="none"/>
          </a:ln>
        </p:spPr>
      </p:cxnSp>
      <p:cxnSp>
        <p:nvCxnSpPr>
          <p:cNvPr id="5832" name="Google Shape;5832;p41"/>
          <p:cNvCxnSpPr/>
          <p:nvPr/>
        </p:nvCxnSpPr>
        <p:spPr>
          <a:xfrm rot="10800000">
            <a:off x="419100" y="88900"/>
            <a:ext cx="0" cy="5118100"/>
          </a:xfrm>
          <a:prstGeom prst="straightConnector1">
            <a:avLst/>
          </a:prstGeom>
          <a:noFill/>
          <a:ln cap="flat" cmpd="sng" w="38100">
            <a:solidFill>
              <a:srgbClr val="FFFF00"/>
            </a:solidFill>
            <a:prstDash val="dash"/>
            <a:round/>
            <a:headEnd len="sm" w="sm" type="none"/>
            <a:tailEnd len="sm" w="sm" type="none"/>
          </a:ln>
        </p:spPr>
      </p:cxnSp>
      <p:sp>
        <p:nvSpPr>
          <p:cNvPr id="5833" name="Google Shape;5833;p41"/>
          <p:cNvSpPr txBox="1"/>
          <p:nvPr/>
        </p:nvSpPr>
        <p:spPr>
          <a:xfrm>
            <a:off x="546100" y="6197600"/>
            <a:ext cx="8939530"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000000"/>
                </a:solidFill>
                <a:latin typeface="Calibri"/>
                <a:ea typeface="Calibri"/>
                <a:cs typeface="Calibri"/>
                <a:sym typeface="Calibri"/>
              </a:rPr>
              <a:t>Against an offense looking to only feed from X with constant cutters and scrambling midfielders, we can either go into Black (Virginia) or 40 Cavs.  In Cavs, long poles play sides at X.  Bottom long pole is the "hot" defender.  The LSM and SS play sides above, and second SS watches up field and calls out for cutters.</a:t>
            </a:r>
            <a:endParaRPr/>
          </a:p>
        </p:txBody>
      </p:sp>
      <p:sp>
        <p:nvSpPr>
          <p:cNvPr id="5834" name="Google Shape;5834;p41"/>
          <p:cNvSpPr txBox="1"/>
          <p:nvPr/>
        </p:nvSpPr>
        <p:spPr>
          <a:xfrm>
            <a:off x="2044700" y="5372100"/>
            <a:ext cx="58674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Times"/>
                <a:ea typeface="Times"/>
                <a:cs typeface="Times"/>
                <a:sym typeface="Times"/>
              </a:rPr>
              <a:t>40 ("Cavs")</a:t>
            </a:r>
            <a:endParaRPr/>
          </a:p>
        </p:txBody>
      </p:sp>
      <p:grpSp>
        <p:nvGrpSpPr>
          <p:cNvPr id="5835" name="Google Shape;5835;p41"/>
          <p:cNvGrpSpPr/>
          <p:nvPr/>
        </p:nvGrpSpPr>
        <p:grpSpPr>
          <a:xfrm rot="-6262200">
            <a:off x="5524499" y="1511300"/>
            <a:ext cx="434849" cy="512065"/>
            <a:chOff x="5524499" y="1511300"/>
            <a:chExt cx="434849" cy="512065"/>
          </a:xfrm>
        </p:grpSpPr>
        <p:sp>
          <p:nvSpPr>
            <p:cNvPr id="5836" name="Google Shape;5836;p41"/>
            <p:cNvSpPr/>
            <p:nvPr/>
          </p:nvSpPr>
          <p:spPr>
            <a:xfrm>
              <a:off x="5830315" y="17641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37" name="Google Shape;5837;p41"/>
            <p:cNvSpPr/>
            <p:nvPr/>
          </p:nvSpPr>
          <p:spPr>
            <a:xfrm>
              <a:off x="5830315" y="17641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38" name="Google Shape;5838;p41"/>
            <p:cNvSpPr/>
            <p:nvPr/>
          </p:nvSpPr>
          <p:spPr>
            <a:xfrm>
              <a:off x="5899911" y="1561592"/>
              <a:ext cx="59437" cy="56643"/>
            </a:xfrm>
            <a:custGeom>
              <a:rect b="b" l="l" r="r" t="t"/>
              <a:pathLst>
                <a:path extrusionOk="0" h="56643" w="59437">
                  <a:moveTo>
                    <a:pt x="16256" y="56642"/>
                  </a:moveTo>
                  <a:lnTo>
                    <a:pt x="5715" y="26035"/>
                  </a:lnTo>
                  <a:lnTo>
                    <a:pt x="0" y="7747"/>
                  </a:lnTo>
                  <a:lnTo>
                    <a:pt x="7620" y="4318"/>
                  </a:lnTo>
                  <a:lnTo>
                    <a:pt x="17273" y="2032"/>
                  </a:lnTo>
                  <a:lnTo>
                    <a:pt x="26798"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9" y="16383"/>
                  </a:lnTo>
                  <a:lnTo>
                    <a:pt x="58929" y="19304"/>
                  </a:lnTo>
                  <a:lnTo>
                    <a:pt x="58548"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39" name="Google Shape;5839;p41"/>
            <p:cNvSpPr/>
            <p:nvPr/>
          </p:nvSpPr>
          <p:spPr>
            <a:xfrm>
              <a:off x="5899911" y="1561592"/>
              <a:ext cx="59437" cy="56643"/>
            </a:xfrm>
            <a:custGeom>
              <a:rect b="b" l="l" r="r" t="t"/>
              <a:pathLst>
                <a:path extrusionOk="0" h="56643" w="59437">
                  <a:moveTo>
                    <a:pt x="16256" y="56642"/>
                  </a:moveTo>
                  <a:lnTo>
                    <a:pt x="5715" y="26035"/>
                  </a:lnTo>
                  <a:lnTo>
                    <a:pt x="0" y="7747"/>
                  </a:lnTo>
                  <a:lnTo>
                    <a:pt x="7620" y="4318"/>
                  </a:lnTo>
                  <a:lnTo>
                    <a:pt x="17273" y="2032"/>
                  </a:lnTo>
                  <a:lnTo>
                    <a:pt x="26798"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9" y="16383"/>
                  </a:lnTo>
                  <a:lnTo>
                    <a:pt x="58929" y="19304"/>
                  </a:lnTo>
                  <a:lnTo>
                    <a:pt x="58548"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40" name="Google Shape;5840;p41"/>
            <p:cNvSpPr/>
            <p:nvPr/>
          </p:nvSpPr>
          <p:spPr>
            <a:xfrm>
              <a:off x="5524499" y="1780032"/>
              <a:ext cx="39880" cy="49023"/>
            </a:xfrm>
            <a:custGeom>
              <a:rect b="b" l="l" r="r" t="t"/>
              <a:pathLst>
                <a:path extrusionOk="0" h="49023" w="39880">
                  <a:moveTo>
                    <a:pt x="18288" y="0"/>
                  </a:moveTo>
                  <a:lnTo>
                    <a:pt x="31623" y="5715"/>
                  </a:lnTo>
                  <a:lnTo>
                    <a:pt x="39370" y="12065"/>
                  </a:lnTo>
                  <a:lnTo>
                    <a:pt x="39879"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41" name="Google Shape;5841;p41"/>
            <p:cNvSpPr/>
            <p:nvPr/>
          </p:nvSpPr>
          <p:spPr>
            <a:xfrm>
              <a:off x="5524499" y="1780032"/>
              <a:ext cx="39880" cy="49023"/>
            </a:xfrm>
            <a:custGeom>
              <a:rect b="b" l="l" r="r" t="t"/>
              <a:pathLst>
                <a:path extrusionOk="0" h="49023" w="39880">
                  <a:moveTo>
                    <a:pt x="18288" y="0"/>
                  </a:moveTo>
                  <a:lnTo>
                    <a:pt x="31623" y="5715"/>
                  </a:lnTo>
                  <a:lnTo>
                    <a:pt x="39370" y="12065"/>
                  </a:lnTo>
                  <a:lnTo>
                    <a:pt x="39879"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42" name="Google Shape;5842;p41"/>
            <p:cNvSpPr/>
            <p:nvPr/>
          </p:nvSpPr>
          <p:spPr>
            <a:xfrm>
              <a:off x="5550915" y="1750314"/>
              <a:ext cx="117603" cy="66168"/>
            </a:xfrm>
            <a:custGeom>
              <a:rect b="b" l="l" r="r" t="t"/>
              <a:pathLst>
                <a:path extrusionOk="0" h="66168" w="117603">
                  <a:moveTo>
                    <a:pt x="112776" y="0"/>
                  </a:moveTo>
                  <a:lnTo>
                    <a:pt x="117602" y="61468"/>
                  </a:lnTo>
                  <a:lnTo>
                    <a:pt x="104648" y="65278"/>
                  </a:lnTo>
                  <a:lnTo>
                    <a:pt x="93600" y="66167"/>
                  </a:lnTo>
                  <a:lnTo>
                    <a:pt x="73914" y="65278"/>
                  </a:lnTo>
                  <a:lnTo>
                    <a:pt x="9144" y="65278"/>
                  </a:lnTo>
                  <a:lnTo>
                    <a:pt x="0" y="51308"/>
                  </a:lnTo>
                  <a:lnTo>
                    <a:pt x="2413" y="39370"/>
                  </a:lnTo>
                  <a:lnTo>
                    <a:pt x="32639" y="28829"/>
                  </a:lnTo>
                  <a:lnTo>
                    <a:pt x="54229" y="18669"/>
                  </a:lnTo>
                  <a:lnTo>
                    <a:pt x="64263"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43" name="Google Shape;5843;p41"/>
            <p:cNvSpPr/>
            <p:nvPr/>
          </p:nvSpPr>
          <p:spPr>
            <a:xfrm>
              <a:off x="5864859" y="15593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6"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44" name="Google Shape;5844;p41"/>
            <p:cNvSpPr/>
            <p:nvPr/>
          </p:nvSpPr>
          <p:spPr>
            <a:xfrm>
              <a:off x="5864859" y="15593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6"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45" name="Google Shape;5845;p41"/>
            <p:cNvSpPr/>
            <p:nvPr/>
          </p:nvSpPr>
          <p:spPr>
            <a:xfrm>
              <a:off x="5737605" y="1801622"/>
              <a:ext cx="14480" cy="7240"/>
            </a:xfrm>
            <a:custGeom>
              <a:rect b="b" l="l" r="r" t="t"/>
              <a:pathLst>
                <a:path extrusionOk="0" h="7240" w="14480">
                  <a:moveTo>
                    <a:pt x="0" y="7239"/>
                  </a:moveTo>
                  <a:lnTo>
                    <a:pt x="3429" y="3810"/>
                  </a:lnTo>
                  <a:lnTo>
                    <a:pt x="3429" y="3429"/>
                  </a:lnTo>
                  <a:lnTo>
                    <a:pt x="7748" y="0"/>
                  </a:lnTo>
                  <a:lnTo>
                    <a:pt x="11557" y="0"/>
                  </a:lnTo>
                  <a:lnTo>
                    <a:pt x="14479" y="508"/>
                  </a:lnTo>
                  <a:lnTo>
                    <a:pt x="11049" y="508"/>
                  </a:lnTo>
                  <a:lnTo>
                    <a:pt x="8129"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46" name="Google Shape;5846;p41"/>
            <p:cNvSpPr/>
            <p:nvPr/>
          </p:nvSpPr>
          <p:spPr>
            <a:xfrm>
              <a:off x="5737605" y="1801622"/>
              <a:ext cx="14480" cy="7240"/>
            </a:xfrm>
            <a:custGeom>
              <a:rect b="b" l="l" r="r" t="t"/>
              <a:pathLst>
                <a:path extrusionOk="0" h="7240" w="14480">
                  <a:moveTo>
                    <a:pt x="0" y="7239"/>
                  </a:moveTo>
                  <a:lnTo>
                    <a:pt x="3429" y="3810"/>
                  </a:lnTo>
                  <a:lnTo>
                    <a:pt x="3429" y="3429"/>
                  </a:lnTo>
                  <a:lnTo>
                    <a:pt x="7748" y="0"/>
                  </a:lnTo>
                  <a:lnTo>
                    <a:pt x="11557" y="0"/>
                  </a:lnTo>
                  <a:lnTo>
                    <a:pt x="14479" y="508"/>
                  </a:lnTo>
                  <a:lnTo>
                    <a:pt x="11049" y="508"/>
                  </a:lnTo>
                  <a:lnTo>
                    <a:pt x="8129"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47" name="Google Shape;5847;p41"/>
            <p:cNvSpPr/>
            <p:nvPr/>
          </p:nvSpPr>
          <p:spPr>
            <a:xfrm>
              <a:off x="5655563" y="17219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48" name="Google Shape;5848;p41"/>
            <p:cNvSpPr/>
            <p:nvPr/>
          </p:nvSpPr>
          <p:spPr>
            <a:xfrm>
              <a:off x="5655563" y="17219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49" name="Google Shape;5849;p41"/>
            <p:cNvSpPr/>
            <p:nvPr/>
          </p:nvSpPr>
          <p:spPr>
            <a:xfrm>
              <a:off x="5785611" y="1576578"/>
              <a:ext cx="115699" cy="106046"/>
            </a:xfrm>
            <a:custGeom>
              <a:rect b="b" l="l" r="r" t="t"/>
              <a:pathLst>
                <a:path extrusionOk="0" h="106046" w="115699">
                  <a:moveTo>
                    <a:pt x="93092" y="0"/>
                  </a:moveTo>
                  <a:lnTo>
                    <a:pt x="109982" y="21082"/>
                  </a:lnTo>
                  <a:lnTo>
                    <a:pt x="115698"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50" name="Google Shape;5850;p41"/>
            <p:cNvSpPr/>
            <p:nvPr/>
          </p:nvSpPr>
          <p:spPr>
            <a:xfrm>
              <a:off x="5785611" y="1576578"/>
              <a:ext cx="115699" cy="106046"/>
            </a:xfrm>
            <a:custGeom>
              <a:rect b="b" l="l" r="r" t="t"/>
              <a:pathLst>
                <a:path extrusionOk="0" h="106046" w="115699">
                  <a:moveTo>
                    <a:pt x="93092" y="0"/>
                  </a:moveTo>
                  <a:lnTo>
                    <a:pt x="109982" y="21082"/>
                  </a:lnTo>
                  <a:lnTo>
                    <a:pt x="115698"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51" name="Google Shape;5851;p41"/>
            <p:cNvSpPr/>
            <p:nvPr/>
          </p:nvSpPr>
          <p:spPr>
            <a:xfrm>
              <a:off x="5884925" y="1511300"/>
              <a:ext cx="62485" cy="143003"/>
            </a:xfrm>
            <a:custGeom>
              <a:rect b="b" l="l" r="r" t="t"/>
              <a:pathLst>
                <a:path extrusionOk="0" h="143003" w="62485">
                  <a:moveTo>
                    <a:pt x="33655" y="22479"/>
                  </a:moveTo>
                  <a:lnTo>
                    <a:pt x="25528" y="16256"/>
                  </a:lnTo>
                  <a:lnTo>
                    <a:pt x="29845" y="3302"/>
                  </a:lnTo>
                  <a:lnTo>
                    <a:pt x="49022" y="0"/>
                  </a:lnTo>
                  <a:lnTo>
                    <a:pt x="62484" y="11938"/>
                  </a:lnTo>
                  <a:lnTo>
                    <a:pt x="57659" y="24384"/>
                  </a:lnTo>
                  <a:lnTo>
                    <a:pt x="48515"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52" name="Google Shape;5852;p41"/>
            <p:cNvSpPr/>
            <p:nvPr/>
          </p:nvSpPr>
          <p:spPr>
            <a:xfrm>
              <a:off x="5884925" y="1511300"/>
              <a:ext cx="62485" cy="143003"/>
            </a:xfrm>
            <a:custGeom>
              <a:rect b="b" l="l" r="r" t="t"/>
              <a:pathLst>
                <a:path extrusionOk="0" h="143003" w="62485">
                  <a:moveTo>
                    <a:pt x="33655" y="22479"/>
                  </a:moveTo>
                  <a:lnTo>
                    <a:pt x="25528" y="16256"/>
                  </a:lnTo>
                  <a:lnTo>
                    <a:pt x="29845" y="3302"/>
                  </a:lnTo>
                  <a:lnTo>
                    <a:pt x="49022" y="0"/>
                  </a:lnTo>
                  <a:lnTo>
                    <a:pt x="62484" y="11938"/>
                  </a:lnTo>
                  <a:lnTo>
                    <a:pt x="57659" y="24384"/>
                  </a:lnTo>
                  <a:lnTo>
                    <a:pt x="48515"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53" name="Google Shape;5853;p41"/>
            <p:cNvSpPr/>
            <p:nvPr/>
          </p:nvSpPr>
          <p:spPr>
            <a:xfrm>
              <a:off x="5850890" y="1849628"/>
              <a:ext cx="36449" cy="27814"/>
            </a:xfrm>
            <a:custGeom>
              <a:rect b="b" l="l" r="r" t="t"/>
              <a:pathLst>
                <a:path extrusionOk="0" h="27814" w="36449">
                  <a:moveTo>
                    <a:pt x="0" y="0"/>
                  </a:moveTo>
                  <a:lnTo>
                    <a:pt x="8635" y="3429"/>
                  </a:lnTo>
                  <a:lnTo>
                    <a:pt x="24510" y="13462"/>
                  </a:lnTo>
                  <a:lnTo>
                    <a:pt x="36448" y="27813"/>
                  </a:lnTo>
                  <a:lnTo>
                    <a:pt x="8635" y="8636"/>
                  </a:lnTo>
                  <a:lnTo>
                    <a:pt x="507"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54" name="Google Shape;5854;p41"/>
            <p:cNvSpPr/>
            <p:nvPr/>
          </p:nvSpPr>
          <p:spPr>
            <a:xfrm>
              <a:off x="5850890" y="1849628"/>
              <a:ext cx="36449" cy="27814"/>
            </a:xfrm>
            <a:custGeom>
              <a:rect b="b" l="l" r="r" t="t"/>
              <a:pathLst>
                <a:path extrusionOk="0" h="27814" w="36449">
                  <a:moveTo>
                    <a:pt x="0" y="0"/>
                  </a:moveTo>
                  <a:lnTo>
                    <a:pt x="8635" y="3429"/>
                  </a:lnTo>
                  <a:lnTo>
                    <a:pt x="24510" y="13462"/>
                  </a:lnTo>
                  <a:lnTo>
                    <a:pt x="36448" y="27813"/>
                  </a:lnTo>
                  <a:lnTo>
                    <a:pt x="8635" y="8636"/>
                  </a:lnTo>
                  <a:lnTo>
                    <a:pt x="507"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55" name="Google Shape;5855;p41"/>
            <p:cNvSpPr/>
            <p:nvPr/>
          </p:nvSpPr>
          <p:spPr>
            <a:xfrm>
              <a:off x="5847587" y="18323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56" name="Google Shape;5856;p41"/>
            <p:cNvSpPr/>
            <p:nvPr/>
          </p:nvSpPr>
          <p:spPr>
            <a:xfrm>
              <a:off x="5847587" y="18323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5857" name="Google Shape;5857;p41"/>
            <p:cNvCxnSpPr/>
            <p:nvPr/>
          </p:nvCxnSpPr>
          <p:spPr>
            <a:xfrm flipH="1">
              <a:off x="5779897" y="19283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5858" name="Google Shape;5858;p41"/>
            <p:cNvCxnSpPr/>
            <p:nvPr/>
          </p:nvCxnSpPr>
          <p:spPr>
            <a:xfrm rot="10800000">
              <a:off x="5756783" y="19639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5859" name="Google Shape;5859;p41"/>
            <p:cNvCxnSpPr/>
            <p:nvPr/>
          </p:nvCxnSpPr>
          <p:spPr>
            <a:xfrm rot="10800000">
              <a:off x="5768340" y="19427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5860" name="Google Shape;5860;p41"/>
            <p:cNvCxnSpPr/>
            <p:nvPr/>
          </p:nvCxnSpPr>
          <p:spPr>
            <a:xfrm rot="10800000">
              <a:off x="5761609" y="19801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5861" name="Google Shape;5861;p41"/>
            <p:cNvCxnSpPr/>
            <p:nvPr/>
          </p:nvCxnSpPr>
          <p:spPr>
            <a:xfrm rot="10800000">
              <a:off x="5796661" y="19057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5862" name="Google Shape;5862;p41"/>
            <p:cNvCxnSpPr/>
            <p:nvPr/>
          </p:nvCxnSpPr>
          <p:spPr>
            <a:xfrm flipH="1">
              <a:off x="5782691" y="18789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5863" name="Google Shape;5863;p41"/>
            <p:cNvCxnSpPr/>
            <p:nvPr/>
          </p:nvCxnSpPr>
          <p:spPr>
            <a:xfrm flipH="1">
              <a:off x="5772150" y="19159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5864" name="Google Shape;5864;p41"/>
            <p:cNvCxnSpPr/>
            <p:nvPr/>
          </p:nvCxnSpPr>
          <p:spPr>
            <a:xfrm flipH="1">
              <a:off x="5810631" y="1879346"/>
              <a:ext cx="14351" cy="97536"/>
            </a:xfrm>
            <a:prstGeom prst="straightConnector1">
              <a:avLst/>
            </a:prstGeom>
            <a:noFill/>
            <a:ln cap="flat" cmpd="sng" w="12700">
              <a:solidFill>
                <a:srgbClr val="804000"/>
              </a:solidFill>
              <a:prstDash val="solid"/>
              <a:round/>
              <a:headEnd len="sm" w="sm" type="none"/>
              <a:tailEnd len="sm" w="sm" type="none"/>
            </a:ln>
          </p:spPr>
        </p:cxnSp>
        <p:sp>
          <p:nvSpPr>
            <p:cNvPr id="5865" name="Google Shape;5865;p41"/>
            <p:cNvSpPr/>
            <p:nvPr/>
          </p:nvSpPr>
          <p:spPr>
            <a:xfrm>
              <a:off x="5744336" y="1648587"/>
              <a:ext cx="157989" cy="374778"/>
            </a:xfrm>
            <a:custGeom>
              <a:rect b="b" l="l" r="r" t="t"/>
              <a:pathLst>
                <a:path extrusionOk="0" h="374778" w="157989">
                  <a:moveTo>
                    <a:pt x="157988" y="0"/>
                  </a:moveTo>
                  <a:lnTo>
                    <a:pt x="103251" y="196215"/>
                  </a:lnTo>
                  <a:lnTo>
                    <a:pt x="111887" y="220218"/>
                  </a:lnTo>
                  <a:lnTo>
                    <a:pt x="116205" y="236601"/>
                  </a:lnTo>
                  <a:lnTo>
                    <a:pt x="99823" y="281686"/>
                  </a:lnTo>
                  <a:lnTo>
                    <a:pt x="98933" y="301371"/>
                  </a:lnTo>
                  <a:lnTo>
                    <a:pt x="96520" y="325374"/>
                  </a:lnTo>
                  <a:lnTo>
                    <a:pt x="82550" y="349885"/>
                  </a:lnTo>
                  <a:lnTo>
                    <a:pt x="64262" y="366649"/>
                  </a:lnTo>
                  <a:lnTo>
                    <a:pt x="37465" y="374777"/>
                  </a:lnTo>
                  <a:lnTo>
                    <a:pt x="10033" y="355092"/>
                  </a:lnTo>
                  <a:lnTo>
                    <a:pt x="0" y="332613"/>
                  </a:lnTo>
                  <a:lnTo>
                    <a:pt x="1398" y="306197"/>
                  </a:lnTo>
                  <a:lnTo>
                    <a:pt x="25908" y="277368"/>
                  </a:lnTo>
                  <a:lnTo>
                    <a:pt x="41275" y="251968"/>
                  </a:lnTo>
                  <a:lnTo>
                    <a:pt x="55245" y="224155"/>
                  </a:lnTo>
                  <a:lnTo>
                    <a:pt x="72517" y="212598"/>
                  </a:lnTo>
                  <a:lnTo>
                    <a:pt x="89789" y="199644"/>
                  </a:lnTo>
                  <a:lnTo>
                    <a:pt x="94107" y="211582"/>
                  </a:lnTo>
                  <a:lnTo>
                    <a:pt x="76835" y="220218"/>
                  </a:lnTo>
                  <a:lnTo>
                    <a:pt x="63373" y="231775"/>
                  </a:lnTo>
                  <a:lnTo>
                    <a:pt x="49023"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8"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66" name="Google Shape;5866;p41"/>
            <p:cNvSpPr/>
            <p:nvPr/>
          </p:nvSpPr>
          <p:spPr>
            <a:xfrm>
              <a:off x="5725667" y="1528572"/>
              <a:ext cx="159768" cy="80138"/>
            </a:xfrm>
            <a:custGeom>
              <a:rect b="b" l="l" r="r" t="t"/>
              <a:pathLst>
                <a:path extrusionOk="0" h="80138" w="159768">
                  <a:moveTo>
                    <a:pt x="59436" y="75311"/>
                  </a:moveTo>
                  <a:lnTo>
                    <a:pt x="45974" y="80137"/>
                  </a:lnTo>
                  <a:lnTo>
                    <a:pt x="0" y="21971"/>
                  </a:lnTo>
                  <a:lnTo>
                    <a:pt x="19686" y="9017"/>
                  </a:lnTo>
                  <a:lnTo>
                    <a:pt x="35942" y="889"/>
                  </a:lnTo>
                  <a:lnTo>
                    <a:pt x="55118" y="0"/>
                  </a:lnTo>
                  <a:lnTo>
                    <a:pt x="76708" y="2794"/>
                  </a:lnTo>
                  <a:lnTo>
                    <a:pt x="101727" y="6731"/>
                  </a:lnTo>
                  <a:lnTo>
                    <a:pt x="135255" y="15367"/>
                  </a:lnTo>
                  <a:lnTo>
                    <a:pt x="159767" y="22987"/>
                  </a:lnTo>
                  <a:lnTo>
                    <a:pt x="152654" y="54737"/>
                  </a:lnTo>
                  <a:lnTo>
                    <a:pt x="108967"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67" name="Google Shape;5867;p41"/>
            <p:cNvSpPr/>
            <p:nvPr/>
          </p:nvSpPr>
          <p:spPr>
            <a:xfrm>
              <a:off x="5864859" y="15391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9" y="65786"/>
                  </a:lnTo>
                  <a:lnTo>
                    <a:pt x="50419" y="54737"/>
                  </a:lnTo>
                  <a:lnTo>
                    <a:pt x="36450"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68" name="Google Shape;5868;p41"/>
            <p:cNvSpPr/>
            <p:nvPr/>
          </p:nvSpPr>
          <p:spPr>
            <a:xfrm>
              <a:off x="5842253" y="17579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69" name="Google Shape;5869;p41"/>
            <p:cNvSpPr/>
            <p:nvPr/>
          </p:nvSpPr>
          <p:spPr>
            <a:xfrm>
              <a:off x="5842253" y="17579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70" name="Google Shape;5870;p41"/>
            <p:cNvSpPr/>
            <p:nvPr/>
          </p:nvSpPr>
          <p:spPr>
            <a:xfrm>
              <a:off x="5840856" y="17915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71" name="Google Shape;5871;p41"/>
            <p:cNvSpPr/>
            <p:nvPr/>
          </p:nvSpPr>
          <p:spPr>
            <a:xfrm>
              <a:off x="5840856" y="17915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72" name="Google Shape;5872;p41"/>
            <p:cNvSpPr/>
            <p:nvPr/>
          </p:nvSpPr>
          <p:spPr>
            <a:xfrm>
              <a:off x="5724143" y="17829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73" name="Google Shape;5873;p41"/>
            <p:cNvSpPr/>
            <p:nvPr/>
          </p:nvSpPr>
          <p:spPr>
            <a:xfrm>
              <a:off x="5690107" y="1543431"/>
              <a:ext cx="153163" cy="319660"/>
            </a:xfrm>
            <a:custGeom>
              <a:rect b="b" l="l" r="r" t="t"/>
              <a:pathLst>
                <a:path extrusionOk="0" h="319660" w="153163">
                  <a:moveTo>
                    <a:pt x="31623" y="7620"/>
                  </a:moveTo>
                  <a:lnTo>
                    <a:pt x="57150" y="0"/>
                  </a:lnTo>
                  <a:lnTo>
                    <a:pt x="78233" y="4318"/>
                  </a:lnTo>
                  <a:lnTo>
                    <a:pt x="94108"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1"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74" name="Google Shape;5874;p41"/>
            <p:cNvSpPr/>
            <p:nvPr/>
          </p:nvSpPr>
          <p:spPr>
            <a:xfrm>
              <a:off x="5712205" y="1640332"/>
              <a:ext cx="137288" cy="115698"/>
            </a:xfrm>
            <a:custGeom>
              <a:rect b="b" l="l" r="r" t="t"/>
              <a:pathLst>
                <a:path extrusionOk="0" h="115698" w="137288">
                  <a:moveTo>
                    <a:pt x="15875" y="22098"/>
                  </a:moveTo>
                  <a:lnTo>
                    <a:pt x="29718" y="11049"/>
                  </a:lnTo>
                  <a:lnTo>
                    <a:pt x="47498" y="3937"/>
                  </a:lnTo>
                  <a:lnTo>
                    <a:pt x="61468" y="1016"/>
                  </a:lnTo>
                  <a:lnTo>
                    <a:pt x="74423"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9" y="97028"/>
                  </a:lnTo>
                  <a:lnTo>
                    <a:pt x="106045" y="104140"/>
                  </a:lnTo>
                  <a:lnTo>
                    <a:pt x="94107" y="109982"/>
                  </a:lnTo>
                  <a:lnTo>
                    <a:pt x="83948"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75" name="Google Shape;5875;p41"/>
            <p:cNvSpPr/>
            <p:nvPr/>
          </p:nvSpPr>
          <p:spPr>
            <a:xfrm>
              <a:off x="5712205" y="1640332"/>
              <a:ext cx="137288" cy="115698"/>
            </a:xfrm>
            <a:custGeom>
              <a:rect b="b" l="l" r="r" t="t"/>
              <a:pathLst>
                <a:path extrusionOk="0" h="115698" w="137288">
                  <a:moveTo>
                    <a:pt x="15875" y="22098"/>
                  </a:moveTo>
                  <a:lnTo>
                    <a:pt x="29718" y="11049"/>
                  </a:lnTo>
                  <a:lnTo>
                    <a:pt x="47498" y="3937"/>
                  </a:lnTo>
                  <a:lnTo>
                    <a:pt x="61468" y="1016"/>
                  </a:lnTo>
                  <a:lnTo>
                    <a:pt x="74423"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9" y="97028"/>
                  </a:lnTo>
                  <a:lnTo>
                    <a:pt x="106045" y="104140"/>
                  </a:lnTo>
                  <a:lnTo>
                    <a:pt x="94107" y="109982"/>
                  </a:lnTo>
                  <a:lnTo>
                    <a:pt x="83948"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5876" name="Google Shape;5876;p41"/>
          <p:cNvGrpSpPr/>
          <p:nvPr/>
        </p:nvGrpSpPr>
        <p:grpSpPr>
          <a:xfrm rot="-3095035">
            <a:off x="5473698" y="3213100"/>
            <a:ext cx="434849" cy="512065"/>
            <a:chOff x="5473698" y="3213100"/>
            <a:chExt cx="434849" cy="512065"/>
          </a:xfrm>
        </p:grpSpPr>
        <p:sp>
          <p:nvSpPr>
            <p:cNvPr id="5877" name="Google Shape;5877;p41"/>
            <p:cNvSpPr/>
            <p:nvPr/>
          </p:nvSpPr>
          <p:spPr>
            <a:xfrm>
              <a:off x="5779514" y="3465957"/>
              <a:ext cx="25909" cy="49912"/>
            </a:xfrm>
            <a:custGeom>
              <a:rect b="b" l="l" r="r" t="t"/>
              <a:pathLst>
                <a:path extrusionOk="0" h="49912" w="25909">
                  <a:moveTo>
                    <a:pt x="9017" y="49911"/>
                  </a:moveTo>
                  <a:lnTo>
                    <a:pt x="8128" y="15367"/>
                  </a:lnTo>
                  <a:lnTo>
                    <a:pt x="0" y="13968"/>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78" name="Google Shape;5878;p41"/>
            <p:cNvSpPr/>
            <p:nvPr/>
          </p:nvSpPr>
          <p:spPr>
            <a:xfrm>
              <a:off x="5779514" y="3465957"/>
              <a:ext cx="25909" cy="49912"/>
            </a:xfrm>
            <a:custGeom>
              <a:rect b="b" l="l" r="r" t="t"/>
              <a:pathLst>
                <a:path extrusionOk="0" h="49912" w="25909">
                  <a:moveTo>
                    <a:pt x="9017" y="49911"/>
                  </a:moveTo>
                  <a:lnTo>
                    <a:pt x="8128" y="15367"/>
                  </a:lnTo>
                  <a:lnTo>
                    <a:pt x="0" y="13968"/>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79" name="Google Shape;5879;p41"/>
            <p:cNvSpPr/>
            <p:nvPr/>
          </p:nvSpPr>
          <p:spPr>
            <a:xfrm>
              <a:off x="5849110" y="3263392"/>
              <a:ext cx="59437" cy="56643"/>
            </a:xfrm>
            <a:custGeom>
              <a:rect b="b" l="l" r="r" t="t"/>
              <a:pathLst>
                <a:path extrusionOk="0" h="56643" w="59437">
                  <a:moveTo>
                    <a:pt x="16256" y="56642"/>
                  </a:moveTo>
                  <a:lnTo>
                    <a:pt x="5715" y="26035"/>
                  </a:lnTo>
                  <a:lnTo>
                    <a:pt x="0" y="7747"/>
                  </a:lnTo>
                  <a:lnTo>
                    <a:pt x="7620" y="4317"/>
                  </a:lnTo>
                  <a:lnTo>
                    <a:pt x="17274" y="2032"/>
                  </a:lnTo>
                  <a:lnTo>
                    <a:pt x="26799" y="508"/>
                  </a:lnTo>
                  <a:lnTo>
                    <a:pt x="40259" y="0"/>
                  </a:lnTo>
                  <a:lnTo>
                    <a:pt x="50293" y="2413"/>
                  </a:lnTo>
                  <a:lnTo>
                    <a:pt x="51309" y="2921"/>
                  </a:lnTo>
                  <a:lnTo>
                    <a:pt x="51309" y="3429"/>
                  </a:lnTo>
                  <a:lnTo>
                    <a:pt x="53721" y="4317"/>
                  </a:lnTo>
                  <a:lnTo>
                    <a:pt x="56134" y="7239"/>
                  </a:lnTo>
                  <a:lnTo>
                    <a:pt x="57533" y="8636"/>
                  </a:lnTo>
                  <a:lnTo>
                    <a:pt x="58040" y="9652"/>
                  </a:lnTo>
                  <a:lnTo>
                    <a:pt x="58040" y="10160"/>
                  </a:lnTo>
                  <a:lnTo>
                    <a:pt x="59436" y="14986"/>
                  </a:lnTo>
                  <a:lnTo>
                    <a:pt x="58930" y="16383"/>
                  </a:lnTo>
                  <a:lnTo>
                    <a:pt x="58930" y="19304"/>
                  </a:lnTo>
                  <a:lnTo>
                    <a:pt x="58547" y="21717"/>
                  </a:lnTo>
                  <a:lnTo>
                    <a:pt x="58040" y="21717"/>
                  </a:lnTo>
                  <a:lnTo>
                    <a:pt x="57533" y="23622"/>
                  </a:lnTo>
                  <a:lnTo>
                    <a:pt x="57023" y="24003"/>
                  </a:lnTo>
                  <a:lnTo>
                    <a:pt x="53213" y="30734"/>
                  </a:lnTo>
                  <a:lnTo>
                    <a:pt x="41275" y="42798"/>
                  </a:lnTo>
                  <a:lnTo>
                    <a:pt x="38354" y="44196"/>
                  </a:lnTo>
                  <a:lnTo>
                    <a:pt x="37846" y="44704"/>
                  </a:lnTo>
                  <a:lnTo>
                    <a:pt x="30607" y="49529"/>
                  </a:lnTo>
                  <a:lnTo>
                    <a:pt x="21082" y="54355"/>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80" name="Google Shape;5880;p41"/>
            <p:cNvSpPr/>
            <p:nvPr/>
          </p:nvSpPr>
          <p:spPr>
            <a:xfrm>
              <a:off x="5849110" y="3263392"/>
              <a:ext cx="59437" cy="56643"/>
            </a:xfrm>
            <a:custGeom>
              <a:rect b="b" l="l" r="r" t="t"/>
              <a:pathLst>
                <a:path extrusionOk="0" h="56643" w="59437">
                  <a:moveTo>
                    <a:pt x="16256" y="56642"/>
                  </a:moveTo>
                  <a:lnTo>
                    <a:pt x="5715" y="26035"/>
                  </a:lnTo>
                  <a:lnTo>
                    <a:pt x="0" y="7747"/>
                  </a:lnTo>
                  <a:lnTo>
                    <a:pt x="7620" y="4317"/>
                  </a:lnTo>
                  <a:lnTo>
                    <a:pt x="17274" y="2032"/>
                  </a:lnTo>
                  <a:lnTo>
                    <a:pt x="26799" y="508"/>
                  </a:lnTo>
                  <a:lnTo>
                    <a:pt x="40259" y="0"/>
                  </a:lnTo>
                  <a:lnTo>
                    <a:pt x="50293" y="2413"/>
                  </a:lnTo>
                  <a:lnTo>
                    <a:pt x="51309" y="2921"/>
                  </a:lnTo>
                  <a:lnTo>
                    <a:pt x="51309" y="3429"/>
                  </a:lnTo>
                  <a:lnTo>
                    <a:pt x="53721" y="4317"/>
                  </a:lnTo>
                  <a:lnTo>
                    <a:pt x="56134" y="7239"/>
                  </a:lnTo>
                  <a:lnTo>
                    <a:pt x="57533" y="8636"/>
                  </a:lnTo>
                  <a:lnTo>
                    <a:pt x="58040" y="9652"/>
                  </a:lnTo>
                  <a:lnTo>
                    <a:pt x="58040" y="10160"/>
                  </a:lnTo>
                  <a:lnTo>
                    <a:pt x="59436" y="14986"/>
                  </a:lnTo>
                  <a:lnTo>
                    <a:pt x="58930" y="16383"/>
                  </a:lnTo>
                  <a:lnTo>
                    <a:pt x="58930" y="19304"/>
                  </a:lnTo>
                  <a:lnTo>
                    <a:pt x="58547" y="21717"/>
                  </a:lnTo>
                  <a:lnTo>
                    <a:pt x="58040" y="21717"/>
                  </a:lnTo>
                  <a:lnTo>
                    <a:pt x="57533" y="23622"/>
                  </a:lnTo>
                  <a:lnTo>
                    <a:pt x="57023" y="24003"/>
                  </a:lnTo>
                  <a:lnTo>
                    <a:pt x="53213" y="30734"/>
                  </a:lnTo>
                  <a:lnTo>
                    <a:pt x="41275" y="42798"/>
                  </a:lnTo>
                  <a:lnTo>
                    <a:pt x="38354" y="44196"/>
                  </a:lnTo>
                  <a:lnTo>
                    <a:pt x="37846" y="44704"/>
                  </a:lnTo>
                  <a:lnTo>
                    <a:pt x="30607" y="49529"/>
                  </a:lnTo>
                  <a:lnTo>
                    <a:pt x="21082" y="5435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81" name="Google Shape;5881;p41"/>
            <p:cNvSpPr/>
            <p:nvPr/>
          </p:nvSpPr>
          <p:spPr>
            <a:xfrm>
              <a:off x="5473698" y="3481832"/>
              <a:ext cx="39881" cy="49022"/>
            </a:xfrm>
            <a:custGeom>
              <a:rect b="b" l="l" r="r" t="t"/>
              <a:pathLst>
                <a:path extrusionOk="0" h="49022" w="39881">
                  <a:moveTo>
                    <a:pt x="18288" y="0"/>
                  </a:moveTo>
                  <a:lnTo>
                    <a:pt x="31623" y="5714"/>
                  </a:lnTo>
                  <a:lnTo>
                    <a:pt x="39371" y="12064"/>
                  </a:lnTo>
                  <a:lnTo>
                    <a:pt x="39880" y="35052"/>
                  </a:lnTo>
                  <a:lnTo>
                    <a:pt x="25908" y="47117"/>
                  </a:lnTo>
                  <a:lnTo>
                    <a:pt x="8636" y="49021"/>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82" name="Google Shape;5882;p41"/>
            <p:cNvSpPr/>
            <p:nvPr/>
          </p:nvSpPr>
          <p:spPr>
            <a:xfrm>
              <a:off x="5473698" y="3481832"/>
              <a:ext cx="39881" cy="49022"/>
            </a:xfrm>
            <a:custGeom>
              <a:rect b="b" l="l" r="r" t="t"/>
              <a:pathLst>
                <a:path extrusionOk="0" h="49022" w="39881">
                  <a:moveTo>
                    <a:pt x="18288" y="0"/>
                  </a:moveTo>
                  <a:lnTo>
                    <a:pt x="31623" y="5714"/>
                  </a:lnTo>
                  <a:lnTo>
                    <a:pt x="39371" y="12064"/>
                  </a:lnTo>
                  <a:lnTo>
                    <a:pt x="39880" y="35052"/>
                  </a:lnTo>
                  <a:lnTo>
                    <a:pt x="25908" y="47117"/>
                  </a:lnTo>
                  <a:lnTo>
                    <a:pt x="8636" y="49021"/>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83" name="Google Shape;5883;p41"/>
            <p:cNvSpPr/>
            <p:nvPr/>
          </p:nvSpPr>
          <p:spPr>
            <a:xfrm>
              <a:off x="5500114" y="3452114"/>
              <a:ext cx="117603" cy="66168"/>
            </a:xfrm>
            <a:custGeom>
              <a:rect b="b" l="l" r="r" t="t"/>
              <a:pathLst>
                <a:path extrusionOk="0" h="66168" w="117603">
                  <a:moveTo>
                    <a:pt x="112776" y="0"/>
                  </a:moveTo>
                  <a:lnTo>
                    <a:pt x="117602" y="61468"/>
                  </a:lnTo>
                  <a:lnTo>
                    <a:pt x="104648" y="65278"/>
                  </a:lnTo>
                  <a:lnTo>
                    <a:pt x="93601" y="66167"/>
                  </a:lnTo>
                  <a:lnTo>
                    <a:pt x="73914" y="65278"/>
                  </a:lnTo>
                  <a:lnTo>
                    <a:pt x="9144" y="65278"/>
                  </a:lnTo>
                  <a:lnTo>
                    <a:pt x="0" y="51307"/>
                  </a:lnTo>
                  <a:lnTo>
                    <a:pt x="2413" y="39370"/>
                  </a:lnTo>
                  <a:lnTo>
                    <a:pt x="32639" y="28829"/>
                  </a:lnTo>
                  <a:lnTo>
                    <a:pt x="54230" y="18669"/>
                  </a:lnTo>
                  <a:lnTo>
                    <a:pt x="64264" y="14858"/>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84" name="Google Shape;5884;p41"/>
            <p:cNvSpPr/>
            <p:nvPr/>
          </p:nvSpPr>
          <p:spPr>
            <a:xfrm>
              <a:off x="5814058" y="3261106"/>
              <a:ext cx="81535" cy="88266"/>
            </a:xfrm>
            <a:custGeom>
              <a:rect b="b" l="l" r="r" t="t"/>
              <a:pathLst>
                <a:path extrusionOk="0" h="88266" w="81535">
                  <a:moveTo>
                    <a:pt x="54737" y="0"/>
                  </a:moveTo>
                  <a:lnTo>
                    <a:pt x="65659" y="1905"/>
                  </a:lnTo>
                  <a:lnTo>
                    <a:pt x="73406" y="8128"/>
                  </a:lnTo>
                  <a:lnTo>
                    <a:pt x="81026" y="19558"/>
                  </a:lnTo>
                  <a:lnTo>
                    <a:pt x="81534" y="30226"/>
                  </a:lnTo>
                  <a:lnTo>
                    <a:pt x="78232" y="38353"/>
                  </a:lnTo>
                  <a:lnTo>
                    <a:pt x="71501" y="45974"/>
                  </a:lnTo>
                  <a:lnTo>
                    <a:pt x="60452" y="55118"/>
                  </a:lnTo>
                  <a:lnTo>
                    <a:pt x="48895" y="63244"/>
                  </a:lnTo>
                  <a:lnTo>
                    <a:pt x="35433" y="72897"/>
                  </a:lnTo>
                  <a:lnTo>
                    <a:pt x="1907"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85" name="Google Shape;5885;p41"/>
            <p:cNvSpPr/>
            <p:nvPr/>
          </p:nvSpPr>
          <p:spPr>
            <a:xfrm>
              <a:off x="5814058" y="3261106"/>
              <a:ext cx="81535" cy="88266"/>
            </a:xfrm>
            <a:custGeom>
              <a:rect b="b" l="l" r="r" t="t"/>
              <a:pathLst>
                <a:path extrusionOk="0" h="88266" w="81535">
                  <a:moveTo>
                    <a:pt x="54737" y="0"/>
                  </a:moveTo>
                  <a:lnTo>
                    <a:pt x="65659" y="1905"/>
                  </a:lnTo>
                  <a:lnTo>
                    <a:pt x="73406" y="8128"/>
                  </a:lnTo>
                  <a:lnTo>
                    <a:pt x="81026" y="19558"/>
                  </a:lnTo>
                  <a:lnTo>
                    <a:pt x="81534" y="30226"/>
                  </a:lnTo>
                  <a:lnTo>
                    <a:pt x="78232" y="38353"/>
                  </a:lnTo>
                  <a:lnTo>
                    <a:pt x="71501" y="45974"/>
                  </a:lnTo>
                  <a:lnTo>
                    <a:pt x="60452" y="55118"/>
                  </a:lnTo>
                  <a:lnTo>
                    <a:pt x="48895" y="63244"/>
                  </a:lnTo>
                  <a:lnTo>
                    <a:pt x="35433" y="72897"/>
                  </a:lnTo>
                  <a:lnTo>
                    <a:pt x="1907"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86" name="Google Shape;5886;p41"/>
            <p:cNvSpPr/>
            <p:nvPr/>
          </p:nvSpPr>
          <p:spPr>
            <a:xfrm>
              <a:off x="5686804" y="3503421"/>
              <a:ext cx="14481" cy="7241"/>
            </a:xfrm>
            <a:custGeom>
              <a:rect b="b" l="l" r="r" t="t"/>
              <a:pathLst>
                <a:path extrusionOk="0" h="7241" w="14481">
                  <a:moveTo>
                    <a:pt x="0" y="7240"/>
                  </a:moveTo>
                  <a:lnTo>
                    <a:pt x="3429" y="3811"/>
                  </a:lnTo>
                  <a:lnTo>
                    <a:pt x="3429" y="3430"/>
                  </a:lnTo>
                  <a:lnTo>
                    <a:pt x="7749" y="0"/>
                  </a:lnTo>
                  <a:lnTo>
                    <a:pt x="11557" y="0"/>
                  </a:lnTo>
                  <a:lnTo>
                    <a:pt x="14480" y="509"/>
                  </a:lnTo>
                  <a:lnTo>
                    <a:pt x="11049" y="509"/>
                  </a:lnTo>
                  <a:lnTo>
                    <a:pt x="8130" y="1017"/>
                  </a:lnTo>
                  <a:lnTo>
                    <a:pt x="6731" y="1906"/>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87" name="Google Shape;5887;p41"/>
            <p:cNvSpPr/>
            <p:nvPr/>
          </p:nvSpPr>
          <p:spPr>
            <a:xfrm>
              <a:off x="5686804" y="3503421"/>
              <a:ext cx="14481" cy="7241"/>
            </a:xfrm>
            <a:custGeom>
              <a:rect b="b" l="l" r="r" t="t"/>
              <a:pathLst>
                <a:path extrusionOk="0" h="7241" w="14481">
                  <a:moveTo>
                    <a:pt x="0" y="7240"/>
                  </a:moveTo>
                  <a:lnTo>
                    <a:pt x="3429" y="3811"/>
                  </a:lnTo>
                  <a:lnTo>
                    <a:pt x="3429" y="3430"/>
                  </a:lnTo>
                  <a:lnTo>
                    <a:pt x="7749" y="0"/>
                  </a:lnTo>
                  <a:lnTo>
                    <a:pt x="11557" y="0"/>
                  </a:lnTo>
                  <a:lnTo>
                    <a:pt x="14480" y="509"/>
                  </a:lnTo>
                  <a:lnTo>
                    <a:pt x="11049" y="509"/>
                  </a:lnTo>
                  <a:lnTo>
                    <a:pt x="8130" y="1017"/>
                  </a:lnTo>
                  <a:lnTo>
                    <a:pt x="6731" y="190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88" name="Google Shape;5888;p41"/>
            <p:cNvSpPr/>
            <p:nvPr/>
          </p:nvSpPr>
          <p:spPr>
            <a:xfrm>
              <a:off x="5604762" y="3423793"/>
              <a:ext cx="83059" cy="98807"/>
            </a:xfrm>
            <a:custGeom>
              <a:rect b="b" l="l" r="r" t="t"/>
              <a:pathLst>
                <a:path extrusionOk="0" h="98807" w="83059">
                  <a:moveTo>
                    <a:pt x="57150" y="0"/>
                  </a:moveTo>
                  <a:lnTo>
                    <a:pt x="83058" y="90678"/>
                  </a:lnTo>
                  <a:lnTo>
                    <a:pt x="20193" y="98806"/>
                  </a:lnTo>
                  <a:lnTo>
                    <a:pt x="9144" y="79628"/>
                  </a:lnTo>
                  <a:lnTo>
                    <a:pt x="3810" y="63372"/>
                  </a:lnTo>
                  <a:lnTo>
                    <a:pt x="0" y="42164"/>
                  </a:lnTo>
                  <a:lnTo>
                    <a:pt x="5715" y="2209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89" name="Google Shape;5889;p41"/>
            <p:cNvSpPr/>
            <p:nvPr/>
          </p:nvSpPr>
          <p:spPr>
            <a:xfrm>
              <a:off x="5604762" y="3423793"/>
              <a:ext cx="83059" cy="98807"/>
            </a:xfrm>
            <a:custGeom>
              <a:rect b="b" l="l" r="r" t="t"/>
              <a:pathLst>
                <a:path extrusionOk="0" h="98807" w="83059">
                  <a:moveTo>
                    <a:pt x="57150" y="0"/>
                  </a:moveTo>
                  <a:lnTo>
                    <a:pt x="83058" y="90678"/>
                  </a:lnTo>
                  <a:lnTo>
                    <a:pt x="20193" y="98806"/>
                  </a:lnTo>
                  <a:lnTo>
                    <a:pt x="9144" y="79628"/>
                  </a:lnTo>
                  <a:lnTo>
                    <a:pt x="3810" y="63372"/>
                  </a:lnTo>
                  <a:lnTo>
                    <a:pt x="0" y="42164"/>
                  </a:lnTo>
                  <a:lnTo>
                    <a:pt x="5715" y="2209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90" name="Google Shape;5890;p41"/>
            <p:cNvSpPr/>
            <p:nvPr/>
          </p:nvSpPr>
          <p:spPr>
            <a:xfrm>
              <a:off x="5734810" y="3278378"/>
              <a:ext cx="115700" cy="106045"/>
            </a:xfrm>
            <a:custGeom>
              <a:rect b="b" l="l" r="r" t="t"/>
              <a:pathLst>
                <a:path extrusionOk="0" h="106045" w="115700">
                  <a:moveTo>
                    <a:pt x="93093" y="0"/>
                  </a:moveTo>
                  <a:lnTo>
                    <a:pt x="109982" y="21081"/>
                  </a:lnTo>
                  <a:lnTo>
                    <a:pt x="115699" y="42672"/>
                  </a:lnTo>
                  <a:lnTo>
                    <a:pt x="109474" y="65659"/>
                  </a:lnTo>
                  <a:lnTo>
                    <a:pt x="35052" y="106044"/>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91" name="Google Shape;5891;p41"/>
            <p:cNvSpPr/>
            <p:nvPr/>
          </p:nvSpPr>
          <p:spPr>
            <a:xfrm>
              <a:off x="5734810" y="3278378"/>
              <a:ext cx="115700" cy="106045"/>
            </a:xfrm>
            <a:custGeom>
              <a:rect b="b" l="l" r="r" t="t"/>
              <a:pathLst>
                <a:path extrusionOk="0" h="106045" w="115700">
                  <a:moveTo>
                    <a:pt x="93093" y="0"/>
                  </a:moveTo>
                  <a:lnTo>
                    <a:pt x="109982" y="21081"/>
                  </a:lnTo>
                  <a:lnTo>
                    <a:pt x="115699" y="42672"/>
                  </a:lnTo>
                  <a:lnTo>
                    <a:pt x="109474" y="65659"/>
                  </a:lnTo>
                  <a:lnTo>
                    <a:pt x="35052" y="106044"/>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92" name="Google Shape;5892;p41"/>
            <p:cNvSpPr/>
            <p:nvPr/>
          </p:nvSpPr>
          <p:spPr>
            <a:xfrm>
              <a:off x="5834125" y="3213100"/>
              <a:ext cx="62484" cy="143003"/>
            </a:xfrm>
            <a:custGeom>
              <a:rect b="b" l="l" r="r" t="t"/>
              <a:pathLst>
                <a:path extrusionOk="0" h="143003" w="62484">
                  <a:moveTo>
                    <a:pt x="33654" y="22478"/>
                  </a:moveTo>
                  <a:lnTo>
                    <a:pt x="25528" y="16256"/>
                  </a:lnTo>
                  <a:lnTo>
                    <a:pt x="29844" y="3302"/>
                  </a:lnTo>
                  <a:lnTo>
                    <a:pt x="49021" y="0"/>
                  </a:lnTo>
                  <a:lnTo>
                    <a:pt x="62483" y="11938"/>
                  </a:lnTo>
                  <a:lnTo>
                    <a:pt x="57659" y="24384"/>
                  </a:lnTo>
                  <a:lnTo>
                    <a:pt x="48515" y="27813"/>
                  </a:lnTo>
                  <a:lnTo>
                    <a:pt x="16890" y="139572"/>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93" name="Google Shape;5893;p41"/>
            <p:cNvSpPr/>
            <p:nvPr/>
          </p:nvSpPr>
          <p:spPr>
            <a:xfrm>
              <a:off x="5834125" y="3213100"/>
              <a:ext cx="62484" cy="143003"/>
            </a:xfrm>
            <a:custGeom>
              <a:rect b="b" l="l" r="r" t="t"/>
              <a:pathLst>
                <a:path extrusionOk="0" h="143003" w="62484">
                  <a:moveTo>
                    <a:pt x="33654" y="22478"/>
                  </a:moveTo>
                  <a:lnTo>
                    <a:pt x="25528" y="16256"/>
                  </a:lnTo>
                  <a:lnTo>
                    <a:pt x="29844" y="3302"/>
                  </a:lnTo>
                  <a:lnTo>
                    <a:pt x="49021" y="0"/>
                  </a:lnTo>
                  <a:lnTo>
                    <a:pt x="62483" y="11938"/>
                  </a:lnTo>
                  <a:lnTo>
                    <a:pt x="57659" y="24384"/>
                  </a:lnTo>
                  <a:lnTo>
                    <a:pt x="48515" y="27813"/>
                  </a:lnTo>
                  <a:lnTo>
                    <a:pt x="16890" y="139572"/>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94" name="Google Shape;5894;p41"/>
            <p:cNvSpPr/>
            <p:nvPr/>
          </p:nvSpPr>
          <p:spPr>
            <a:xfrm>
              <a:off x="5800090" y="3551428"/>
              <a:ext cx="36448" cy="27813"/>
            </a:xfrm>
            <a:custGeom>
              <a:rect b="b" l="l" r="r" t="t"/>
              <a:pathLst>
                <a:path extrusionOk="0" h="27813" w="36448">
                  <a:moveTo>
                    <a:pt x="0" y="0"/>
                  </a:moveTo>
                  <a:lnTo>
                    <a:pt x="8635" y="3429"/>
                  </a:lnTo>
                  <a:lnTo>
                    <a:pt x="24510" y="13462"/>
                  </a:lnTo>
                  <a:lnTo>
                    <a:pt x="36447" y="27812"/>
                  </a:lnTo>
                  <a:lnTo>
                    <a:pt x="8635" y="8636"/>
                  </a:lnTo>
                  <a:lnTo>
                    <a:pt x="506"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95" name="Google Shape;5895;p41"/>
            <p:cNvSpPr/>
            <p:nvPr/>
          </p:nvSpPr>
          <p:spPr>
            <a:xfrm>
              <a:off x="5800090" y="3551428"/>
              <a:ext cx="36448" cy="27813"/>
            </a:xfrm>
            <a:custGeom>
              <a:rect b="b" l="l" r="r" t="t"/>
              <a:pathLst>
                <a:path extrusionOk="0" h="27813" w="36448">
                  <a:moveTo>
                    <a:pt x="0" y="0"/>
                  </a:moveTo>
                  <a:lnTo>
                    <a:pt x="8635" y="3429"/>
                  </a:lnTo>
                  <a:lnTo>
                    <a:pt x="24510" y="13462"/>
                  </a:lnTo>
                  <a:lnTo>
                    <a:pt x="36447" y="27812"/>
                  </a:lnTo>
                  <a:lnTo>
                    <a:pt x="8635" y="8636"/>
                  </a:lnTo>
                  <a:lnTo>
                    <a:pt x="506"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96" name="Google Shape;5896;p41"/>
            <p:cNvSpPr/>
            <p:nvPr/>
          </p:nvSpPr>
          <p:spPr>
            <a:xfrm>
              <a:off x="5796786" y="3534156"/>
              <a:ext cx="39752" cy="21591"/>
            </a:xfrm>
            <a:custGeom>
              <a:rect b="b" l="l" r="r" t="t"/>
              <a:pathLst>
                <a:path extrusionOk="0" h="21591" w="39752">
                  <a:moveTo>
                    <a:pt x="0" y="14351"/>
                  </a:moveTo>
                  <a:lnTo>
                    <a:pt x="18161" y="0"/>
                  </a:lnTo>
                  <a:lnTo>
                    <a:pt x="29210" y="1015"/>
                  </a:lnTo>
                  <a:lnTo>
                    <a:pt x="39751" y="3809"/>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97" name="Google Shape;5897;p41"/>
            <p:cNvSpPr/>
            <p:nvPr/>
          </p:nvSpPr>
          <p:spPr>
            <a:xfrm>
              <a:off x="5796786" y="3534156"/>
              <a:ext cx="39752" cy="21591"/>
            </a:xfrm>
            <a:custGeom>
              <a:rect b="b" l="l" r="r" t="t"/>
              <a:pathLst>
                <a:path extrusionOk="0" h="21591" w="39752">
                  <a:moveTo>
                    <a:pt x="0" y="14351"/>
                  </a:moveTo>
                  <a:lnTo>
                    <a:pt x="18161" y="0"/>
                  </a:lnTo>
                  <a:lnTo>
                    <a:pt x="29210" y="1015"/>
                  </a:lnTo>
                  <a:lnTo>
                    <a:pt x="39751" y="3809"/>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5898" name="Google Shape;5898;p41"/>
            <p:cNvCxnSpPr/>
            <p:nvPr/>
          </p:nvCxnSpPr>
          <p:spPr>
            <a:xfrm flipH="1">
              <a:off x="5729096" y="3630168"/>
              <a:ext cx="48896" cy="3810"/>
            </a:xfrm>
            <a:prstGeom prst="straightConnector1">
              <a:avLst/>
            </a:prstGeom>
            <a:noFill/>
            <a:ln cap="flat" cmpd="sng" w="12700">
              <a:solidFill>
                <a:srgbClr val="804000"/>
              </a:solidFill>
              <a:prstDash val="solid"/>
              <a:round/>
              <a:headEnd len="sm" w="sm" type="none"/>
              <a:tailEnd len="sm" w="sm" type="none"/>
            </a:ln>
          </p:spPr>
        </p:cxnSp>
        <p:cxnSp>
          <p:nvCxnSpPr>
            <p:cNvPr id="5899" name="Google Shape;5899;p41"/>
            <p:cNvCxnSpPr/>
            <p:nvPr/>
          </p:nvCxnSpPr>
          <p:spPr>
            <a:xfrm rot="10800000">
              <a:off x="5705983" y="3665728"/>
              <a:ext cx="65278" cy="2412"/>
            </a:xfrm>
            <a:prstGeom prst="straightConnector1">
              <a:avLst/>
            </a:prstGeom>
            <a:noFill/>
            <a:ln cap="flat" cmpd="sng" w="12700">
              <a:solidFill>
                <a:srgbClr val="804000"/>
              </a:solidFill>
              <a:prstDash val="solid"/>
              <a:round/>
              <a:headEnd len="sm" w="sm" type="none"/>
              <a:tailEnd len="sm" w="sm" type="none"/>
            </a:ln>
          </p:spPr>
        </p:cxnSp>
        <p:cxnSp>
          <p:nvCxnSpPr>
            <p:cNvPr id="5900" name="Google Shape;5900;p41"/>
            <p:cNvCxnSpPr/>
            <p:nvPr/>
          </p:nvCxnSpPr>
          <p:spPr>
            <a:xfrm rot="10800000">
              <a:off x="5717540" y="36445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5901" name="Google Shape;5901;p41"/>
            <p:cNvCxnSpPr/>
            <p:nvPr/>
          </p:nvCxnSpPr>
          <p:spPr>
            <a:xfrm rot="10800000">
              <a:off x="5710809" y="3681984"/>
              <a:ext cx="48513" cy="7238"/>
            </a:xfrm>
            <a:prstGeom prst="straightConnector1">
              <a:avLst/>
            </a:prstGeom>
            <a:noFill/>
            <a:ln cap="flat" cmpd="sng" w="12700">
              <a:solidFill>
                <a:srgbClr val="804000"/>
              </a:solidFill>
              <a:prstDash val="solid"/>
              <a:round/>
              <a:headEnd len="sm" w="sm" type="none"/>
              <a:tailEnd len="sm" w="sm" type="none"/>
            </a:ln>
          </p:spPr>
        </p:cxnSp>
        <p:cxnSp>
          <p:nvCxnSpPr>
            <p:cNvPr id="5902" name="Google Shape;5902;p41"/>
            <p:cNvCxnSpPr/>
            <p:nvPr/>
          </p:nvCxnSpPr>
          <p:spPr>
            <a:xfrm rot="10800000">
              <a:off x="5745861" y="36075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5903" name="Google Shape;5903;p41"/>
            <p:cNvCxnSpPr/>
            <p:nvPr/>
          </p:nvCxnSpPr>
          <p:spPr>
            <a:xfrm flipH="1">
              <a:off x="5731890" y="3580765"/>
              <a:ext cx="31243" cy="123825"/>
            </a:xfrm>
            <a:prstGeom prst="straightConnector1">
              <a:avLst/>
            </a:prstGeom>
            <a:noFill/>
            <a:ln cap="flat" cmpd="sng" w="12700">
              <a:solidFill>
                <a:srgbClr val="804000"/>
              </a:solidFill>
              <a:prstDash val="solid"/>
              <a:round/>
              <a:headEnd len="sm" w="sm" type="none"/>
              <a:tailEnd len="sm" w="sm" type="none"/>
            </a:ln>
          </p:spPr>
        </p:cxnSp>
        <p:cxnSp>
          <p:nvCxnSpPr>
            <p:cNvPr id="5904" name="Google Shape;5904;p41"/>
            <p:cNvCxnSpPr/>
            <p:nvPr/>
          </p:nvCxnSpPr>
          <p:spPr>
            <a:xfrm flipH="1">
              <a:off x="5721350" y="3617721"/>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5905" name="Google Shape;5905;p41"/>
            <p:cNvCxnSpPr/>
            <p:nvPr/>
          </p:nvCxnSpPr>
          <p:spPr>
            <a:xfrm flipH="1">
              <a:off x="5759831" y="3581146"/>
              <a:ext cx="14351" cy="97536"/>
            </a:xfrm>
            <a:prstGeom prst="straightConnector1">
              <a:avLst/>
            </a:prstGeom>
            <a:noFill/>
            <a:ln cap="flat" cmpd="sng" w="12700">
              <a:solidFill>
                <a:srgbClr val="804000"/>
              </a:solidFill>
              <a:prstDash val="solid"/>
              <a:round/>
              <a:headEnd len="sm" w="sm" type="none"/>
              <a:tailEnd len="sm" w="sm" type="none"/>
            </a:ln>
          </p:spPr>
        </p:cxnSp>
        <p:sp>
          <p:nvSpPr>
            <p:cNvPr id="5906" name="Google Shape;5906;p41"/>
            <p:cNvSpPr/>
            <p:nvPr/>
          </p:nvSpPr>
          <p:spPr>
            <a:xfrm>
              <a:off x="5693535" y="3350387"/>
              <a:ext cx="157989" cy="374778"/>
            </a:xfrm>
            <a:custGeom>
              <a:rect b="b" l="l" r="r" t="t"/>
              <a:pathLst>
                <a:path extrusionOk="0" h="374778" w="157989">
                  <a:moveTo>
                    <a:pt x="157988" y="0"/>
                  </a:moveTo>
                  <a:lnTo>
                    <a:pt x="103251" y="196215"/>
                  </a:lnTo>
                  <a:lnTo>
                    <a:pt x="111887" y="220218"/>
                  </a:lnTo>
                  <a:lnTo>
                    <a:pt x="116205" y="236601"/>
                  </a:lnTo>
                  <a:lnTo>
                    <a:pt x="99824" y="281685"/>
                  </a:lnTo>
                  <a:lnTo>
                    <a:pt x="98934" y="301371"/>
                  </a:lnTo>
                  <a:lnTo>
                    <a:pt x="96520" y="325374"/>
                  </a:lnTo>
                  <a:lnTo>
                    <a:pt x="82550" y="349884"/>
                  </a:lnTo>
                  <a:lnTo>
                    <a:pt x="64262" y="366649"/>
                  </a:lnTo>
                  <a:lnTo>
                    <a:pt x="37465" y="374777"/>
                  </a:lnTo>
                  <a:lnTo>
                    <a:pt x="10034" y="355091"/>
                  </a:lnTo>
                  <a:lnTo>
                    <a:pt x="0" y="332613"/>
                  </a:lnTo>
                  <a:lnTo>
                    <a:pt x="1399" y="306197"/>
                  </a:lnTo>
                  <a:lnTo>
                    <a:pt x="25909" y="277368"/>
                  </a:lnTo>
                  <a:lnTo>
                    <a:pt x="41275" y="251968"/>
                  </a:lnTo>
                  <a:lnTo>
                    <a:pt x="55245" y="224155"/>
                  </a:lnTo>
                  <a:lnTo>
                    <a:pt x="72517" y="212597"/>
                  </a:lnTo>
                  <a:lnTo>
                    <a:pt x="89790" y="199644"/>
                  </a:lnTo>
                  <a:lnTo>
                    <a:pt x="94107" y="211582"/>
                  </a:lnTo>
                  <a:lnTo>
                    <a:pt x="76835" y="220218"/>
                  </a:lnTo>
                  <a:lnTo>
                    <a:pt x="63373" y="231775"/>
                  </a:lnTo>
                  <a:lnTo>
                    <a:pt x="49024" y="257175"/>
                  </a:lnTo>
                  <a:lnTo>
                    <a:pt x="34036" y="281178"/>
                  </a:lnTo>
                  <a:lnTo>
                    <a:pt x="9652" y="311022"/>
                  </a:lnTo>
                  <a:lnTo>
                    <a:pt x="9652" y="329184"/>
                  </a:lnTo>
                  <a:lnTo>
                    <a:pt x="18288" y="346964"/>
                  </a:lnTo>
                  <a:lnTo>
                    <a:pt x="37465" y="362839"/>
                  </a:lnTo>
                  <a:lnTo>
                    <a:pt x="58040" y="358013"/>
                  </a:lnTo>
                  <a:lnTo>
                    <a:pt x="75819" y="344043"/>
                  </a:lnTo>
                  <a:lnTo>
                    <a:pt x="87884" y="319659"/>
                  </a:lnTo>
                  <a:lnTo>
                    <a:pt x="89790" y="297053"/>
                  </a:lnTo>
                  <a:lnTo>
                    <a:pt x="92584" y="275971"/>
                  </a:lnTo>
                  <a:lnTo>
                    <a:pt x="106045" y="237997"/>
                  </a:lnTo>
                  <a:lnTo>
                    <a:pt x="101727" y="224155"/>
                  </a:lnTo>
                  <a:lnTo>
                    <a:pt x="89790" y="190500"/>
                  </a:lnTo>
                  <a:lnTo>
                    <a:pt x="141099"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07" name="Google Shape;5907;p41"/>
            <p:cNvSpPr/>
            <p:nvPr/>
          </p:nvSpPr>
          <p:spPr>
            <a:xfrm>
              <a:off x="5674866" y="3230371"/>
              <a:ext cx="159769" cy="80139"/>
            </a:xfrm>
            <a:custGeom>
              <a:rect b="b" l="l" r="r" t="t"/>
              <a:pathLst>
                <a:path extrusionOk="0" h="80139" w="159769">
                  <a:moveTo>
                    <a:pt x="59436" y="75312"/>
                  </a:moveTo>
                  <a:lnTo>
                    <a:pt x="45974" y="80138"/>
                  </a:lnTo>
                  <a:lnTo>
                    <a:pt x="0" y="21972"/>
                  </a:lnTo>
                  <a:lnTo>
                    <a:pt x="19687" y="9018"/>
                  </a:lnTo>
                  <a:lnTo>
                    <a:pt x="35943" y="890"/>
                  </a:lnTo>
                  <a:lnTo>
                    <a:pt x="55118" y="0"/>
                  </a:lnTo>
                  <a:lnTo>
                    <a:pt x="76709" y="2794"/>
                  </a:lnTo>
                  <a:lnTo>
                    <a:pt x="101728" y="6732"/>
                  </a:lnTo>
                  <a:lnTo>
                    <a:pt x="135255" y="15368"/>
                  </a:lnTo>
                  <a:lnTo>
                    <a:pt x="159768" y="22988"/>
                  </a:lnTo>
                  <a:lnTo>
                    <a:pt x="152654" y="54738"/>
                  </a:lnTo>
                  <a:lnTo>
                    <a:pt x="108968" y="56643"/>
                  </a:lnTo>
                  <a:lnTo>
                    <a:pt x="82931" y="59056"/>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08" name="Google Shape;5908;p41"/>
            <p:cNvSpPr/>
            <p:nvPr/>
          </p:nvSpPr>
          <p:spPr>
            <a:xfrm>
              <a:off x="5814058" y="3240913"/>
              <a:ext cx="77218" cy="65787"/>
            </a:xfrm>
            <a:custGeom>
              <a:rect b="b" l="l" r="r" t="t"/>
              <a:pathLst>
                <a:path extrusionOk="0" h="65787" w="77218">
                  <a:moveTo>
                    <a:pt x="0" y="50419"/>
                  </a:moveTo>
                  <a:lnTo>
                    <a:pt x="3811" y="0"/>
                  </a:lnTo>
                  <a:lnTo>
                    <a:pt x="34544" y="11938"/>
                  </a:lnTo>
                  <a:lnTo>
                    <a:pt x="48895" y="7112"/>
                  </a:lnTo>
                  <a:lnTo>
                    <a:pt x="65278" y="8636"/>
                  </a:lnTo>
                  <a:lnTo>
                    <a:pt x="77217" y="22479"/>
                  </a:lnTo>
                  <a:lnTo>
                    <a:pt x="77217" y="50419"/>
                  </a:lnTo>
                  <a:lnTo>
                    <a:pt x="55120" y="65786"/>
                  </a:lnTo>
                  <a:lnTo>
                    <a:pt x="50419" y="54737"/>
                  </a:lnTo>
                  <a:lnTo>
                    <a:pt x="36451"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09" name="Google Shape;5909;p41"/>
            <p:cNvSpPr/>
            <p:nvPr/>
          </p:nvSpPr>
          <p:spPr>
            <a:xfrm>
              <a:off x="5791452" y="3459734"/>
              <a:ext cx="37974" cy="57151"/>
            </a:xfrm>
            <a:custGeom>
              <a:rect b="b" l="l" r="r" t="t"/>
              <a:pathLst>
                <a:path extrusionOk="0" h="57151" w="37974">
                  <a:moveTo>
                    <a:pt x="1398"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10" name="Google Shape;5910;p41"/>
            <p:cNvSpPr/>
            <p:nvPr/>
          </p:nvSpPr>
          <p:spPr>
            <a:xfrm>
              <a:off x="5791452" y="3459734"/>
              <a:ext cx="37974" cy="57151"/>
            </a:xfrm>
            <a:custGeom>
              <a:rect b="b" l="l" r="r" t="t"/>
              <a:pathLst>
                <a:path extrusionOk="0" h="57151" w="37974">
                  <a:moveTo>
                    <a:pt x="1398"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11" name="Google Shape;5911;p41"/>
            <p:cNvSpPr/>
            <p:nvPr/>
          </p:nvSpPr>
          <p:spPr>
            <a:xfrm>
              <a:off x="5790055" y="3493389"/>
              <a:ext cx="26798" cy="27814"/>
            </a:xfrm>
            <a:custGeom>
              <a:rect b="b" l="l" r="r" t="t"/>
              <a:pathLst>
                <a:path extrusionOk="0" h="27814" w="26798">
                  <a:moveTo>
                    <a:pt x="0" y="25400"/>
                  </a:moveTo>
                  <a:lnTo>
                    <a:pt x="1397" y="8636"/>
                  </a:lnTo>
                  <a:lnTo>
                    <a:pt x="16764" y="0"/>
                  </a:lnTo>
                  <a:lnTo>
                    <a:pt x="26797" y="3301"/>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12" name="Google Shape;5912;p41"/>
            <p:cNvSpPr/>
            <p:nvPr/>
          </p:nvSpPr>
          <p:spPr>
            <a:xfrm>
              <a:off x="5790055" y="3493389"/>
              <a:ext cx="26798" cy="27814"/>
            </a:xfrm>
            <a:custGeom>
              <a:rect b="b" l="l" r="r" t="t"/>
              <a:pathLst>
                <a:path extrusionOk="0" h="27814" w="26798">
                  <a:moveTo>
                    <a:pt x="0" y="25400"/>
                  </a:moveTo>
                  <a:lnTo>
                    <a:pt x="1397" y="8636"/>
                  </a:lnTo>
                  <a:lnTo>
                    <a:pt x="16764" y="0"/>
                  </a:lnTo>
                  <a:lnTo>
                    <a:pt x="26797" y="3301"/>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13" name="Google Shape;5913;p41"/>
            <p:cNvSpPr/>
            <p:nvPr/>
          </p:nvSpPr>
          <p:spPr>
            <a:xfrm>
              <a:off x="5673342" y="34847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14" name="Google Shape;5914;p41"/>
            <p:cNvSpPr/>
            <p:nvPr/>
          </p:nvSpPr>
          <p:spPr>
            <a:xfrm>
              <a:off x="5639306" y="3245231"/>
              <a:ext cx="153164" cy="319660"/>
            </a:xfrm>
            <a:custGeom>
              <a:rect b="b" l="l" r="r" t="t"/>
              <a:pathLst>
                <a:path extrusionOk="0" h="319660" w="153164">
                  <a:moveTo>
                    <a:pt x="31623" y="7620"/>
                  </a:moveTo>
                  <a:lnTo>
                    <a:pt x="57150" y="0"/>
                  </a:lnTo>
                  <a:lnTo>
                    <a:pt x="78234" y="4318"/>
                  </a:lnTo>
                  <a:lnTo>
                    <a:pt x="94109" y="20193"/>
                  </a:lnTo>
                  <a:lnTo>
                    <a:pt x="105156" y="51308"/>
                  </a:lnTo>
                  <a:lnTo>
                    <a:pt x="115189" y="86868"/>
                  </a:lnTo>
                  <a:lnTo>
                    <a:pt x="125222" y="116078"/>
                  </a:lnTo>
                  <a:lnTo>
                    <a:pt x="144019" y="186690"/>
                  </a:lnTo>
                  <a:lnTo>
                    <a:pt x="148844" y="223139"/>
                  </a:lnTo>
                  <a:lnTo>
                    <a:pt x="153163" y="264033"/>
                  </a:lnTo>
                  <a:lnTo>
                    <a:pt x="143002" y="297561"/>
                  </a:lnTo>
                  <a:lnTo>
                    <a:pt x="118491" y="316357"/>
                  </a:lnTo>
                  <a:lnTo>
                    <a:pt x="95504" y="319659"/>
                  </a:lnTo>
                  <a:lnTo>
                    <a:pt x="72517" y="301369"/>
                  </a:lnTo>
                  <a:lnTo>
                    <a:pt x="56642" y="282194"/>
                  </a:lnTo>
                  <a:lnTo>
                    <a:pt x="39878" y="250952"/>
                  </a:lnTo>
                  <a:lnTo>
                    <a:pt x="22988" y="205866"/>
                  </a:lnTo>
                  <a:lnTo>
                    <a:pt x="7622" y="154559"/>
                  </a:lnTo>
                  <a:lnTo>
                    <a:pt x="0" y="94994"/>
                  </a:lnTo>
                  <a:lnTo>
                    <a:pt x="2413" y="62865"/>
                  </a:lnTo>
                  <a:lnTo>
                    <a:pt x="9652" y="39878"/>
                  </a:lnTo>
                  <a:lnTo>
                    <a:pt x="20194"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15" name="Google Shape;5915;p41"/>
            <p:cNvSpPr/>
            <p:nvPr/>
          </p:nvSpPr>
          <p:spPr>
            <a:xfrm>
              <a:off x="5661404" y="3342132"/>
              <a:ext cx="137288" cy="115697"/>
            </a:xfrm>
            <a:custGeom>
              <a:rect b="b" l="l" r="r" t="t"/>
              <a:pathLst>
                <a:path extrusionOk="0" h="115697" w="137288">
                  <a:moveTo>
                    <a:pt x="15875" y="22098"/>
                  </a:moveTo>
                  <a:lnTo>
                    <a:pt x="29718" y="11049"/>
                  </a:lnTo>
                  <a:lnTo>
                    <a:pt x="47498" y="3937"/>
                  </a:lnTo>
                  <a:lnTo>
                    <a:pt x="61468" y="1015"/>
                  </a:lnTo>
                  <a:lnTo>
                    <a:pt x="74424" y="0"/>
                  </a:lnTo>
                  <a:lnTo>
                    <a:pt x="87757" y="1524"/>
                  </a:lnTo>
                  <a:lnTo>
                    <a:pt x="105537" y="8255"/>
                  </a:lnTo>
                  <a:lnTo>
                    <a:pt x="117602" y="16383"/>
                  </a:lnTo>
                  <a:lnTo>
                    <a:pt x="123825" y="21208"/>
                  </a:lnTo>
                  <a:lnTo>
                    <a:pt x="128651" y="27432"/>
                  </a:lnTo>
                  <a:lnTo>
                    <a:pt x="134874" y="39368"/>
                  </a:lnTo>
                  <a:lnTo>
                    <a:pt x="136779" y="48006"/>
                  </a:lnTo>
                  <a:lnTo>
                    <a:pt x="137287" y="57150"/>
                  </a:lnTo>
                  <a:lnTo>
                    <a:pt x="135763" y="65786"/>
                  </a:lnTo>
                  <a:lnTo>
                    <a:pt x="132461" y="75438"/>
                  </a:lnTo>
                  <a:lnTo>
                    <a:pt x="125730" y="87883"/>
                  </a:lnTo>
                  <a:lnTo>
                    <a:pt x="116080" y="97027"/>
                  </a:lnTo>
                  <a:lnTo>
                    <a:pt x="106046" y="104139"/>
                  </a:lnTo>
                  <a:lnTo>
                    <a:pt x="94107" y="109982"/>
                  </a:lnTo>
                  <a:lnTo>
                    <a:pt x="83949" y="112776"/>
                  </a:lnTo>
                  <a:lnTo>
                    <a:pt x="75819" y="115189"/>
                  </a:lnTo>
                  <a:lnTo>
                    <a:pt x="63373" y="115696"/>
                  </a:lnTo>
                  <a:lnTo>
                    <a:pt x="52832" y="114808"/>
                  </a:lnTo>
                  <a:lnTo>
                    <a:pt x="42165" y="112393"/>
                  </a:lnTo>
                  <a:lnTo>
                    <a:pt x="34544" y="110871"/>
                  </a:lnTo>
                  <a:lnTo>
                    <a:pt x="25400" y="105156"/>
                  </a:lnTo>
                  <a:lnTo>
                    <a:pt x="18161" y="99821"/>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16" name="Google Shape;5916;p41"/>
            <p:cNvSpPr/>
            <p:nvPr/>
          </p:nvSpPr>
          <p:spPr>
            <a:xfrm>
              <a:off x="5661404" y="3342132"/>
              <a:ext cx="137288" cy="115697"/>
            </a:xfrm>
            <a:custGeom>
              <a:rect b="b" l="l" r="r" t="t"/>
              <a:pathLst>
                <a:path extrusionOk="0" h="115697" w="137288">
                  <a:moveTo>
                    <a:pt x="15875" y="22098"/>
                  </a:moveTo>
                  <a:lnTo>
                    <a:pt x="29718" y="11049"/>
                  </a:lnTo>
                  <a:lnTo>
                    <a:pt x="47498" y="3937"/>
                  </a:lnTo>
                  <a:lnTo>
                    <a:pt x="61468" y="1015"/>
                  </a:lnTo>
                  <a:lnTo>
                    <a:pt x="74424" y="0"/>
                  </a:lnTo>
                  <a:lnTo>
                    <a:pt x="87757" y="1524"/>
                  </a:lnTo>
                  <a:lnTo>
                    <a:pt x="105537" y="8255"/>
                  </a:lnTo>
                  <a:lnTo>
                    <a:pt x="117602" y="16383"/>
                  </a:lnTo>
                  <a:lnTo>
                    <a:pt x="123825" y="21208"/>
                  </a:lnTo>
                  <a:lnTo>
                    <a:pt x="128651" y="27432"/>
                  </a:lnTo>
                  <a:lnTo>
                    <a:pt x="134874" y="39368"/>
                  </a:lnTo>
                  <a:lnTo>
                    <a:pt x="136779" y="48006"/>
                  </a:lnTo>
                  <a:lnTo>
                    <a:pt x="137287" y="57150"/>
                  </a:lnTo>
                  <a:lnTo>
                    <a:pt x="135763" y="65786"/>
                  </a:lnTo>
                  <a:lnTo>
                    <a:pt x="132461" y="75438"/>
                  </a:lnTo>
                  <a:lnTo>
                    <a:pt x="125730" y="87883"/>
                  </a:lnTo>
                  <a:lnTo>
                    <a:pt x="116080" y="97027"/>
                  </a:lnTo>
                  <a:lnTo>
                    <a:pt x="106046" y="104139"/>
                  </a:lnTo>
                  <a:lnTo>
                    <a:pt x="94107" y="109982"/>
                  </a:lnTo>
                  <a:lnTo>
                    <a:pt x="83949" y="112776"/>
                  </a:lnTo>
                  <a:lnTo>
                    <a:pt x="75819" y="115189"/>
                  </a:lnTo>
                  <a:lnTo>
                    <a:pt x="63373" y="115696"/>
                  </a:lnTo>
                  <a:lnTo>
                    <a:pt x="52832" y="114808"/>
                  </a:lnTo>
                  <a:lnTo>
                    <a:pt x="42165" y="112393"/>
                  </a:lnTo>
                  <a:lnTo>
                    <a:pt x="34544" y="110871"/>
                  </a:lnTo>
                  <a:lnTo>
                    <a:pt x="25400" y="105156"/>
                  </a:lnTo>
                  <a:lnTo>
                    <a:pt x="18161" y="99821"/>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5917" name="Google Shape;5917;p41"/>
          <p:cNvGrpSpPr/>
          <p:nvPr/>
        </p:nvGrpSpPr>
        <p:grpSpPr>
          <a:xfrm rot="-7188600">
            <a:off x="4063999" y="685800"/>
            <a:ext cx="434849" cy="512065"/>
            <a:chOff x="4063999" y="685800"/>
            <a:chExt cx="434849" cy="512065"/>
          </a:xfrm>
        </p:grpSpPr>
        <p:sp>
          <p:nvSpPr>
            <p:cNvPr id="5918" name="Google Shape;5918;p41"/>
            <p:cNvSpPr/>
            <p:nvPr/>
          </p:nvSpPr>
          <p:spPr>
            <a:xfrm>
              <a:off x="4369816" y="938657"/>
              <a:ext cx="25908" cy="49912"/>
            </a:xfrm>
            <a:custGeom>
              <a:rect b="b" l="l" r="r" t="t"/>
              <a:pathLst>
                <a:path extrusionOk="0" h="49912" w="25908">
                  <a:moveTo>
                    <a:pt x="9016" y="49911"/>
                  </a:moveTo>
                  <a:lnTo>
                    <a:pt x="8128" y="15367"/>
                  </a:lnTo>
                  <a:lnTo>
                    <a:pt x="0" y="13970"/>
                  </a:lnTo>
                  <a:lnTo>
                    <a:pt x="25907" y="0"/>
                  </a:lnTo>
                  <a:lnTo>
                    <a:pt x="25907"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19" name="Google Shape;5919;p41"/>
            <p:cNvSpPr/>
            <p:nvPr/>
          </p:nvSpPr>
          <p:spPr>
            <a:xfrm>
              <a:off x="4369816" y="938657"/>
              <a:ext cx="25908" cy="49912"/>
            </a:xfrm>
            <a:custGeom>
              <a:rect b="b" l="l" r="r" t="t"/>
              <a:pathLst>
                <a:path extrusionOk="0" h="49912" w="25908">
                  <a:moveTo>
                    <a:pt x="9016" y="49911"/>
                  </a:moveTo>
                  <a:lnTo>
                    <a:pt x="8128" y="15367"/>
                  </a:lnTo>
                  <a:lnTo>
                    <a:pt x="0" y="13970"/>
                  </a:lnTo>
                  <a:lnTo>
                    <a:pt x="25907" y="0"/>
                  </a:lnTo>
                  <a:lnTo>
                    <a:pt x="25907"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20" name="Google Shape;5920;p41"/>
            <p:cNvSpPr/>
            <p:nvPr/>
          </p:nvSpPr>
          <p:spPr>
            <a:xfrm>
              <a:off x="4439411" y="736092"/>
              <a:ext cx="59437" cy="56643"/>
            </a:xfrm>
            <a:custGeom>
              <a:rect b="b" l="l" r="r" t="t"/>
              <a:pathLst>
                <a:path extrusionOk="0" h="56643" w="59437">
                  <a:moveTo>
                    <a:pt x="16256" y="56642"/>
                  </a:moveTo>
                  <a:lnTo>
                    <a:pt x="5715" y="26035"/>
                  </a:lnTo>
                  <a:lnTo>
                    <a:pt x="0" y="7747"/>
                  </a:lnTo>
                  <a:lnTo>
                    <a:pt x="7620" y="4318"/>
                  </a:lnTo>
                  <a:lnTo>
                    <a:pt x="17273" y="2032"/>
                  </a:lnTo>
                  <a:lnTo>
                    <a:pt x="26798"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9" y="16383"/>
                  </a:lnTo>
                  <a:lnTo>
                    <a:pt x="58929" y="19304"/>
                  </a:lnTo>
                  <a:lnTo>
                    <a:pt x="58548"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21" name="Google Shape;5921;p41"/>
            <p:cNvSpPr/>
            <p:nvPr/>
          </p:nvSpPr>
          <p:spPr>
            <a:xfrm>
              <a:off x="4439411" y="736092"/>
              <a:ext cx="59437" cy="56643"/>
            </a:xfrm>
            <a:custGeom>
              <a:rect b="b" l="l" r="r" t="t"/>
              <a:pathLst>
                <a:path extrusionOk="0" h="56643" w="59437">
                  <a:moveTo>
                    <a:pt x="16256" y="56642"/>
                  </a:moveTo>
                  <a:lnTo>
                    <a:pt x="5715" y="26035"/>
                  </a:lnTo>
                  <a:lnTo>
                    <a:pt x="0" y="7747"/>
                  </a:lnTo>
                  <a:lnTo>
                    <a:pt x="7620" y="4318"/>
                  </a:lnTo>
                  <a:lnTo>
                    <a:pt x="17273" y="2032"/>
                  </a:lnTo>
                  <a:lnTo>
                    <a:pt x="26798"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9" y="16383"/>
                  </a:lnTo>
                  <a:lnTo>
                    <a:pt x="58929" y="19304"/>
                  </a:lnTo>
                  <a:lnTo>
                    <a:pt x="58548"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22" name="Google Shape;5922;p41"/>
            <p:cNvSpPr/>
            <p:nvPr/>
          </p:nvSpPr>
          <p:spPr>
            <a:xfrm>
              <a:off x="4063999" y="954532"/>
              <a:ext cx="39880" cy="49023"/>
            </a:xfrm>
            <a:custGeom>
              <a:rect b="b" l="l" r="r" t="t"/>
              <a:pathLst>
                <a:path extrusionOk="0" h="49023" w="39880">
                  <a:moveTo>
                    <a:pt x="18288" y="0"/>
                  </a:moveTo>
                  <a:lnTo>
                    <a:pt x="31623" y="5715"/>
                  </a:lnTo>
                  <a:lnTo>
                    <a:pt x="39370" y="12065"/>
                  </a:lnTo>
                  <a:lnTo>
                    <a:pt x="39879"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23" name="Google Shape;5923;p41"/>
            <p:cNvSpPr/>
            <p:nvPr/>
          </p:nvSpPr>
          <p:spPr>
            <a:xfrm>
              <a:off x="4063999" y="954532"/>
              <a:ext cx="39880" cy="49023"/>
            </a:xfrm>
            <a:custGeom>
              <a:rect b="b" l="l" r="r" t="t"/>
              <a:pathLst>
                <a:path extrusionOk="0" h="49023" w="39880">
                  <a:moveTo>
                    <a:pt x="18288" y="0"/>
                  </a:moveTo>
                  <a:lnTo>
                    <a:pt x="31623" y="5715"/>
                  </a:lnTo>
                  <a:lnTo>
                    <a:pt x="39370" y="12065"/>
                  </a:lnTo>
                  <a:lnTo>
                    <a:pt x="39879"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24" name="Google Shape;5924;p41"/>
            <p:cNvSpPr/>
            <p:nvPr/>
          </p:nvSpPr>
          <p:spPr>
            <a:xfrm>
              <a:off x="4090416" y="924814"/>
              <a:ext cx="117603" cy="66168"/>
            </a:xfrm>
            <a:custGeom>
              <a:rect b="b" l="l" r="r" t="t"/>
              <a:pathLst>
                <a:path extrusionOk="0" h="66168" w="117603">
                  <a:moveTo>
                    <a:pt x="112776" y="0"/>
                  </a:moveTo>
                  <a:lnTo>
                    <a:pt x="117602" y="61468"/>
                  </a:lnTo>
                  <a:lnTo>
                    <a:pt x="104647" y="65278"/>
                  </a:lnTo>
                  <a:lnTo>
                    <a:pt x="93599" y="66167"/>
                  </a:lnTo>
                  <a:lnTo>
                    <a:pt x="73914" y="65278"/>
                  </a:lnTo>
                  <a:lnTo>
                    <a:pt x="9144" y="65278"/>
                  </a:lnTo>
                  <a:lnTo>
                    <a:pt x="0" y="51308"/>
                  </a:lnTo>
                  <a:lnTo>
                    <a:pt x="2413" y="39370"/>
                  </a:lnTo>
                  <a:lnTo>
                    <a:pt x="32639" y="28829"/>
                  </a:lnTo>
                  <a:lnTo>
                    <a:pt x="54229" y="18669"/>
                  </a:lnTo>
                  <a:lnTo>
                    <a:pt x="64262" y="14859"/>
                  </a:lnTo>
                  <a:lnTo>
                    <a:pt x="82041"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25" name="Google Shape;5925;p41"/>
            <p:cNvSpPr/>
            <p:nvPr/>
          </p:nvSpPr>
          <p:spPr>
            <a:xfrm>
              <a:off x="4404359" y="7338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26" name="Google Shape;5926;p41"/>
            <p:cNvSpPr/>
            <p:nvPr/>
          </p:nvSpPr>
          <p:spPr>
            <a:xfrm>
              <a:off x="4404359" y="7338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27" name="Google Shape;5927;p41"/>
            <p:cNvSpPr/>
            <p:nvPr/>
          </p:nvSpPr>
          <p:spPr>
            <a:xfrm>
              <a:off x="4277105" y="976122"/>
              <a:ext cx="14479" cy="7240"/>
            </a:xfrm>
            <a:custGeom>
              <a:rect b="b" l="l" r="r" t="t"/>
              <a:pathLst>
                <a:path extrusionOk="0" h="7240" w="14479">
                  <a:moveTo>
                    <a:pt x="0" y="7239"/>
                  </a:moveTo>
                  <a:lnTo>
                    <a:pt x="3429" y="3810"/>
                  </a:lnTo>
                  <a:lnTo>
                    <a:pt x="3429" y="3429"/>
                  </a:lnTo>
                  <a:lnTo>
                    <a:pt x="7748"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28" name="Google Shape;5928;p41"/>
            <p:cNvSpPr/>
            <p:nvPr/>
          </p:nvSpPr>
          <p:spPr>
            <a:xfrm>
              <a:off x="4277105" y="976122"/>
              <a:ext cx="14479" cy="7240"/>
            </a:xfrm>
            <a:custGeom>
              <a:rect b="b" l="l" r="r" t="t"/>
              <a:pathLst>
                <a:path extrusionOk="0" h="7240" w="14479">
                  <a:moveTo>
                    <a:pt x="0" y="7239"/>
                  </a:moveTo>
                  <a:lnTo>
                    <a:pt x="3429" y="3810"/>
                  </a:lnTo>
                  <a:lnTo>
                    <a:pt x="3429" y="3429"/>
                  </a:lnTo>
                  <a:lnTo>
                    <a:pt x="7748"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29" name="Google Shape;5929;p41"/>
            <p:cNvSpPr/>
            <p:nvPr/>
          </p:nvSpPr>
          <p:spPr>
            <a:xfrm>
              <a:off x="4195063" y="8964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6"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30" name="Google Shape;5930;p41"/>
            <p:cNvSpPr/>
            <p:nvPr/>
          </p:nvSpPr>
          <p:spPr>
            <a:xfrm>
              <a:off x="4195063" y="8964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6"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31" name="Google Shape;5931;p41"/>
            <p:cNvSpPr/>
            <p:nvPr/>
          </p:nvSpPr>
          <p:spPr>
            <a:xfrm>
              <a:off x="4325111" y="751078"/>
              <a:ext cx="115699" cy="106046"/>
            </a:xfrm>
            <a:custGeom>
              <a:rect b="b" l="l" r="r" t="t"/>
              <a:pathLst>
                <a:path extrusionOk="0" h="106046" w="115699">
                  <a:moveTo>
                    <a:pt x="93092" y="0"/>
                  </a:moveTo>
                  <a:lnTo>
                    <a:pt x="109982" y="21082"/>
                  </a:lnTo>
                  <a:lnTo>
                    <a:pt x="115698"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32" name="Google Shape;5932;p41"/>
            <p:cNvSpPr/>
            <p:nvPr/>
          </p:nvSpPr>
          <p:spPr>
            <a:xfrm>
              <a:off x="4325111" y="751078"/>
              <a:ext cx="115699" cy="106046"/>
            </a:xfrm>
            <a:custGeom>
              <a:rect b="b" l="l" r="r" t="t"/>
              <a:pathLst>
                <a:path extrusionOk="0" h="106046" w="115699">
                  <a:moveTo>
                    <a:pt x="93092" y="0"/>
                  </a:moveTo>
                  <a:lnTo>
                    <a:pt x="109982" y="21082"/>
                  </a:lnTo>
                  <a:lnTo>
                    <a:pt x="115698"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33" name="Google Shape;5933;p41"/>
            <p:cNvSpPr/>
            <p:nvPr/>
          </p:nvSpPr>
          <p:spPr>
            <a:xfrm>
              <a:off x="4424425" y="685800"/>
              <a:ext cx="62485" cy="143003"/>
            </a:xfrm>
            <a:custGeom>
              <a:rect b="b" l="l" r="r" t="t"/>
              <a:pathLst>
                <a:path extrusionOk="0" h="143003" w="62485">
                  <a:moveTo>
                    <a:pt x="33655" y="22479"/>
                  </a:moveTo>
                  <a:lnTo>
                    <a:pt x="25528" y="16256"/>
                  </a:lnTo>
                  <a:lnTo>
                    <a:pt x="29845" y="3302"/>
                  </a:lnTo>
                  <a:lnTo>
                    <a:pt x="49022" y="0"/>
                  </a:lnTo>
                  <a:lnTo>
                    <a:pt x="62484" y="11938"/>
                  </a:lnTo>
                  <a:lnTo>
                    <a:pt x="57659" y="24384"/>
                  </a:lnTo>
                  <a:lnTo>
                    <a:pt x="48515"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34" name="Google Shape;5934;p41"/>
            <p:cNvSpPr/>
            <p:nvPr/>
          </p:nvSpPr>
          <p:spPr>
            <a:xfrm>
              <a:off x="4424425" y="685800"/>
              <a:ext cx="62485" cy="143003"/>
            </a:xfrm>
            <a:custGeom>
              <a:rect b="b" l="l" r="r" t="t"/>
              <a:pathLst>
                <a:path extrusionOk="0" h="143003" w="62485">
                  <a:moveTo>
                    <a:pt x="33655" y="22479"/>
                  </a:moveTo>
                  <a:lnTo>
                    <a:pt x="25528" y="16256"/>
                  </a:lnTo>
                  <a:lnTo>
                    <a:pt x="29845" y="3302"/>
                  </a:lnTo>
                  <a:lnTo>
                    <a:pt x="49022" y="0"/>
                  </a:lnTo>
                  <a:lnTo>
                    <a:pt x="62484" y="11938"/>
                  </a:lnTo>
                  <a:lnTo>
                    <a:pt x="57659" y="24384"/>
                  </a:lnTo>
                  <a:lnTo>
                    <a:pt x="48515"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35" name="Google Shape;5935;p41"/>
            <p:cNvSpPr/>
            <p:nvPr/>
          </p:nvSpPr>
          <p:spPr>
            <a:xfrm>
              <a:off x="4390390" y="1024128"/>
              <a:ext cx="36449" cy="27814"/>
            </a:xfrm>
            <a:custGeom>
              <a:rect b="b" l="l" r="r" t="t"/>
              <a:pathLst>
                <a:path extrusionOk="0" h="27814" w="36449">
                  <a:moveTo>
                    <a:pt x="0" y="0"/>
                  </a:moveTo>
                  <a:lnTo>
                    <a:pt x="8635" y="3429"/>
                  </a:lnTo>
                  <a:lnTo>
                    <a:pt x="24510" y="13462"/>
                  </a:lnTo>
                  <a:lnTo>
                    <a:pt x="36448" y="27813"/>
                  </a:lnTo>
                  <a:lnTo>
                    <a:pt x="8635"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36" name="Google Shape;5936;p41"/>
            <p:cNvSpPr/>
            <p:nvPr/>
          </p:nvSpPr>
          <p:spPr>
            <a:xfrm>
              <a:off x="4390390" y="1024128"/>
              <a:ext cx="36449" cy="27814"/>
            </a:xfrm>
            <a:custGeom>
              <a:rect b="b" l="l" r="r" t="t"/>
              <a:pathLst>
                <a:path extrusionOk="0" h="27814" w="36449">
                  <a:moveTo>
                    <a:pt x="0" y="0"/>
                  </a:moveTo>
                  <a:lnTo>
                    <a:pt x="8635" y="3429"/>
                  </a:lnTo>
                  <a:lnTo>
                    <a:pt x="24510" y="13462"/>
                  </a:lnTo>
                  <a:lnTo>
                    <a:pt x="36448" y="27813"/>
                  </a:lnTo>
                  <a:lnTo>
                    <a:pt x="8635"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37" name="Google Shape;5937;p41"/>
            <p:cNvSpPr/>
            <p:nvPr/>
          </p:nvSpPr>
          <p:spPr>
            <a:xfrm>
              <a:off x="4387087" y="10068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38" name="Google Shape;5938;p41"/>
            <p:cNvSpPr/>
            <p:nvPr/>
          </p:nvSpPr>
          <p:spPr>
            <a:xfrm>
              <a:off x="4387087" y="10068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5939" name="Google Shape;5939;p41"/>
            <p:cNvCxnSpPr/>
            <p:nvPr/>
          </p:nvCxnSpPr>
          <p:spPr>
            <a:xfrm flipH="1">
              <a:off x="4319397" y="11028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5940" name="Google Shape;5940;p41"/>
            <p:cNvCxnSpPr/>
            <p:nvPr/>
          </p:nvCxnSpPr>
          <p:spPr>
            <a:xfrm rot="10800000">
              <a:off x="4296283" y="11384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5941" name="Google Shape;5941;p41"/>
            <p:cNvCxnSpPr/>
            <p:nvPr/>
          </p:nvCxnSpPr>
          <p:spPr>
            <a:xfrm rot="10800000">
              <a:off x="4307840" y="11172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5942" name="Google Shape;5942;p41"/>
            <p:cNvCxnSpPr/>
            <p:nvPr/>
          </p:nvCxnSpPr>
          <p:spPr>
            <a:xfrm rot="10800000">
              <a:off x="4301109" y="11546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5943" name="Google Shape;5943;p41"/>
            <p:cNvCxnSpPr/>
            <p:nvPr/>
          </p:nvCxnSpPr>
          <p:spPr>
            <a:xfrm rot="10800000">
              <a:off x="4336161" y="10802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5944" name="Google Shape;5944;p41"/>
            <p:cNvCxnSpPr/>
            <p:nvPr/>
          </p:nvCxnSpPr>
          <p:spPr>
            <a:xfrm flipH="1">
              <a:off x="4322191" y="10534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5945" name="Google Shape;5945;p41"/>
            <p:cNvCxnSpPr/>
            <p:nvPr/>
          </p:nvCxnSpPr>
          <p:spPr>
            <a:xfrm flipH="1">
              <a:off x="4311650" y="10904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5946" name="Google Shape;5946;p41"/>
            <p:cNvCxnSpPr/>
            <p:nvPr/>
          </p:nvCxnSpPr>
          <p:spPr>
            <a:xfrm flipH="1">
              <a:off x="4350131" y="1053846"/>
              <a:ext cx="14351" cy="97536"/>
            </a:xfrm>
            <a:prstGeom prst="straightConnector1">
              <a:avLst/>
            </a:prstGeom>
            <a:noFill/>
            <a:ln cap="flat" cmpd="sng" w="12700">
              <a:solidFill>
                <a:srgbClr val="804000"/>
              </a:solidFill>
              <a:prstDash val="solid"/>
              <a:round/>
              <a:headEnd len="sm" w="sm" type="none"/>
              <a:tailEnd len="sm" w="sm" type="none"/>
            </a:ln>
          </p:spPr>
        </p:cxnSp>
        <p:sp>
          <p:nvSpPr>
            <p:cNvPr id="5947" name="Google Shape;5947;p41"/>
            <p:cNvSpPr/>
            <p:nvPr/>
          </p:nvSpPr>
          <p:spPr>
            <a:xfrm>
              <a:off x="4283836" y="823087"/>
              <a:ext cx="157989" cy="374778"/>
            </a:xfrm>
            <a:custGeom>
              <a:rect b="b" l="l" r="r" t="t"/>
              <a:pathLst>
                <a:path extrusionOk="0" h="374778" w="157989">
                  <a:moveTo>
                    <a:pt x="157988" y="0"/>
                  </a:moveTo>
                  <a:lnTo>
                    <a:pt x="103251" y="196215"/>
                  </a:lnTo>
                  <a:lnTo>
                    <a:pt x="111887" y="220218"/>
                  </a:lnTo>
                  <a:lnTo>
                    <a:pt x="116206"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8"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8"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48" name="Google Shape;5948;p41"/>
            <p:cNvSpPr/>
            <p:nvPr/>
          </p:nvSpPr>
          <p:spPr>
            <a:xfrm>
              <a:off x="4265167" y="703072"/>
              <a:ext cx="159768" cy="80138"/>
            </a:xfrm>
            <a:custGeom>
              <a:rect b="b" l="l" r="r" t="t"/>
              <a:pathLst>
                <a:path extrusionOk="0" h="80138" w="159768">
                  <a:moveTo>
                    <a:pt x="59437" y="75311"/>
                  </a:moveTo>
                  <a:lnTo>
                    <a:pt x="45975" y="80137"/>
                  </a:lnTo>
                  <a:lnTo>
                    <a:pt x="0" y="21971"/>
                  </a:lnTo>
                  <a:lnTo>
                    <a:pt x="19686" y="9017"/>
                  </a:lnTo>
                  <a:lnTo>
                    <a:pt x="35941" y="889"/>
                  </a:lnTo>
                  <a:lnTo>
                    <a:pt x="55118" y="0"/>
                  </a:lnTo>
                  <a:lnTo>
                    <a:pt x="76708" y="2794"/>
                  </a:lnTo>
                  <a:lnTo>
                    <a:pt x="101727" y="6731"/>
                  </a:lnTo>
                  <a:lnTo>
                    <a:pt x="135255" y="15367"/>
                  </a:lnTo>
                  <a:lnTo>
                    <a:pt x="159767"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49" name="Google Shape;5949;p41"/>
            <p:cNvSpPr/>
            <p:nvPr/>
          </p:nvSpPr>
          <p:spPr>
            <a:xfrm>
              <a:off x="4404359" y="7136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9"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50" name="Google Shape;5950;p41"/>
            <p:cNvSpPr/>
            <p:nvPr/>
          </p:nvSpPr>
          <p:spPr>
            <a:xfrm>
              <a:off x="4381754" y="932434"/>
              <a:ext cx="37973" cy="57151"/>
            </a:xfrm>
            <a:custGeom>
              <a:rect b="b" l="l" r="r" t="t"/>
              <a:pathLst>
                <a:path extrusionOk="0" h="57151" w="37973">
                  <a:moveTo>
                    <a:pt x="1396" y="41783"/>
                  </a:moveTo>
                  <a:lnTo>
                    <a:pt x="0" y="25908"/>
                  </a:lnTo>
                  <a:lnTo>
                    <a:pt x="6222" y="10160"/>
                  </a:lnTo>
                  <a:lnTo>
                    <a:pt x="13969" y="0"/>
                  </a:lnTo>
                  <a:lnTo>
                    <a:pt x="28828" y="1524"/>
                  </a:lnTo>
                  <a:lnTo>
                    <a:pt x="37972"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51" name="Google Shape;5951;p41"/>
            <p:cNvSpPr/>
            <p:nvPr/>
          </p:nvSpPr>
          <p:spPr>
            <a:xfrm>
              <a:off x="4381754" y="932434"/>
              <a:ext cx="37973" cy="57151"/>
            </a:xfrm>
            <a:custGeom>
              <a:rect b="b" l="l" r="r" t="t"/>
              <a:pathLst>
                <a:path extrusionOk="0" h="57151" w="37973">
                  <a:moveTo>
                    <a:pt x="1396" y="41783"/>
                  </a:moveTo>
                  <a:lnTo>
                    <a:pt x="0" y="25908"/>
                  </a:lnTo>
                  <a:lnTo>
                    <a:pt x="6222" y="10160"/>
                  </a:lnTo>
                  <a:lnTo>
                    <a:pt x="13969" y="0"/>
                  </a:lnTo>
                  <a:lnTo>
                    <a:pt x="28828" y="1524"/>
                  </a:lnTo>
                  <a:lnTo>
                    <a:pt x="37972"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52" name="Google Shape;5952;p41"/>
            <p:cNvSpPr/>
            <p:nvPr/>
          </p:nvSpPr>
          <p:spPr>
            <a:xfrm>
              <a:off x="4380356" y="966089"/>
              <a:ext cx="26799" cy="27814"/>
            </a:xfrm>
            <a:custGeom>
              <a:rect b="b" l="l" r="r" t="t"/>
              <a:pathLst>
                <a:path extrusionOk="0" h="27814" w="26799">
                  <a:moveTo>
                    <a:pt x="0" y="25400"/>
                  </a:moveTo>
                  <a:lnTo>
                    <a:pt x="1398" y="8636"/>
                  </a:lnTo>
                  <a:lnTo>
                    <a:pt x="16764" y="0"/>
                  </a:lnTo>
                  <a:lnTo>
                    <a:pt x="26798"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53" name="Google Shape;5953;p41"/>
            <p:cNvSpPr/>
            <p:nvPr/>
          </p:nvSpPr>
          <p:spPr>
            <a:xfrm>
              <a:off x="4380356" y="966089"/>
              <a:ext cx="26799" cy="27814"/>
            </a:xfrm>
            <a:custGeom>
              <a:rect b="b" l="l" r="r" t="t"/>
              <a:pathLst>
                <a:path extrusionOk="0" h="27814" w="26799">
                  <a:moveTo>
                    <a:pt x="0" y="25400"/>
                  </a:moveTo>
                  <a:lnTo>
                    <a:pt x="1398" y="8636"/>
                  </a:lnTo>
                  <a:lnTo>
                    <a:pt x="16764" y="0"/>
                  </a:lnTo>
                  <a:lnTo>
                    <a:pt x="26798"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54" name="Google Shape;5954;p41"/>
            <p:cNvSpPr/>
            <p:nvPr/>
          </p:nvSpPr>
          <p:spPr>
            <a:xfrm>
              <a:off x="4263643" y="957453"/>
              <a:ext cx="57657" cy="77217"/>
            </a:xfrm>
            <a:custGeom>
              <a:rect b="b" l="l" r="r" t="t"/>
              <a:pathLst>
                <a:path extrusionOk="0" h="77217" w="57657">
                  <a:moveTo>
                    <a:pt x="0" y="46990"/>
                  </a:moveTo>
                  <a:lnTo>
                    <a:pt x="1905" y="24003"/>
                  </a:lnTo>
                  <a:lnTo>
                    <a:pt x="18288" y="0"/>
                  </a:lnTo>
                  <a:lnTo>
                    <a:pt x="57656"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55" name="Google Shape;5955;p41"/>
            <p:cNvSpPr/>
            <p:nvPr/>
          </p:nvSpPr>
          <p:spPr>
            <a:xfrm>
              <a:off x="4229607" y="7179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56" name="Google Shape;5956;p41"/>
            <p:cNvSpPr/>
            <p:nvPr/>
          </p:nvSpPr>
          <p:spPr>
            <a:xfrm>
              <a:off x="4251705" y="814832"/>
              <a:ext cx="137288" cy="115698"/>
            </a:xfrm>
            <a:custGeom>
              <a:rect b="b" l="l" r="r" t="t"/>
              <a:pathLst>
                <a:path extrusionOk="0" h="115698" w="137288">
                  <a:moveTo>
                    <a:pt x="15875" y="22098"/>
                  </a:moveTo>
                  <a:lnTo>
                    <a:pt x="29718" y="11049"/>
                  </a:lnTo>
                  <a:lnTo>
                    <a:pt x="47499" y="3937"/>
                  </a:lnTo>
                  <a:lnTo>
                    <a:pt x="61468" y="1016"/>
                  </a:lnTo>
                  <a:lnTo>
                    <a:pt x="74423"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2" y="75438"/>
                  </a:lnTo>
                  <a:lnTo>
                    <a:pt x="125730" y="87884"/>
                  </a:lnTo>
                  <a:lnTo>
                    <a:pt x="116078" y="97028"/>
                  </a:lnTo>
                  <a:lnTo>
                    <a:pt x="106045" y="104140"/>
                  </a:lnTo>
                  <a:lnTo>
                    <a:pt x="94107" y="109982"/>
                  </a:lnTo>
                  <a:lnTo>
                    <a:pt x="83948" y="112776"/>
                  </a:lnTo>
                  <a:lnTo>
                    <a:pt x="75819" y="115189"/>
                  </a:lnTo>
                  <a:lnTo>
                    <a:pt x="63374" y="115697"/>
                  </a:lnTo>
                  <a:lnTo>
                    <a:pt x="52832" y="114808"/>
                  </a:lnTo>
                  <a:lnTo>
                    <a:pt x="42164" y="112395"/>
                  </a:lnTo>
                  <a:lnTo>
                    <a:pt x="34544" y="110871"/>
                  </a:lnTo>
                  <a:lnTo>
                    <a:pt x="25400" y="105156"/>
                  </a:lnTo>
                  <a:lnTo>
                    <a:pt x="18162"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57" name="Google Shape;5957;p41"/>
            <p:cNvSpPr/>
            <p:nvPr/>
          </p:nvSpPr>
          <p:spPr>
            <a:xfrm>
              <a:off x="4251705" y="814832"/>
              <a:ext cx="137288" cy="115698"/>
            </a:xfrm>
            <a:custGeom>
              <a:rect b="b" l="l" r="r" t="t"/>
              <a:pathLst>
                <a:path extrusionOk="0" h="115698" w="137288">
                  <a:moveTo>
                    <a:pt x="15875" y="22098"/>
                  </a:moveTo>
                  <a:lnTo>
                    <a:pt x="29718" y="11049"/>
                  </a:lnTo>
                  <a:lnTo>
                    <a:pt x="47499" y="3937"/>
                  </a:lnTo>
                  <a:lnTo>
                    <a:pt x="61468" y="1016"/>
                  </a:lnTo>
                  <a:lnTo>
                    <a:pt x="74423"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2" y="75438"/>
                  </a:lnTo>
                  <a:lnTo>
                    <a:pt x="125730" y="87884"/>
                  </a:lnTo>
                  <a:lnTo>
                    <a:pt x="116078" y="97028"/>
                  </a:lnTo>
                  <a:lnTo>
                    <a:pt x="106045" y="104140"/>
                  </a:lnTo>
                  <a:lnTo>
                    <a:pt x="94107" y="109982"/>
                  </a:lnTo>
                  <a:lnTo>
                    <a:pt x="83948" y="112776"/>
                  </a:lnTo>
                  <a:lnTo>
                    <a:pt x="75819" y="115189"/>
                  </a:lnTo>
                  <a:lnTo>
                    <a:pt x="63374" y="115697"/>
                  </a:lnTo>
                  <a:lnTo>
                    <a:pt x="52832" y="114808"/>
                  </a:lnTo>
                  <a:lnTo>
                    <a:pt x="42164" y="112395"/>
                  </a:lnTo>
                  <a:lnTo>
                    <a:pt x="34544" y="110871"/>
                  </a:lnTo>
                  <a:lnTo>
                    <a:pt x="25400" y="105156"/>
                  </a:lnTo>
                  <a:lnTo>
                    <a:pt x="18162"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5958" name="Google Shape;5958;p41"/>
          <p:cNvGrpSpPr/>
          <p:nvPr/>
        </p:nvGrpSpPr>
        <p:grpSpPr>
          <a:xfrm rot="-8604830">
            <a:off x="3949698" y="3073399"/>
            <a:ext cx="434849" cy="512065"/>
            <a:chOff x="3949698" y="3073399"/>
            <a:chExt cx="434849" cy="512065"/>
          </a:xfrm>
        </p:grpSpPr>
        <p:sp>
          <p:nvSpPr>
            <p:cNvPr id="5959" name="Google Shape;5959;p41"/>
            <p:cNvSpPr/>
            <p:nvPr/>
          </p:nvSpPr>
          <p:spPr>
            <a:xfrm>
              <a:off x="4255512" y="3326256"/>
              <a:ext cx="25906" cy="49912"/>
            </a:xfrm>
            <a:custGeom>
              <a:rect b="b" l="l" r="r" t="t"/>
              <a:pathLst>
                <a:path extrusionOk="0" h="49912" w="25906">
                  <a:moveTo>
                    <a:pt x="9016" y="49911"/>
                  </a:moveTo>
                  <a:lnTo>
                    <a:pt x="8127" y="15367"/>
                  </a:lnTo>
                  <a:lnTo>
                    <a:pt x="0" y="13970"/>
                  </a:lnTo>
                  <a:lnTo>
                    <a:pt x="25905" y="0"/>
                  </a:lnTo>
                  <a:lnTo>
                    <a:pt x="25905"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60" name="Google Shape;5960;p41"/>
            <p:cNvSpPr/>
            <p:nvPr/>
          </p:nvSpPr>
          <p:spPr>
            <a:xfrm>
              <a:off x="4255512" y="3326256"/>
              <a:ext cx="25906" cy="49912"/>
            </a:xfrm>
            <a:custGeom>
              <a:rect b="b" l="l" r="r" t="t"/>
              <a:pathLst>
                <a:path extrusionOk="0" h="49912" w="25906">
                  <a:moveTo>
                    <a:pt x="9016" y="49911"/>
                  </a:moveTo>
                  <a:lnTo>
                    <a:pt x="8127" y="15367"/>
                  </a:lnTo>
                  <a:lnTo>
                    <a:pt x="0" y="13970"/>
                  </a:lnTo>
                  <a:lnTo>
                    <a:pt x="25905" y="0"/>
                  </a:lnTo>
                  <a:lnTo>
                    <a:pt x="25905"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61" name="Google Shape;5961;p41"/>
            <p:cNvSpPr/>
            <p:nvPr/>
          </p:nvSpPr>
          <p:spPr>
            <a:xfrm>
              <a:off x="4325111" y="3123691"/>
              <a:ext cx="59436" cy="56643"/>
            </a:xfrm>
            <a:custGeom>
              <a:rect b="b" l="l" r="r" t="t"/>
              <a:pathLst>
                <a:path extrusionOk="0" h="56643" w="59436">
                  <a:moveTo>
                    <a:pt x="16256" y="56642"/>
                  </a:moveTo>
                  <a:lnTo>
                    <a:pt x="5715" y="26035"/>
                  </a:lnTo>
                  <a:lnTo>
                    <a:pt x="0" y="7747"/>
                  </a:lnTo>
                  <a:lnTo>
                    <a:pt x="7620" y="4318"/>
                  </a:lnTo>
                  <a:lnTo>
                    <a:pt x="17272" y="2032"/>
                  </a:lnTo>
                  <a:lnTo>
                    <a:pt x="26797" y="508"/>
                  </a:lnTo>
                  <a:lnTo>
                    <a:pt x="40259" y="0"/>
                  </a:lnTo>
                  <a:lnTo>
                    <a:pt x="50291" y="2413"/>
                  </a:lnTo>
                  <a:lnTo>
                    <a:pt x="51308" y="2921"/>
                  </a:lnTo>
                  <a:lnTo>
                    <a:pt x="51308" y="3429"/>
                  </a:lnTo>
                  <a:lnTo>
                    <a:pt x="53721" y="4318"/>
                  </a:lnTo>
                  <a:lnTo>
                    <a:pt x="56134" y="7239"/>
                  </a:lnTo>
                  <a:lnTo>
                    <a:pt x="57530" y="8636"/>
                  </a:lnTo>
                  <a:lnTo>
                    <a:pt x="58039" y="9652"/>
                  </a:lnTo>
                  <a:lnTo>
                    <a:pt x="58039" y="10160"/>
                  </a:lnTo>
                  <a:lnTo>
                    <a:pt x="59435" y="14986"/>
                  </a:lnTo>
                  <a:lnTo>
                    <a:pt x="58928" y="16383"/>
                  </a:lnTo>
                  <a:lnTo>
                    <a:pt x="58928" y="19304"/>
                  </a:lnTo>
                  <a:lnTo>
                    <a:pt x="58547" y="21717"/>
                  </a:lnTo>
                  <a:lnTo>
                    <a:pt x="58039" y="21717"/>
                  </a:lnTo>
                  <a:lnTo>
                    <a:pt x="57530" y="23622"/>
                  </a:lnTo>
                  <a:lnTo>
                    <a:pt x="57022" y="24003"/>
                  </a:lnTo>
                  <a:lnTo>
                    <a:pt x="53212" y="30734"/>
                  </a:lnTo>
                  <a:lnTo>
                    <a:pt x="41274" y="42798"/>
                  </a:lnTo>
                  <a:lnTo>
                    <a:pt x="38353" y="44196"/>
                  </a:lnTo>
                  <a:lnTo>
                    <a:pt x="37846" y="44704"/>
                  </a:lnTo>
                  <a:lnTo>
                    <a:pt x="30606" y="49529"/>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62" name="Google Shape;5962;p41"/>
            <p:cNvSpPr/>
            <p:nvPr/>
          </p:nvSpPr>
          <p:spPr>
            <a:xfrm>
              <a:off x="4325111" y="3123691"/>
              <a:ext cx="59436" cy="56643"/>
            </a:xfrm>
            <a:custGeom>
              <a:rect b="b" l="l" r="r" t="t"/>
              <a:pathLst>
                <a:path extrusionOk="0" h="56643" w="59436">
                  <a:moveTo>
                    <a:pt x="16256" y="56642"/>
                  </a:moveTo>
                  <a:lnTo>
                    <a:pt x="5715" y="26035"/>
                  </a:lnTo>
                  <a:lnTo>
                    <a:pt x="0" y="7747"/>
                  </a:lnTo>
                  <a:lnTo>
                    <a:pt x="7620" y="4318"/>
                  </a:lnTo>
                  <a:lnTo>
                    <a:pt x="17272" y="2032"/>
                  </a:lnTo>
                  <a:lnTo>
                    <a:pt x="26797" y="508"/>
                  </a:lnTo>
                  <a:lnTo>
                    <a:pt x="40259" y="0"/>
                  </a:lnTo>
                  <a:lnTo>
                    <a:pt x="50291" y="2413"/>
                  </a:lnTo>
                  <a:lnTo>
                    <a:pt x="51308" y="2921"/>
                  </a:lnTo>
                  <a:lnTo>
                    <a:pt x="51308" y="3429"/>
                  </a:lnTo>
                  <a:lnTo>
                    <a:pt x="53721" y="4318"/>
                  </a:lnTo>
                  <a:lnTo>
                    <a:pt x="56134" y="7239"/>
                  </a:lnTo>
                  <a:lnTo>
                    <a:pt x="57530" y="8636"/>
                  </a:lnTo>
                  <a:lnTo>
                    <a:pt x="58039" y="9652"/>
                  </a:lnTo>
                  <a:lnTo>
                    <a:pt x="58039" y="10160"/>
                  </a:lnTo>
                  <a:lnTo>
                    <a:pt x="59435" y="14986"/>
                  </a:lnTo>
                  <a:lnTo>
                    <a:pt x="58928" y="16383"/>
                  </a:lnTo>
                  <a:lnTo>
                    <a:pt x="58928" y="19304"/>
                  </a:lnTo>
                  <a:lnTo>
                    <a:pt x="58547" y="21717"/>
                  </a:lnTo>
                  <a:lnTo>
                    <a:pt x="58039" y="21717"/>
                  </a:lnTo>
                  <a:lnTo>
                    <a:pt x="57530" y="23622"/>
                  </a:lnTo>
                  <a:lnTo>
                    <a:pt x="57022" y="24003"/>
                  </a:lnTo>
                  <a:lnTo>
                    <a:pt x="53212" y="30734"/>
                  </a:lnTo>
                  <a:lnTo>
                    <a:pt x="41274" y="42798"/>
                  </a:lnTo>
                  <a:lnTo>
                    <a:pt x="38353" y="44196"/>
                  </a:lnTo>
                  <a:lnTo>
                    <a:pt x="37846" y="44704"/>
                  </a:lnTo>
                  <a:lnTo>
                    <a:pt x="30606" y="49529"/>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63" name="Google Shape;5963;p41"/>
            <p:cNvSpPr/>
            <p:nvPr/>
          </p:nvSpPr>
          <p:spPr>
            <a:xfrm>
              <a:off x="3949698" y="3342131"/>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64" name="Google Shape;5964;p41"/>
            <p:cNvSpPr/>
            <p:nvPr/>
          </p:nvSpPr>
          <p:spPr>
            <a:xfrm>
              <a:off x="3949698" y="3342131"/>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65" name="Google Shape;5965;p41"/>
            <p:cNvSpPr/>
            <p:nvPr/>
          </p:nvSpPr>
          <p:spPr>
            <a:xfrm>
              <a:off x="3976116" y="3312413"/>
              <a:ext cx="117601" cy="66168"/>
            </a:xfrm>
            <a:custGeom>
              <a:rect b="b" l="l" r="r" t="t"/>
              <a:pathLst>
                <a:path extrusionOk="0" h="66168" w="117601">
                  <a:moveTo>
                    <a:pt x="112774" y="0"/>
                  </a:moveTo>
                  <a:lnTo>
                    <a:pt x="117600" y="61468"/>
                  </a:lnTo>
                  <a:lnTo>
                    <a:pt x="104647" y="65278"/>
                  </a:lnTo>
                  <a:lnTo>
                    <a:pt x="93598" y="66167"/>
                  </a:lnTo>
                  <a:lnTo>
                    <a:pt x="73913" y="65278"/>
                  </a:lnTo>
                  <a:lnTo>
                    <a:pt x="9144" y="65278"/>
                  </a:lnTo>
                  <a:lnTo>
                    <a:pt x="0" y="51308"/>
                  </a:lnTo>
                  <a:lnTo>
                    <a:pt x="2413" y="39370"/>
                  </a:lnTo>
                  <a:lnTo>
                    <a:pt x="32639" y="28829"/>
                  </a:lnTo>
                  <a:lnTo>
                    <a:pt x="54228" y="18669"/>
                  </a:lnTo>
                  <a:lnTo>
                    <a:pt x="64261" y="14859"/>
                  </a:lnTo>
                  <a:lnTo>
                    <a:pt x="82041"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66" name="Google Shape;5966;p41"/>
            <p:cNvSpPr/>
            <p:nvPr/>
          </p:nvSpPr>
          <p:spPr>
            <a:xfrm>
              <a:off x="4290059" y="3121405"/>
              <a:ext cx="81538" cy="88266"/>
            </a:xfrm>
            <a:custGeom>
              <a:rect b="b" l="l" r="r" t="t"/>
              <a:pathLst>
                <a:path extrusionOk="0" h="88266" w="81538">
                  <a:moveTo>
                    <a:pt x="54739" y="0"/>
                  </a:moveTo>
                  <a:lnTo>
                    <a:pt x="65661" y="1905"/>
                  </a:lnTo>
                  <a:lnTo>
                    <a:pt x="73408" y="8128"/>
                  </a:lnTo>
                  <a:lnTo>
                    <a:pt x="81028" y="19558"/>
                  </a:lnTo>
                  <a:lnTo>
                    <a:pt x="81537" y="30226"/>
                  </a:lnTo>
                  <a:lnTo>
                    <a:pt x="78234" y="38354"/>
                  </a:lnTo>
                  <a:lnTo>
                    <a:pt x="71503" y="45974"/>
                  </a:lnTo>
                  <a:lnTo>
                    <a:pt x="60454" y="55118"/>
                  </a:lnTo>
                  <a:lnTo>
                    <a:pt x="48897" y="63246"/>
                  </a:lnTo>
                  <a:lnTo>
                    <a:pt x="35434" y="72898"/>
                  </a:lnTo>
                  <a:lnTo>
                    <a:pt x="1906" y="88265"/>
                  </a:lnTo>
                  <a:lnTo>
                    <a:pt x="0" y="13843"/>
                  </a:lnTo>
                  <a:lnTo>
                    <a:pt x="30227"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67" name="Google Shape;5967;p41"/>
            <p:cNvSpPr/>
            <p:nvPr/>
          </p:nvSpPr>
          <p:spPr>
            <a:xfrm>
              <a:off x="4290059" y="3121405"/>
              <a:ext cx="81538" cy="88266"/>
            </a:xfrm>
            <a:custGeom>
              <a:rect b="b" l="l" r="r" t="t"/>
              <a:pathLst>
                <a:path extrusionOk="0" h="88266" w="81538">
                  <a:moveTo>
                    <a:pt x="54739" y="0"/>
                  </a:moveTo>
                  <a:lnTo>
                    <a:pt x="65661" y="1905"/>
                  </a:lnTo>
                  <a:lnTo>
                    <a:pt x="73408" y="8128"/>
                  </a:lnTo>
                  <a:lnTo>
                    <a:pt x="81028" y="19558"/>
                  </a:lnTo>
                  <a:lnTo>
                    <a:pt x="81537" y="30226"/>
                  </a:lnTo>
                  <a:lnTo>
                    <a:pt x="78234" y="38354"/>
                  </a:lnTo>
                  <a:lnTo>
                    <a:pt x="71503" y="45974"/>
                  </a:lnTo>
                  <a:lnTo>
                    <a:pt x="60454" y="55118"/>
                  </a:lnTo>
                  <a:lnTo>
                    <a:pt x="48897" y="63246"/>
                  </a:lnTo>
                  <a:lnTo>
                    <a:pt x="35434" y="72898"/>
                  </a:lnTo>
                  <a:lnTo>
                    <a:pt x="1906" y="88265"/>
                  </a:lnTo>
                  <a:lnTo>
                    <a:pt x="0" y="13843"/>
                  </a:lnTo>
                  <a:lnTo>
                    <a:pt x="30227"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68" name="Google Shape;5968;p41"/>
            <p:cNvSpPr/>
            <p:nvPr/>
          </p:nvSpPr>
          <p:spPr>
            <a:xfrm>
              <a:off x="4162808" y="3363721"/>
              <a:ext cx="14481" cy="7240"/>
            </a:xfrm>
            <a:custGeom>
              <a:rect b="b" l="l" r="r" t="t"/>
              <a:pathLst>
                <a:path extrusionOk="0" h="7240" w="14481">
                  <a:moveTo>
                    <a:pt x="0" y="7239"/>
                  </a:moveTo>
                  <a:lnTo>
                    <a:pt x="3429" y="3810"/>
                  </a:lnTo>
                  <a:lnTo>
                    <a:pt x="3429" y="3429"/>
                  </a:lnTo>
                  <a:lnTo>
                    <a:pt x="7748" y="0"/>
                  </a:lnTo>
                  <a:lnTo>
                    <a:pt x="11558" y="0"/>
                  </a:lnTo>
                  <a:lnTo>
                    <a:pt x="14480" y="508"/>
                  </a:lnTo>
                  <a:lnTo>
                    <a:pt x="11050" y="508"/>
                  </a:lnTo>
                  <a:lnTo>
                    <a:pt x="8129" y="1016"/>
                  </a:lnTo>
                  <a:lnTo>
                    <a:pt x="6732"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69" name="Google Shape;5969;p41"/>
            <p:cNvSpPr/>
            <p:nvPr/>
          </p:nvSpPr>
          <p:spPr>
            <a:xfrm>
              <a:off x="4162808" y="3363721"/>
              <a:ext cx="14481" cy="7240"/>
            </a:xfrm>
            <a:custGeom>
              <a:rect b="b" l="l" r="r" t="t"/>
              <a:pathLst>
                <a:path extrusionOk="0" h="7240" w="14481">
                  <a:moveTo>
                    <a:pt x="0" y="7239"/>
                  </a:moveTo>
                  <a:lnTo>
                    <a:pt x="3429" y="3810"/>
                  </a:lnTo>
                  <a:lnTo>
                    <a:pt x="3429" y="3429"/>
                  </a:lnTo>
                  <a:lnTo>
                    <a:pt x="7748" y="0"/>
                  </a:lnTo>
                  <a:lnTo>
                    <a:pt x="11558" y="0"/>
                  </a:lnTo>
                  <a:lnTo>
                    <a:pt x="14480" y="508"/>
                  </a:lnTo>
                  <a:lnTo>
                    <a:pt x="11050" y="508"/>
                  </a:lnTo>
                  <a:lnTo>
                    <a:pt x="8129" y="1016"/>
                  </a:lnTo>
                  <a:lnTo>
                    <a:pt x="6732"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70" name="Google Shape;5970;p41"/>
            <p:cNvSpPr/>
            <p:nvPr/>
          </p:nvSpPr>
          <p:spPr>
            <a:xfrm>
              <a:off x="4080765" y="3284092"/>
              <a:ext cx="83058" cy="98807"/>
            </a:xfrm>
            <a:custGeom>
              <a:rect b="b" l="l" r="r" t="t"/>
              <a:pathLst>
                <a:path extrusionOk="0" h="98807" w="83058">
                  <a:moveTo>
                    <a:pt x="57150" y="0"/>
                  </a:moveTo>
                  <a:lnTo>
                    <a:pt x="83057"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71" name="Google Shape;5971;p41"/>
            <p:cNvSpPr/>
            <p:nvPr/>
          </p:nvSpPr>
          <p:spPr>
            <a:xfrm>
              <a:off x="4080765" y="3284092"/>
              <a:ext cx="83058" cy="98807"/>
            </a:xfrm>
            <a:custGeom>
              <a:rect b="b" l="l" r="r" t="t"/>
              <a:pathLst>
                <a:path extrusionOk="0" h="98807" w="83058">
                  <a:moveTo>
                    <a:pt x="57150" y="0"/>
                  </a:moveTo>
                  <a:lnTo>
                    <a:pt x="83057"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72" name="Google Shape;5972;p41"/>
            <p:cNvSpPr/>
            <p:nvPr/>
          </p:nvSpPr>
          <p:spPr>
            <a:xfrm>
              <a:off x="4210810" y="3138677"/>
              <a:ext cx="115699" cy="106046"/>
            </a:xfrm>
            <a:custGeom>
              <a:rect b="b" l="l" r="r" t="t"/>
              <a:pathLst>
                <a:path extrusionOk="0" h="106046" w="115699">
                  <a:moveTo>
                    <a:pt x="93092" y="0"/>
                  </a:moveTo>
                  <a:lnTo>
                    <a:pt x="109983" y="21082"/>
                  </a:lnTo>
                  <a:lnTo>
                    <a:pt x="115698" y="42672"/>
                  </a:lnTo>
                  <a:lnTo>
                    <a:pt x="109475" y="65659"/>
                  </a:lnTo>
                  <a:lnTo>
                    <a:pt x="35053"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73" name="Google Shape;5973;p41"/>
            <p:cNvSpPr/>
            <p:nvPr/>
          </p:nvSpPr>
          <p:spPr>
            <a:xfrm>
              <a:off x="4210810" y="3138677"/>
              <a:ext cx="115699" cy="106046"/>
            </a:xfrm>
            <a:custGeom>
              <a:rect b="b" l="l" r="r" t="t"/>
              <a:pathLst>
                <a:path extrusionOk="0" h="106046" w="115699">
                  <a:moveTo>
                    <a:pt x="93092" y="0"/>
                  </a:moveTo>
                  <a:lnTo>
                    <a:pt x="109983" y="21082"/>
                  </a:lnTo>
                  <a:lnTo>
                    <a:pt x="115698" y="42672"/>
                  </a:lnTo>
                  <a:lnTo>
                    <a:pt x="109475" y="65659"/>
                  </a:lnTo>
                  <a:lnTo>
                    <a:pt x="35053"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74" name="Google Shape;5974;p41"/>
            <p:cNvSpPr/>
            <p:nvPr/>
          </p:nvSpPr>
          <p:spPr>
            <a:xfrm>
              <a:off x="4310122" y="3073399"/>
              <a:ext cx="62484" cy="143003"/>
            </a:xfrm>
            <a:custGeom>
              <a:rect b="b" l="l" r="r" t="t"/>
              <a:pathLst>
                <a:path extrusionOk="0" h="143003" w="62484">
                  <a:moveTo>
                    <a:pt x="33655" y="22479"/>
                  </a:moveTo>
                  <a:lnTo>
                    <a:pt x="25527" y="16256"/>
                  </a:lnTo>
                  <a:lnTo>
                    <a:pt x="29845" y="3302"/>
                  </a:lnTo>
                  <a:lnTo>
                    <a:pt x="49021" y="0"/>
                  </a:lnTo>
                  <a:lnTo>
                    <a:pt x="62483"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75" name="Google Shape;5975;p41"/>
            <p:cNvSpPr/>
            <p:nvPr/>
          </p:nvSpPr>
          <p:spPr>
            <a:xfrm>
              <a:off x="4310122" y="3073399"/>
              <a:ext cx="62484" cy="143003"/>
            </a:xfrm>
            <a:custGeom>
              <a:rect b="b" l="l" r="r" t="t"/>
              <a:pathLst>
                <a:path extrusionOk="0" h="143003" w="62484">
                  <a:moveTo>
                    <a:pt x="33655" y="22479"/>
                  </a:moveTo>
                  <a:lnTo>
                    <a:pt x="25527" y="16256"/>
                  </a:lnTo>
                  <a:lnTo>
                    <a:pt x="29845" y="3302"/>
                  </a:lnTo>
                  <a:lnTo>
                    <a:pt x="49021" y="0"/>
                  </a:lnTo>
                  <a:lnTo>
                    <a:pt x="62483"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76" name="Google Shape;5976;p41"/>
            <p:cNvSpPr/>
            <p:nvPr/>
          </p:nvSpPr>
          <p:spPr>
            <a:xfrm>
              <a:off x="4276090" y="3411727"/>
              <a:ext cx="36452" cy="27814"/>
            </a:xfrm>
            <a:custGeom>
              <a:rect b="b" l="l" r="r" t="t"/>
              <a:pathLst>
                <a:path extrusionOk="0" h="27814" w="36452">
                  <a:moveTo>
                    <a:pt x="0" y="0"/>
                  </a:moveTo>
                  <a:lnTo>
                    <a:pt x="8636" y="3429"/>
                  </a:lnTo>
                  <a:lnTo>
                    <a:pt x="24512" y="13462"/>
                  </a:lnTo>
                  <a:lnTo>
                    <a:pt x="36451"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77" name="Google Shape;5977;p41"/>
            <p:cNvSpPr/>
            <p:nvPr/>
          </p:nvSpPr>
          <p:spPr>
            <a:xfrm>
              <a:off x="4276090" y="3411727"/>
              <a:ext cx="36452" cy="27814"/>
            </a:xfrm>
            <a:custGeom>
              <a:rect b="b" l="l" r="r" t="t"/>
              <a:pathLst>
                <a:path extrusionOk="0" h="27814" w="36452">
                  <a:moveTo>
                    <a:pt x="0" y="0"/>
                  </a:moveTo>
                  <a:lnTo>
                    <a:pt x="8636" y="3429"/>
                  </a:lnTo>
                  <a:lnTo>
                    <a:pt x="24512" y="13462"/>
                  </a:lnTo>
                  <a:lnTo>
                    <a:pt x="36451"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78" name="Google Shape;5978;p41"/>
            <p:cNvSpPr/>
            <p:nvPr/>
          </p:nvSpPr>
          <p:spPr>
            <a:xfrm>
              <a:off x="4272786" y="3394455"/>
              <a:ext cx="39753" cy="21591"/>
            </a:xfrm>
            <a:custGeom>
              <a:rect b="b" l="l" r="r" t="t"/>
              <a:pathLst>
                <a:path extrusionOk="0" h="21591" w="39753">
                  <a:moveTo>
                    <a:pt x="0" y="14351"/>
                  </a:moveTo>
                  <a:lnTo>
                    <a:pt x="18161" y="0"/>
                  </a:lnTo>
                  <a:lnTo>
                    <a:pt x="29210" y="1016"/>
                  </a:lnTo>
                  <a:lnTo>
                    <a:pt x="39752"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79" name="Google Shape;5979;p41"/>
            <p:cNvSpPr/>
            <p:nvPr/>
          </p:nvSpPr>
          <p:spPr>
            <a:xfrm>
              <a:off x="4272786" y="3394455"/>
              <a:ext cx="39753" cy="21591"/>
            </a:xfrm>
            <a:custGeom>
              <a:rect b="b" l="l" r="r" t="t"/>
              <a:pathLst>
                <a:path extrusionOk="0" h="21591" w="39753">
                  <a:moveTo>
                    <a:pt x="0" y="14351"/>
                  </a:moveTo>
                  <a:lnTo>
                    <a:pt x="18161" y="0"/>
                  </a:lnTo>
                  <a:lnTo>
                    <a:pt x="29210" y="1016"/>
                  </a:lnTo>
                  <a:lnTo>
                    <a:pt x="39752"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5980" name="Google Shape;5980;p41"/>
            <p:cNvCxnSpPr/>
            <p:nvPr/>
          </p:nvCxnSpPr>
          <p:spPr>
            <a:xfrm flipH="1">
              <a:off x="4205094" y="3490467"/>
              <a:ext cx="48893" cy="3810"/>
            </a:xfrm>
            <a:prstGeom prst="straightConnector1">
              <a:avLst/>
            </a:prstGeom>
            <a:noFill/>
            <a:ln cap="flat" cmpd="sng" w="12700">
              <a:solidFill>
                <a:srgbClr val="804000"/>
              </a:solidFill>
              <a:prstDash val="solid"/>
              <a:round/>
              <a:headEnd len="sm" w="sm" type="none"/>
              <a:tailEnd len="sm" w="sm" type="none"/>
            </a:ln>
          </p:spPr>
        </p:cxnSp>
        <p:cxnSp>
          <p:nvCxnSpPr>
            <p:cNvPr id="5981" name="Google Shape;5981;p41"/>
            <p:cNvCxnSpPr/>
            <p:nvPr/>
          </p:nvCxnSpPr>
          <p:spPr>
            <a:xfrm rot="10800000">
              <a:off x="4181978" y="3526027"/>
              <a:ext cx="65276" cy="2413"/>
            </a:xfrm>
            <a:prstGeom prst="straightConnector1">
              <a:avLst/>
            </a:prstGeom>
            <a:noFill/>
            <a:ln cap="flat" cmpd="sng" w="12700">
              <a:solidFill>
                <a:srgbClr val="804000"/>
              </a:solidFill>
              <a:prstDash val="solid"/>
              <a:round/>
              <a:headEnd len="sm" w="sm" type="none"/>
              <a:tailEnd len="sm" w="sm" type="none"/>
            </a:ln>
          </p:spPr>
        </p:cxnSp>
        <p:cxnSp>
          <p:nvCxnSpPr>
            <p:cNvPr id="5982" name="Google Shape;5982;p41"/>
            <p:cNvCxnSpPr/>
            <p:nvPr/>
          </p:nvCxnSpPr>
          <p:spPr>
            <a:xfrm rot="10800000">
              <a:off x="4193538" y="3504818"/>
              <a:ext cx="54228" cy="1905"/>
            </a:xfrm>
            <a:prstGeom prst="straightConnector1">
              <a:avLst/>
            </a:prstGeom>
            <a:noFill/>
            <a:ln cap="flat" cmpd="sng" w="12700">
              <a:solidFill>
                <a:srgbClr val="804000"/>
              </a:solidFill>
              <a:prstDash val="solid"/>
              <a:round/>
              <a:headEnd len="sm" w="sm" type="none"/>
              <a:tailEnd len="sm" w="sm" type="none"/>
            </a:ln>
          </p:spPr>
        </p:cxnSp>
        <p:cxnSp>
          <p:nvCxnSpPr>
            <p:cNvPr id="5983" name="Google Shape;5983;p41"/>
            <p:cNvCxnSpPr/>
            <p:nvPr/>
          </p:nvCxnSpPr>
          <p:spPr>
            <a:xfrm rot="10800000">
              <a:off x="4186806" y="3542283"/>
              <a:ext cx="48514" cy="7239"/>
            </a:xfrm>
            <a:prstGeom prst="straightConnector1">
              <a:avLst/>
            </a:prstGeom>
            <a:noFill/>
            <a:ln cap="flat" cmpd="sng" w="12700">
              <a:solidFill>
                <a:srgbClr val="804000"/>
              </a:solidFill>
              <a:prstDash val="solid"/>
              <a:round/>
              <a:headEnd len="sm" w="sm" type="none"/>
              <a:tailEnd len="sm" w="sm" type="none"/>
            </a:ln>
          </p:spPr>
        </p:cxnSp>
        <p:cxnSp>
          <p:nvCxnSpPr>
            <p:cNvPr id="5984" name="Google Shape;5984;p41"/>
            <p:cNvCxnSpPr/>
            <p:nvPr/>
          </p:nvCxnSpPr>
          <p:spPr>
            <a:xfrm rot="10800000">
              <a:off x="4221857" y="3467862"/>
              <a:ext cx="37971" cy="6731"/>
            </a:xfrm>
            <a:prstGeom prst="straightConnector1">
              <a:avLst/>
            </a:prstGeom>
            <a:noFill/>
            <a:ln cap="flat" cmpd="sng" w="12700">
              <a:solidFill>
                <a:srgbClr val="804000"/>
              </a:solidFill>
              <a:prstDash val="solid"/>
              <a:round/>
              <a:headEnd len="sm" w="sm" type="none"/>
              <a:tailEnd len="sm" w="sm" type="none"/>
            </a:ln>
          </p:spPr>
        </p:cxnSp>
        <p:cxnSp>
          <p:nvCxnSpPr>
            <p:cNvPr id="5985" name="Google Shape;5985;p41"/>
            <p:cNvCxnSpPr/>
            <p:nvPr/>
          </p:nvCxnSpPr>
          <p:spPr>
            <a:xfrm flipH="1">
              <a:off x="4207887" y="3441064"/>
              <a:ext cx="31241" cy="123825"/>
            </a:xfrm>
            <a:prstGeom prst="straightConnector1">
              <a:avLst/>
            </a:prstGeom>
            <a:noFill/>
            <a:ln cap="flat" cmpd="sng" w="12700">
              <a:solidFill>
                <a:srgbClr val="804000"/>
              </a:solidFill>
              <a:prstDash val="solid"/>
              <a:round/>
              <a:headEnd len="sm" w="sm" type="none"/>
              <a:tailEnd len="sm" w="sm" type="none"/>
            </a:ln>
          </p:spPr>
        </p:cxnSp>
        <p:cxnSp>
          <p:nvCxnSpPr>
            <p:cNvPr id="5986" name="Google Shape;5986;p41"/>
            <p:cNvCxnSpPr/>
            <p:nvPr/>
          </p:nvCxnSpPr>
          <p:spPr>
            <a:xfrm flipH="1">
              <a:off x="4197348" y="3478021"/>
              <a:ext cx="13460" cy="75819"/>
            </a:xfrm>
            <a:prstGeom prst="straightConnector1">
              <a:avLst/>
            </a:prstGeom>
            <a:noFill/>
            <a:ln cap="flat" cmpd="sng" w="12700">
              <a:solidFill>
                <a:srgbClr val="804000"/>
              </a:solidFill>
              <a:prstDash val="solid"/>
              <a:round/>
              <a:headEnd len="sm" w="sm" type="none"/>
              <a:tailEnd len="sm" w="sm" type="none"/>
            </a:ln>
          </p:spPr>
        </p:cxnSp>
        <p:cxnSp>
          <p:nvCxnSpPr>
            <p:cNvPr id="5987" name="Google Shape;5987;p41"/>
            <p:cNvCxnSpPr/>
            <p:nvPr/>
          </p:nvCxnSpPr>
          <p:spPr>
            <a:xfrm flipH="1">
              <a:off x="4235831" y="3441445"/>
              <a:ext cx="14351" cy="97536"/>
            </a:xfrm>
            <a:prstGeom prst="straightConnector1">
              <a:avLst/>
            </a:prstGeom>
            <a:noFill/>
            <a:ln cap="flat" cmpd="sng" w="12700">
              <a:solidFill>
                <a:srgbClr val="804000"/>
              </a:solidFill>
              <a:prstDash val="solid"/>
              <a:round/>
              <a:headEnd len="sm" w="sm" type="none"/>
              <a:tailEnd len="sm" w="sm" type="none"/>
            </a:ln>
          </p:spPr>
        </p:cxnSp>
        <p:sp>
          <p:nvSpPr>
            <p:cNvPr id="5988" name="Google Shape;5988;p41"/>
            <p:cNvSpPr/>
            <p:nvPr/>
          </p:nvSpPr>
          <p:spPr>
            <a:xfrm>
              <a:off x="4169533" y="3210686"/>
              <a:ext cx="157991" cy="374778"/>
            </a:xfrm>
            <a:custGeom>
              <a:rect b="b" l="l" r="r" t="t"/>
              <a:pathLst>
                <a:path extrusionOk="0" h="374778" w="157991">
                  <a:moveTo>
                    <a:pt x="157990" y="0"/>
                  </a:moveTo>
                  <a:lnTo>
                    <a:pt x="103253" y="196215"/>
                  </a:lnTo>
                  <a:lnTo>
                    <a:pt x="111889" y="220218"/>
                  </a:lnTo>
                  <a:lnTo>
                    <a:pt x="116207" y="236601"/>
                  </a:lnTo>
                  <a:lnTo>
                    <a:pt x="99824" y="281686"/>
                  </a:lnTo>
                  <a:lnTo>
                    <a:pt x="98935" y="301371"/>
                  </a:lnTo>
                  <a:lnTo>
                    <a:pt x="96522" y="325374"/>
                  </a:lnTo>
                  <a:lnTo>
                    <a:pt x="82552" y="349885"/>
                  </a:lnTo>
                  <a:lnTo>
                    <a:pt x="64263" y="366649"/>
                  </a:lnTo>
                  <a:lnTo>
                    <a:pt x="37466" y="374777"/>
                  </a:lnTo>
                  <a:lnTo>
                    <a:pt x="10034" y="355092"/>
                  </a:lnTo>
                  <a:lnTo>
                    <a:pt x="0" y="332613"/>
                  </a:lnTo>
                  <a:lnTo>
                    <a:pt x="1398" y="306197"/>
                  </a:lnTo>
                  <a:lnTo>
                    <a:pt x="25909" y="277368"/>
                  </a:lnTo>
                  <a:lnTo>
                    <a:pt x="41276" y="251968"/>
                  </a:lnTo>
                  <a:lnTo>
                    <a:pt x="55246" y="224155"/>
                  </a:lnTo>
                  <a:lnTo>
                    <a:pt x="72518" y="212598"/>
                  </a:lnTo>
                  <a:lnTo>
                    <a:pt x="89791" y="199644"/>
                  </a:lnTo>
                  <a:lnTo>
                    <a:pt x="94109" y="211582"/>
                  </a:lnTo>
                  <a:lnTo>
                    <a:pt x="76836" y="220218"/>
                  </a:lnTo>
                  <a:lnTo>
                    <a:pt x="63374" y="231775"/>
                  </a:lnTo>
                  <a:lnTo>
                    <a:pt x="49023" y="257175"/>
                  </a:lnTo>
                  <a:lnTo>
                    <a:pt x="34037" y="281178"/>
                  </a:lnTo>
                  <a:lnTo>
                    <a:pt x="9653" y="311023"/>
                  </a:lnTo>
                  <a:lnTo>
                    <a:pt x="9653" y="329184"/>
                  </a:lnTo>
                  <a:lnTo>
                    <a:pt x="18289" y="346964"/>
                  </a:lnTo>
                  <a:lnTo>
                    <a:pt x="37466" y="362839"/>
                  </a:lnTo>
                  <a:lnTo>
                    <a:pt x="58040" y="358013"/>
                  </a:lnTo>
                  <a:lnTo>
                    <a:pt x="75820" y="344043"/>
                  </a:lnTo>
                  <a:lnTo>
                    <a:pt x="87886" y="319659"/>
                  </a:lnTo>
                  <a:lnTo>
                    <a:pt x="89791" y="297053"/>
                  </a:lnTo>
                  <a:lnTo>
                    <a:pt x="92585" y="275971"/>
                  </a:lnTo>
                  <a:lnTo>
                    <a:pt x="106047" y="237998"/>
                  </a:lnTo>
                  <a:lnTo>
                    <a:pt x="101729" y="224155"/>
                  </a:lnTo>
                  <a:lnTo>
                    <a:pt x="89791" y="190500"/>
                  </a:lnTo>
                  <a:lnTo>
                    <a:pt x="141099"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89" name="Google Shape;5989;p41"/>
            <p:cNvSpPr/>
            <p:nvPr/>
          </p:nvSpPr>
          <p:spPr>
            <a:xfrm>
              <a:off x="4150867" y="3090671"/>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90" name="Google Shape;5990;p41"/>
            <p:cNvSpPr/>
            <p:nvPr/>
          </p:nvSpPr>
          <p:spPr>
            <a:xfrm>
              <a:off x="4290059" y="3101212"/>
              <a:ext cx="77220" cy="65787"/>
            </a:xfrm>
            <a:custGeom>
              <a:rect b="b" l="l" r="r" t="t"/>
              <a:pathLst>
                <a:path extrusionOk="0" h="65787" w="77220">
                  <a:moveTo>
                    <a:pt x="0" y="50419"/>
                  </a:moveTo>
                  <a:lnTo>
                    <a:pt x="3811" y="0"/>
                  </a:lnTo>
                  <a:lnTo>
                    <a:pt x="34545" y="11938"/>
                  </a:lnTo>
                  <a:lnTo>
                    <a:pt x="48897" y="7112"/>
                  </a:lnTo>
                  <a:lnTo>
                    <a:pt x="65280" y="8636"/>
                  </a:lnTo>
                  <a:lnTo>
                    <a:pt x="77219" y="22479"/>
                  </a:lnTo>
                  <a:lnTo>
                    <a:pt x="77219" y="50419"/>
                  </a:lnTo>
                  <a:lnTo>
                    <a:pt x="55120" y="65786"/>
                  </a:lnTo>
                  <a:lnTo>
                    <a:pt x="50421" y="54737"/>
                  </a:lnTo>
                  <a:lnTo>
                    <a:pt x="36451" y="54737"/>
                  </a:lnTo>
                  <a:lnTo>
                    <a:pt x="31624" y="61468"/>
                  </a:lnTo>
                  <a:lnTo>
                    <a:pt x="24894"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91" name="Google Shape;5991;p41"/>
            <p:cNvSpPr/>
            <p:nvPr/>
          </p:nvSpPr>
          <p:spPr>
            <a:xfrm>
              <a:off x="4267451" y="3320033"/>
              <a:ext cx="37973" cy="57151"/>
            </a:xfrm>
            <a:custGeom>
              <a:rect b="b" l="l" r="r" t="t"/>
              <a:pathLst>
                <a:path extrusionOk="0" h="57151" w="37973">
                  <a:moveTo>
                    <a:pt x="1397" y="41783"/>
                  </a:moveTo>
                  <a:lnTo>
                    <a:pt x="0" y="25908"/>
                  </a:lnTo>
                  <a:lnTo>
                    <a:pt x="6223" y="10160"/>
                  </a:lnTo>
                  <a:lnTo>
                    <a:pt x="13970" y="0"/>
                  </a:lnTo>
                  <a:lnTo>
                    <a:pt x="28828" y="1524"/>
                  </a:lnTo>
                  <a:lnTo>
                    <a:pt x="37972" y="16383"/>
                  </a:lnTo>
                  <a:lnTo>
                    <a:pt x="29717" y="48006"/>
                  </a:lnTo>
                  <a:lnTo>
                    <a:pt x="16763"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92" name="Google Shape;5992;p41"/>
            <p:cNvSpPr/>
            <p:nvPr/>
          </p:nvSpPr>
          <p:spPr>
            <a:xfrm>
              <a:off x="4267451" y="3320033"/>
              <a:ext cx="37973" cy="57151"/>
            </a:xfrm>
            <a:custGeom>
              <a:rect b="b" l="l" r="r" t="t"/>
              <a:pathLst>
                <a:path extrusionOk="0" h="57151" w="37973">
                  <a:moveTo>
                    <a:pt x="1397" y="41783"/>
                  </a:moveTo>
                  <a:lnTo>
                    <a:pt x="0" y="25908"/>
                  </a:lnTo>
                  <a:lnTo>
                    <a:pt x="6223" y="10160"/>
                  </a:lnTo>
                  <a:lnTo>
                    <a:pt x="13970" y="0"/>
                  </a:lnTo>
                  <a:lnTo>
                    <a:pt x="28828" y="1524"/>
                  </a:lnTo>
                  <a:lnTo>
                    <a:pt x="37972" y="16383"/>
                  </a:lnTo>
                  <a:lnTo>
                    <a:pt x="29717" y="48006"/>
                  </a:lnTo>
                  <a:lnTo>
                    <a:pt x="16763"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93" name="Google Shape;5993;p41"/>
            <p:cNvSpPr/>
            <p:nvPr/>
          </p:nvSpPr>
          <p:spPr>
            <a:xfrm>
              <a:off x="4266054" y="3353688"/>
              <a:ext cx="26800" cy="27814"/>
            </a:xfrm>
            <a:custGeom>
              <a:rect b="b" l="l" r="r" t="t"/>
              <a:pathLst>
                <a:path extrusionOk="0" h="27814" w="26800">
                  <a:moveTo>
                    <a:pt x="0" y="25400"/>
                  </a:moveTo>
                  <a:lnTo>
                    <a:pt x="1396" y="8636"/>
                  </a:lnTo>
                  <a:lnTo>
                    <a:pt x="16766" y="0"/>
                  </a:lnTo>
                  <a:lnTo>
                    <a:pt x="26799" y="3302"/>
                  </a:lnTo>
                  <a:lnTo>
                    <a:pt x="25403" y="14351"/>
                  </a:lnTo>
                  <a:lnTo>
                    <a:pt x="13844"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94" name="Google Shape;5994;p41"/>
            <p:cNvSpPr/>
            <p:nvPr/>
          </p:nvSpPr>
          <p:spPr>
            <a:xfrm>
              <a:off x="4266054" y="3353688"/>
              <a:ext cx="26800" cy="27814"/>
            </a:xfrm>
            <a:custGeom>
              <a:rect b="b" l="l" r="r" t="t"/>
              <a:pathLst>
                <a:path extrusionOk="0" h="27814" w="26800">
                  <a:moveTo>
                    <a:pt x="0" y="25400"/>
                  </a:moveTo>
                  <a:lnTo>
                    <a:pt x="1396" y="8636"/>
                  </a:lnTo>
                  <a:lnTo>
                    <a:pt x="16766" y="0"/>
                  </a:lnTo>
                  <a:lnTo>
                    <a:pt x="26799" y="3302"/>
                  </a:lnTo>
                  <a:lnTo>
                    <a:pt x="25403" y="14351"/>
                  </a:lnTo>
                  <a:lnTo>
                    <a:pt x="13844"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95" name="Google Shape;5995;p41"/>
            <p:cNvSpPr/>
            <p:nvPr/>
          </p:nvSpPr>
          <p:spPr>
            <a:xfrm>
              <a:off x="4149342" y="3345052"/>
              <a:ext cx="57662" cy="77217"/>
            </a:xfrm>
            <a:custGeom>
              <a:rect b="b" l="l" r="r" t="t"/>
              <a:pathLst>
                <a:path extrusionOk="0" h="77217" w="57662">
                  <a:moveTo>
                    <a:pt x="0" y="46990"/>
                  </a:moveTo>
                  <a:lnTo>
                    <a:pt x="1905" y="24003"/>
                  </a:lnTo>
                  <a:lnTo>
                    <a:pt x="18289" y="0"/>
                  </a:lnTo>
                  <a:lnTo>
                    <a:pt x="57661" y="73914"/>
                  </a:lnTo>
                  <a:lnTo>
                    <a:pt x="42801" y="77216"/>
                  </a:lnTo>
                  <a:lnTo>
                    <a:pt x="18289"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96" name="Google Shape;5996;p41"/>
            <p:cNvSpPr/>
            <p:nvPr/>
          </p:nvSpPr>
          <p:spPr>
            <a:xfrm>
              <a:off x="4115305" y="3105530"/>
              <a:ext cx="153164" cy="319660"/>
            </a:xfrm>
            <a:custGeom>
              <a:rect b="b" l="l" r="r" t="t"/>
              <a:pathLst>
                <a:path extrusionOk="0" h="319660" w="153164">
                  <a:moveTo>
                    <a:pt x="31623" y="7620"/>
                  </a:moveTo>
                  <a:lnTo>
                    <a:pt x="57150" y="0"/>
                  </a:lnTo>
                  <a:lnTo>
                    <a:pt x="78232" y="4318"/>
                  </a:lnTo>
                  <a:lnTo>
                    <a:pt x="94107" y="20193"/>
                  </a:lnTo>
                  <a:lnTo>
                    <a:pt x="105156" y="51308"/>
                  </a:lnTo>
                  <a:lnTo>
                    <a:pt x="115189" y="86868"/>
                  </a:lnTo>
                  <a:lnTo>
                    <a:pt x="125223" y="116078"/>
                  </a:lnTo>
                  <a:lnTo>
                    <a:pt x="144019" y="186690"/>
                  </a:lnTo>
                  <a:lnTo>
                    <a:pt x="148845" y="223139"/>
                  </a:lnTo>
                  <a:lnTo>
                    <a:pt x="153163" y="264033"/>
                  </a:lnTo>
                  <a:lnTo>
                    <a:pt x="143003" y="297561"/>
                  </a:lnTo>
                  <a:lnTo>
                    <a:pt x="118492"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97" name="Google Shape;5997;p41"/>
            <p:cNvSpPr/>
            <p:nvPr/>
          </p:nvSpPr>
          <p:spPr>
            <a:xfrm>
              <a:off x="4137404" y="3202431"/>
              <a:ext cx="137288" cy="115698"/>
            </a:xfrm>
            <a:custGeom>
              <a:rect b="b" l="l" r="r" t="t"/>
              <a:pathLst>
                <a:path extrusionOk="0" h="115698" w="137288">
                  <a:moveTo>
                    <a:pt x="15875" y="22098"/>
                  </a:moveTo>
                  <a:lnTo>
                    <a:pt x="29718" y="11049"/>
                  </a:lnTo>
                  <a:lnTo>
                    <a:pt x="47498" y="3937"/>
                  </a:lnTo>
                  <a:lnTo>
                    <a:pt x="61468" y="1016"/>
                  </a:lnTo>
                  <a:lnTo>
                    <a:pt x="74423" y="0"/>
                  </a:lnTo>
                  <a:lnTo>
                    <a:pt x="87757" y="1524"/>
                  </a:lnTo>
                  <a:lnTo>
                    <a:pt x="105537" y="8255"/>
                  </a:lnTo>
                  <a:lnTo>
                    <a:pt x="117603" y="16383"/>
                  </a:lnTo>
                  <a:lnTo>
                    <a:pt x="123825" y="21209"/>
                  </a:lnTo>
                  <a:lnTo>
                    <a:pt x="128651" y="27432"/>
                  </a:lnTo>
                  <a:lnTo>
                    <a:pt x="134874" y="39370"/>
                  </a:lnTo>
                  <a:lnTo>
                    <a:pt x="136779" y="48006"/>
                  </a:lnTo>
                  <a:lnTo>
                    <a:pt x="137287" y="57150"/>
                  </a:lnTo>
                  <a:lnTo>
                    <a:pt x="135763" y="65786"/>
                  </a:lnTo>
                  <a:lnTo>
                    <a:pt x="132461" y="75438"/>
                  </a:lnTo>
                  <a:lnTo>
                    <a:pt x="125730" y="87884"/>
                  </a:lnTo>
                  <a:lnTo>
                    <a:pt x="116079" y="97028"/>
                  </a:lnTo>
                  <a:lnTo>
                    <a:pt x="106046" y="104140"/>
                  </a:lnTo>
                  <a:lnTo>
                    <a:pt x="94107" y="109982"/>
                  </a:lnTo>
                  <a:lnTo>
                    <a:pt x="83948" y="112776"/>
                  </a:lnTo>
                  <a:lnTo>
                    <a:pt x="75819" y="115189"/>
                  </a:lnTo>
                  <a:lnTo>
                    <a:pt x="63373" y="115697"/>
                  </a:lnTo>
                  <a:lnTo>
                    <a:pt x="52832" y="114808"/>
                  </a:lnTo>
                  <a:lnTo>
                    <a:pt x="42165" y="112395"/>
                  </a:lnTo>
                  <a:lnTo>
                    <a:pt x="34544" y="110871"/>
                  </a:lnTo>
                  <a:lnTo>
                    <a:pt x="25400" y="105156"/>
                  </a:lnTo>
                  <a:lnTo>
                    <a:pt x="18161" y="99822"/>
                  </a:lnTo>
                  <a:lnTo>
                    <a:pt x="10034" y="90805"/>
                  </a:lnTo>
                  <a:lnTo>
                    <a:pt x="3303"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98" name="Google Shape;5998;p41"/>
            <p:cNvSpPr/>
            <p:nvPr/>
          </p:nvSpPr>
          <p:spPr>
            <a:xfrm>
              <a:off x="4137404" y="3202431"/>
              <a:ext cx="137288" cy="115698"/>
            </a:xfrm>
            <a:custGeom>
              <a:rect b="b" l="l" r="r" t="t"/>
              <a:pathLst>
                <a:path extrusionOk="0" h="115698" w="137288">
                  <a:moveTo>
                    <a:pt x="15875" y="22098"/>
                  </a:moveTo>
                  <a:lnTo>
                    <a:pt x="29718" y="11049"/>
                  </a:lnTo>
                  <a:lnTo>
                    <a:pt x="47498" y="3937"/>
                  </a:lnTo>
                  <a:lnTo>
                    <a:pt x="61468" y="1016"/>
                  </a:lnTo>
                  <a:lnTo>
                    <a:pt x="74423" y="0"/>
                  </a:lnTo>
                  <a:lnTo>
                    <a:pt x="87757" y="1524"/>
                  </a:lnTo>
                  <a:lnTo>
                    <a:pt x="105537" y="8255"/>
                  </a:lnTo>
                  <a:lnTo>
                    <a:pt x="117603" y="16383"/>
                  </a:lnTo>
                  <a:lnTo>
                    <a:pt x="123825" y="21209"/>
                  </a:lnTo>
                  <a:lnTo>
                    <a:pt x="128651" y="27432"/>
                  </a:lnTo>
                  <a:lnTo>
                    <a:pt x="134874" y="39370"/>
                  </a:lnTo>
                  <a:lnTo>
                    <a:pt x="136779" y="48006"/>
                  </a:lnTo>
                  <a:lnTo>
                    <a:pt x="137287" y="57150"/>
                  </a:lnTo>
                  <a:lnTo>
                    <a:pt x="135763" y="65786"/>
                  </a:lnTo>
                  <a:lnTo>
                    <a:pt x="132461" y="75438"/>
                  </a:lnTo>
                  <a:lnTo>
                    <a:pt x="125730" y="87884"/>
                  </a:lnTo>
                  <a:lnTo>
                    <a:pt x="116079" y="97028"/>
                  </a:lnTo>
                  <a:lnTo>
                    <a:pt x="106046" y="104140"/>
                  </a:lnTo>
                  <a:lnTo>
                    <a:pt x="94107" y="109982"/>
                  </a:lnTo>
                  <a:lnTo>
                    <a:pt x="83948" y="112776"/>
                  </a:lnTo>
                  <a:lnTo>
                    <a:pt x="75819" y="115189"/>
                  </a:lnTo>
                  <a:lnTo>
                    <a:pt x="63373" y="115697"/>
                  </a:lnTo>
                  <a:lnTo>
                    <a:pt x="52832" y="114808"/>
                  </a:lnTo>
                  <a:lnTo>
                    <a:pt x="42165" y="112395"/>
                  </a:lnTo>
                  <a:lnTo>
                    <a:pt x="34544" y="110871"/>
                  </a:lnTo>
                  <a:lnTo>
                    <a:pt x="25400" y="105156"/>
                  </a:lnTo>
                  <a:lnTo>
                    <a:pt x="18161" y="99822"/>
                  </a:lnTo>
                  <a:lnTo>
                    <a:pt x="10034" y="90805"/>
                  </a:lnTo>
                  <a:lnTo>
                    <a:pt x="3303"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sp>
        <p:nvSpPr>
          <p:cNvPr id="5999" name="Google Shape;5999;p41"/>
          <p:cNvSpPr/>
          <p:nvPr/>
        </p:nvSpPr>
        <p:spPr>
          <a:xfrm>
            <a:off x="4343400" y="1181100"/>
            <a:ext cx="1130300" cy="11557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nvGrpSpPr>
          <p:cNvPr id="6000" name="Google Shape;6000;p41"/>
          <p:cNvGrpSpPr/>
          <p:nvPr/>
        </p:nvGrpSpPr>
        <p:grpSpPr>
          <a:xfrm>
            <a:off x="4495800" y="1231900"/>
            <a:ext cx="807593" cy="735966"/>
            <a:chOff x="4495800" y="1231900"/>
            <a:chExt cx="807593" cy="735966"/>
          </a:xfrm>
        </p:grpSpPr>
        <p:sp>
          <p:nvSpPr>
            <p:cNvPr id="6001" name="Google Shape;6001;p41"/>
            <p:cNvSpPr/>
            <p:nvPr/>
          </p:nvSpPr>
          <p:spPr>
            <a:xfrm>
              <a:off x="4559300" y="1231900"/>
              <a:ext cx="680594" cy="735966"/>
            </a:xfrm>
            <a:custGeom>
              <a:rect b="b" l="l" r="r" t="t"/>
              <a:pathLst>
                <a:path extrusionOk="0" h="735966" w="680594">
                  <a:moveTo>
                    <a:pt x="680593" y="735203"/>
                  </a:moveTo>
                  <a:lnTo>
                    <a:pt x="0" y="735965"/>
                  </a:lnTo>
                  <a:lnTo>
                    <a:pt x="340614" y="0"/>
                  </a:lnTo>
                  <a:close/>
                </a:path>
              </a:pathLst>
            </a:cu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02" name="Google Shape;6002;p41"/>
            <p:cNvSpPr txBox="1"/>
            <p:nvPr/>
          </p:nvSpPr>
          <p:spPr>
            <a:xfrm>
              <a:off x="4495800" y="1231900"/>
              <a:ext cx="80759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Times"/>
                  <a:ea typeface="Times"/>
                  <a:cs typeface="Times"/>
                  <a:sym typeface="Times"/>
                </a:rPr>
                <a:t> </a:t>
              </a:r>
              <a:endParaRPr/>
            </a:p>
          </p:txBody>
        </p:sp>
      </p:grpSp>
      <p:sp>
        <p:nvSpPr>
          <p:cNvPr id="6003" name="Google Shape;6003;p41"/>
          <p:cNvSpPr txBox="1"/>
          <p:nvPr/>
        </p:nvSpPr>
        <p:spPr>
          <a:xfrm>
            <a:off x="3035300" y="2298700"/>
            <a:ext cx="2209800"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900">
                <a:solidFill>
                  <a:srgbClr val="000000"/>
                </a:solidFill>
                <a:latin typeface="Times"/>
                <a:ea typeface="Times"/>
                <a:cs typeface="Times"/>
                <a:sym typeface="Times"/>
              </a:rPr>
              <a:t>Long pole</a:t>
            </a:r>
            <a:endParaRPr/>
          </a:p>
        </p:txBody>
      </p:sp>
      <p:sp>
        <p:nvSpPr>
          <p:cNvPr id="6004" name="Google Shape;6004;p41"/>
          <p:cNvSpPr txBox="1"/>
          <p:nvPr/>
        </p:nvSpPr>
        <p:spPr>
          <a:xfrm>
            <a:off x="3860800" y="3860800"/>
            <a:ext cx="11938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Times"/>
                <a:ea typeface="Times"/>
                <a:cs typeface="Times"/>
                <a:sym typeface="Times"/>
              </a:rPr>
              <a:t>SS</a:t>
            </a:r>
            <a:endParaRPr/>
          </a:p>
        </p:txBody>
      </p:sp>
      <p:sp>
        <p:nvSpPr>
          <p:cNvPr id="6005" name="Google Shape;6005;p41"/>
          <p:cNvSpPr txBox="1"/>
          <p:nvPr/>
        </p:nvSpPr>
        <p:spPr>
          <a:xfrm>
            <a:off x="5461000" y="3073400"/>
            <a:ext cx="11938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Times"/>
                <a:ea typeface="Times"/>
                <a:cs typeface="Times"/>
                <a:sym typeface="Times"/>
              </a:rPr>
              <a:t>SS</a:t>
            </a:r>
            <a:endParaRPr/>
          </a:p>
        </p:txBody>
      </p:sp>
      <p:grpSp>
        <p:nvGrpSpPr>
          <p:cNvPr id="6006" name="Google Shape;6006;p41"/>
          <p:cNvGrpSpPr/>
          <p:nvPr/>
        </p:nvGrpSpPr>
        <p:grpSpPr>
          <a:xfrm rot="-2602200">
            <a:off x="3556000" y="4038599"/>
            <a:ext cx="434849" cy="512065"/>
            <a:chOff x="3556000" y="4038599"/>
            <a:chExt cx="434849" cy="512065"/>
          </a:xfrm>
        </p:grpSpPr>
        <p:sp>
          <p:nvSpPr>
            <p:cNvPr id="6007" name="Google Shape;6007;p41"/>
            <p:cNvSpPr/>
            <p:nvPr/>
          </p:nvSpPr>
          <p:spPr>
            <a:xfrm>
              <a:off x="3861816" y="42914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08" name="Google Shape;6008;p41"/>
            <p:cNvSpPr/>
            <p:nvPr/>
          </p:nvSpPr>
          <p:spPr>
            <a:xfrm>
              <a:off x="3861816" y="42914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09" name="Google Shape;6009;p41"/>
            <p:cNvSpPr/>
            <p:nvPr/>
          </p:nvSpPr>
          <p:spPr>
            <a:xfrm>
              <a:off x="3931412" y="4088892"/>
              <a:ext cx="59437" cy="56643"/>
            </a:xfrm>
            <a:custGeom>
              <a:rect b="b" l="l" r="r" t="t"/>
              <a:pathLst>
                <a:path extrusionOk="0" h="56643" w="59437">
                  <a:moveTo>
                    <a:pt x="16256" y="56642"/>
                  </a:moveTo>
                  <a:lnTo>
                    <a:pt x="5715" y="26034"/>
                  </a:lnTo>
                  <a:lnTo>
                    <a:pt x="0" y="7746"/>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59"/>
                  </a:lnTo>
                  <a:lnTo>
                    <a:pt x="59436" y="14986"/>
                  </a:lnTo>
                  <a:lnTo>
                    <a:pt x="58928" y="16383"/>
                  </a:lnTo>
                  <a:lnTo>
                    <a:pt x="58928" y="19304"/>
                  </a:lnTo>
                  <a:lnTo>
                    <a:pt x="58547" y="21717"/>
                  </a:lnTo>
                  <a:lnTo>
                    <a:pt x="58039" y="21717"/>
                  </a:lnTo>
                  <a:lnTo>
                    <a:pt x="57531" y="23621"/>
                  </a:lnTo>
                  <a:lnTo>
                    <a:pt x="57023" y="24003"/>
                  </a:lnTo>
                  <a:lnTo>
                    <a:pt x="53213" y="30733"/>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10" name="Google Shape;6010;p41"/>
            <p:cNvSpPr/>
            <p:nvPr/>
          </p:nvSpPr>
          <p:spPr>
            <a:xfrm>
              <a:off x="3931412" y="4088892"/>
              <a:ext cx="59437" cy="56643"/>
            </a:xfrm>
            <a:custGeom>
              <a:rect b="b" l="l" r="r" t="t"/>
              <a:pathLst>
                <a:path extrusionOk="0" h="56643" w="59437">
                  <a:moveTo>
                    <a:pt x="16256" y="56642"/>
                  </a:moveTo>
                  <a:lnTo>
                    <a:pt x="5715" y="26034"/>
                  </a:lnTo>
                  <a:lnTo>
                    <a:pt x="0" y="7746"/>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59"/>
                  </a:lnTo>
                  <a:lnTo>
                    <a:pt x="59436" y="14986"/>
                  </a:lnTo>
                  <a:lnTo>
                    <a:pt x="58928" y="16383"/>
                  </a:lnTo>
                  <a:lnTo>
                    <a:pt x="58928" y="19304"/>
                  </a:lnTo>
                  <a:lnTo>
                    <a:pt x="58547" y="21717"/>
                  </a:lnTo>
                  <a:lnTo>
                    <a:pt x="58039" y="21717"/>
                  </a:lnTo>
                  <a:lnTo>
                    <a:pt x="57531" y="23621"/>
                  </a:lnTo>
                  <a:lnTo>
                    <a:pt x="57023" y="24003"/>
                  </a:lnTo>
                  <a:lnTo>
                    <a:pt x="53213" y="30733"/>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11" name="Google Shape;6011;p41"/>
            <p:cNvSpPr/>
            <p:nvPr/>
          </p:nvSpPr>
          <p:spPr>
            <a:xfrm>
              <a:off x="3556000" y="43073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12" name="Google Shape;6012;p41"/>
            <p:cNvSpPr/>
            <p:nvPr/>
          </p:nvSpPr>
          <p:spPr>
            <a:xfrm>
              <a:off x="3556000" y="43073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13" name="Google Shape;6013;p41"/>
            <p:cNvSpPr/>
            <p:nvPr/>
          </p:nvSpPr>
          <p:spPr>
            <a:xfrm>
              <a:off x="3582416" y="4277613"/>
              <a:ext cx="117603" cy="66168"/>
            </a:xfrm>
            <a:custGeom>
              <a:rect b="b" l="l" r="r" t="t"/>
              <a:pathLst>
                <a:path extrusionOk="0" h="66168" w="117603">
                  <a:moveTo>
                    <a:pt x="112776" y="0"/>
                  </a:moveTo>
                  <a:lnTo>
                    <a:pt x="117602" y="61468"/>
                  </a:lnTo>
                  <a:lnTo>
                    <a:pt x="104648" y="65279"/>
                  </a:lnTo>
                  <a:lnTo>
                    <a:pt x="93599" y="66167"/>
                  </a:lnTo>
                  <a:lnTo>
                    <a:pt x="73914" y="65279"/>
                  </a:lnTo>
                  <a:lnTo>
                    <a:pt x="9144" y="65279"/>
                  </a:lnTo>
                  <a:lnTo>
                    <a:pt x="0" y="51309"/>
                  </a:lnTo>
                  <a:lnTo>
                    <a:pt x="2413" y="39371"/>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14" name="Google Shape;6014;p41"/>
            <p:cNvSpPr/>
            <p:nvPr/>
          </p:nvSpPr>
          <p:spPr>
            <a:xfrm>
              <a:off x="3896360" y="40866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15" name="Google Shape;6015;p41"/>
            <p:cNvSpPr/>
            <p:nvPr/>
          </p:nvSpPr>
          <p:spPr>
            <a:xfrm>
              <a:off x="3896360" y="40866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16" name="Google Shape;6016;p41"/>
            <p:cNvSpPr/>
            <p:nvPr/>
          </p:nvSpPr>
          <p:spPr>
            <a:xfrm>
              <a:off x="3769106" y="4328921"/>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17" name="Google Shape;6017;p41"/>
            <p:cNvSpPr/>
            <p:nvPr/>
          </p:nvSpPr>
          <p:spPr>
            <a:xfrm>
              <a:off x="3769106" y="4328921"/>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18" name="Google Shape;6018;p41"/>
            <p:cNvSpPr/>
            <p:nvPr/>
          </p:nvSpPr>
          <p:spPr>
            <a:xfrm>
              <a:off x="3687064" y="42492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19" name="Google Shape;6019;p41"/>
            <p:cNvSpPr/>
            <p:nvPr/>
          </p:nvSpPr>
          <p:spPr>
            <a:xfrm>
              <a:off x="3687064" y="42492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20" name="Google Shape;6020;p41"/>
            <p:cNvSpPr/>
            <p:nvPr/>
          </p:nvSpPr>
          <p:spPr>
            <a:xfrm>
              <a:off x="3817112" y="4103878"/>
              <a:ext cx="115698" cy="106046"/>
            </a:xfrm>
            <a:custGeom>
              <a:rect b="b" l="l" r="r" t="t"/>
              <a:pathLst>
                <a:path extrusionOk="0" h="106046" w="115698">
                  <a:moveTo>
                    <a:pt x="93091" y="0"/>
                  </a:moveTo>
                  <a:lnTo>
                    <a:pt x="109982" y="21082"/>
                  </a:lnTo>
                  <a:lnTo>
                    <a:pt x="115697" y="42671"/>
                  </a:lnTo>
                  <a:lnTo>
                    <a:pt x="109474" y="65658"/>
                  </a:lnTo>
                  <a:lnTo>
                    <a:pt x="35052" y="106045"/>
                  </a:lnTo>
                  <a:lnTo>
                    <a:pt x="0" y="13842"/>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21" name="Google Shape;6021;p41"/>
            <p:cNvSpPr/>
            <p:nvPr/>
          </p:nvSpPr>
          <p:spPr>
            <a:xfrm>
              <a:off x="3817112" y="4103878"/>
              <a:ext cx="115698" cy="106046"/>
            </a:xfrm>
            <a:custGeom>
              <a:rect b="b" l="l" r="r" t="t"/>
              <a:pathLst>
                <a:path extrusionOk="0" h="106046" w="115698">
                  <a:moveTo>
                    <a:pt x="93091" y="0"/>
                  </a:moveTo>
                  <a:lnTo>
                    <a:pt x="109982" y="21082"/>
                  </a:lnTo>
                  <a:lnTo>
                    <a:pt x="115697" y="42671"/>
                  </a:lnTo>
                  <a:lnTo>
                    <a:pt x="109474" y="65658"/>
                  </a:lnTo>
                  <a:lnTo>
                    <a:pt x="35052" y="106045"/>
                  </a:lnTo>
                  <a:lnTo>
                    <a:pt x="0" y="1384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22" name="Google Shape;6022;p41"/>
            <p:cNvSpPr/>
            <p:nvPr/>
          </p:nvSpPr>
          <p:spPr>
            <a:xfrm>
              <a:off x="3916426" y="4038599"/>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23" name="Google Shape;6023;p41"/>
            <p:cNvSpPr/>
            <p:nvPr/>
          </p:nvSpPr>
          <p:spPr>
            <a:xfrm>
              <a:off x="3916426" y="4038599"/>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24" name="Google Shape;6024;p41"/>
            <p:cNvSpPr/>
            <p:nvPr/>
          </p:nvSpPr>
          <p:spPr>
            <a:xfrm>
              <a:off x="3882390" y="4376928"/>
              <a:ext cx="36450" cy="27814"/>
            </a:xfrm>
            <a:custGeom>
              <a:rect b="b" l="l" r="r" t="t"/>
              <a:pathLst>
                <a:path extrusionOk="0" h="27814" w="36450">
                  <a:moveTo>
                    <a:pt x="0" y="0"/>
                  </a:moveTo>
                  <a:lnTo>
                    <a:pt x="8636" y="3429"/>
                  </a:lnTo>
                  <a:lnTo>
                    <a:pt x="24511" y="13462"/>
                  </a:lnTo>
                  <a:lnTo>
                    <a:pt x="36449" y="27813"/>
                  </a:lnTo>
                  <a:lnTo>
                    <a:pt x="8636" y="8635"/>
                  </a:lnTo>
                  <a:lnTo>
                    <a:pt x="508" y="7746"/>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25" name="Google Shape;6025;p41"/>
            <p:cNvSpPr/>
            <p:nvPr/>
          </p:nvSpPr>
          <p:spPr>
            <a:xfrm>
              <a:off x="3882390" y="4376928"/>
              <a:ext cx="36450" cy="27814"/>
            </a:xfrm>
            <a:custGeom>
              <a:rect b="b" l="l" r="r" t="t"/>
              <a:pathLst>
                <a:path extrusionOk="0" h="27814" w="36450">
                  <a:moveTo>
                    <a:pt x="0" y="0"/>
                  </a:moveTo>
                  <a:lnTo>
                    <a:pt x="8636" y="3429"/>
                  </a:lnTo>
                  <a:lnTo>
                    <a:pt x="24511" y="13462"/>
                  </a:lnTo>
                  <a:lnTo>
                    <a:pt x="36449" y="27813"/>
                  </a:lnTo>
                  <a:lnTo>
                    <a:pt x="8636" y="8635"/>
                  </a:lnTo>
                  <a:lnTo>
                    <a:pt x="508" y="774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26" name="Google Shape;6026;p41"/>
            <p:cNvSpPr/>
            <p:nvPr/>
          </p:nvSpPr>
          <p:spPr>
            <a:xfrm>
              <a:off x="3879088" y="43596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27" name="Google Shape;6027;p41"/>
            <p:cNvSpPr/>
            <p:nvPr/>
          </p:nvSpPr>
          <p:spPr>
            <a:xfrm>
              <a:off x="3879088" y="43596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6028" name="Google Shape;6028;p41"/>
            <p:cNvCxnSpPr/>
            <p:nvPr/>
          </p:nvCxnSpPr>
          <p:spPr>
            <a:xfrm flipH="1">
              <a:off x="3811397" y="44556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6029" name="Google Shape;6029;p41"/>
            <p:cNvCxnSpPr/>
            <p:nvPr/>
          </p:nvCxnSpPr>
          <p:spPr>
            <a:xfrm rot="10800000">
              <a:off x="3788283" y="44912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6030" name="Google Shape;6030;p41"/>
            <p:cNvCxnSpPr/>
            <p:nvPr/>
          </p:nvCxnSpPr>
          <p:spPr>
            <a:xfrm rot="10800000">
              <a:off x="3799840" y="44700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6031" name="Google Shape;6031;p41"/>
            <p:cNvCxnSpPr/>
            <p:nvPr/>
          </p:nvCxnSpPr>
          <p:spPr>
            <a:xfrm rot="10800000">
              <a:off x="3793109" y="45074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6032" name="Google Shape;6032;p41"/>
            <p:cNvCxnSpPr/>
            <p:nvPr/>
          </p:nvCxnSpPr>
          <p:spPr>
            <a:xfrm rot="10800000">
              <a:off x="3828161" y="44330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6033" name="Google Shape;6033;p41"/>
            <p:cNvCxnSpPr/>
            <p:nvPr/>
          </p:nvCxnSpPr>
          <p:spPr>
            <a:xfrm flipH="1">
              <a:off x="3814191" y="44062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6034" name="Google Shape;6034;p41"/>
            <p:cNvCxnSpPr/>
            <p:nvPr/>
          </p:nvCxnSpPr>
          <p:spPr>
            <a:xfrm flipH="1">
              <a:off x="3803650" y="44432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6035" name="Google Shape;6035;p41"/>
            <p:cNvCxnSpPr/>
            <p:nvPr/>
          </p:nvCxnSpPr>
          <p:spPr>
            <a:xfrm flipH="1">
              <a:off x="3842131" y="4406646"/>
              <a:ext cx="14351" cy="97536"/>
            </a:xfrm>
            <a:prstGeom prst="straightConnector1">
              <a:avLst/>
            </a:prstGeom>
            <a:noFill/>
            <a:ln cap="flat" cmpd="sng" w="12700">
              <a:solidFill>
                <a:srgbClr val="804000"/>
              </a:solidFill>
              <a:prstDash val="solid"/>
              <a:round/>
              <a:headEnd len="sm" w="sm" type="none"/>
              <a:tailEnd len="sm" w="sm" type="none"/>
            </a:ln>
          </p:spPr>
        </p:cxnSp>
        <p:sp>
          <p:nvSpPr>
            <p:cNvPr id="6036" name="Google Shape;6036;p41"/>
            <p:cNvSpPr/>
            <p:nvPr/>
          </p:nvSpPr>
          <p:spPr>
            <a:xfrm>
              <a:off x="3775837" y="4175886"/>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9"/>
                  </a:lnTo>
                  <a:lnTo>
                    <a:pt x="9652" y="311023"/>
                  </a:lnTo>
                  <a:lnTo>
                    <a:pt x="9652" y="329184"/>
                  </a:lnTo>
                  <a:lnTo>
                    <a:pt x="18288" y="346964"/>
                  </a:lnTo>
                  <a:lnTo>
                    <a:pt x="37465" y="362839"/>
                  </a:lnTo>
                  <a:lnTo>
                    <a:pt x="58039" y="358013"/>
                  </a:lnTo>
                  <a:lnTo>
                    <a:pt x="75819" y="344043"/>
                  </a:lnTo>
                  <a:lnTo>
                    <a:pt x="87884" y="319659"/>
                  </a:lnTo>
                  <a:lnTo>
                    <a:pt x="89789" y="297054"/>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37" name="Google Shape;6037;p41"/>
            <p:cNvSpPr/>
            <p:nvPr/>
          </p:nvSpPr>
          <p:spPr>
            <a:xfrm>
              <a:off x="3757168" y="4055872"/>
              <a:ext cx="159767" cy="80138"/>
            </a:xfrm>
            <a:custGeom>
              <a:rect b="b" l="l" r="r" t="t"/>
              <a:pathLst>
                <a:path extrusionOk="0" h="80138" w="159767">
                  <a:moveTo>
                    <a:pt x="59436" y="75310"/>
                  </a:moveTo>
                  <a:lnTo>
                    <a:pt x="45974" y="80137"/>
                  </a:lnTo>
                  <a:lnTo>
                    <a:pt x="0" y="21971"/>
                  </a:lnTo>
                  <a:lnTo>
                    <a:pt x="19685" y="9016"/>
                  </a:lnTo>
                  <a:lnTo>
                    <a:pt x="35941" y="889"/>
                  </a:lnTo>
                  <a:lnTo>
                    <a:pt x="55118" y="0"/>
                  </a:lnTo>
                  <a:lnTo>
                    <a:pt x="76708" y="2794"/>
                  </a:lnTo>
                  <a:lnTo>
                    <a:pt x="101727" y="6731"/>
                  </a:lnTo>
                  <a:lnTo>
                    <a:pt x="135255" y="15366"/>
                  </a:lnTo>
                  <a:lnTo>
                    <a:pt x="159766" y="22987"/>
                  </a:lnTo>
                  <a:lnTo>
                    <a:pt x="152654" y="54737"/>
                  </a:lnTo>
                  <a:lnTo>
                    <a:pt x="108966" y="56641"/>
                  </a:lnTo>
                  <a:lnTo>
                    <a:pt x="82931" y="5905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38" name="Google Shape;6038;p41"/>
            <p:cNvSpPr/>
            <p:nvPr/>
          </p:nvSpPr>
          <p:spPr>
            <a:xfrm>
              <a:off x="3896360" y="4066412"/>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39" name="Google Shape;6039;p41"/>
            <p:cNvSpPr/>
            <p:nvPr/>
          </p:nvSpPr>
          <p:spPr>
            <a:xfrm>
              <a:off x="3873754" y="4285233"/>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40" name="Google Shape;6040;p41"/>
            <p:cNvSpPr/>
            <p:nvPr/>
          </p:nvSpPr>
          <p:spPr>
            <a:xfrm>
              <a:off x="3873754" y="4285233"/>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41" name="Google Shape;6041;p41"/>
            <p:cNvSpPr/>
            <p:nvPr/>
          </p:nvSpPr>
          <p:spPr>
            <a:xfrm>
              <a:off x="3872357" y="4318888"/>
              <a:ext cx="26798" cy="27814"/>
            </a:xfrm>
            <a:custGeom>
              <a:rect b="b" l="l" r="r" t="t"/>
              <a:pathLst>
                <a:path extrusionOk="0" h="27814" w="26798">
                  <a:moveTo>
                    <a:pt x="0" y="25400"/>
                  </a:moveTo>
                  <a:lnTo>
                    <a:pt x="1397" y="8636"/>
                  </a:lnTo>
                  <a:lnTo>
                    <a:pt x="16764" y="0"/>
                  </a:lnTo>
                  <a:lnTo>
                    <a:pt x="26797" y="3303"/>
                  </a:lnTo>
                  <a:lnTo>
                    <a:pt x="25400" y="14352"/>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42" name="Google Shape;6042;p41"/>
            <p:cNvSpPr/>
            <p:nvPr/>
          </p:nvSpPr>
          <p:spPr>
            <a:xfrm>
              <a:off x="3872357" y="4318888"/>
              <a:ext cx="26798" cy="27814"/>
            </a:xfrm>
            <a:custGeom>
              <a:rect b="b" l="l" r="r" t="t"/>
              <a:pathLst>
                <a:path extrusionOk="0" h="27814" w="26798">
                  <a:moveTo>
                    <a:pt x="0" y="25400"/>
                  </a:moveTo>
                  <a:lnTo>
                    <a:pt x="1397" y="8636"/>
                  </a:lnTo>
                  <a:lnTo>
                    <a:pt x="16764" y="0"/>
                  </a:lnTo>
                  <a:lnTo>
                    <a:pt x="26797" y="3303"/>
                  </a:lnTo>
                  <a:lnTo>
                    <a:pt x="25400" y="14352"/>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43" name="Google Shape;6043;p41"/>
            <p:cNvSpPr/>
            <p:nvPr/>
          </p:nvSpPr>
          <p:spPr>
            <a:xfrm>
              <a:off x="3755644" y="4310253"/>
              <a:ext cx="57659" cy="77217"/>
            </a:xfrm>
            <a:custGeom>
              <a:rect b="b" l="l" r="r" t="t"/>
              <a:pathLst>
                <a:path extrusionOk="0" h="77217" w="57659">
                  <a:moveTo>
                    <a:pt x="0" y="46990"/>
                  </a:moveTo>
                  <a:lnTo>
                    <a:pt x="1905" y="24003"/>
                  </a:lnTo>
                  <a:lnTo>
                    <a:pt x="18288" y="0"/>
                  </a:lnTo>
                  <a:lnTo>
                    <a:pt x="57658" y="73914"/>
                  </a:lnTo>
                  <a:lnTo>
                    <a:pt x="42799" y="77216"/>
                  </a:lnTo>
                  <a:lnTo>
                    <a:pt x="18288" y="7099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44" name="Google Shape;6044;p41"/>
            <p:cNvSpPr/>
            <p:nvPr/>
          </p:nvSpPr>
          <p:spPr>
            <a:xfrm>
              <a:off x="3721608" y="40707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2" y="316357"/>
                  </a:lnTo>
                  <a:lnTo>
                    <a:pt x="95504" y="319659"/>
                  </a:lnTo>
                  <a:lnTo>
                    <a:pt x="72517" y="301371"/>
                  </a:lnTo>
                  <a:lnTo>
                    <a:pt x="56642" y="282194"/>
                  </a:lnTo>
                  <a:lnTo>
                    <a:pt x="39879" y="250952"/>
                  </a:lnTo>
                  <a:lnTo>
                    <a:pt x="22987" y="205867"/>
                  </a:lnTo>
                  <a:lnTo>
                    <a:pt x="7620" y="154559"/>
                  </a:lnTo>
                  <a:lnTo>
                    <a:pt x="0" y="94996"/>
                  </a:lnTo>
                  <a:lnTo>
                    <a:pt x="2413" y="62865"/>
                  </a:lnTo>
                  <a:lnTo>
                    <a:pt x="9652" y="39878"/>
                  </a:lnTo>
                  <a:lnTo>
                    <a:pt x="20193" y="20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45" name="Google Shape;6045;p41"/>
            <p:cNvSpPr/>
            <p:nvPr/>
          </p:nvSpPr>
          <p:spPr>
            <a:xfrm>
              <a:off x="3743706" y="41676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46" name="Google Shape;6046;p41"/>
            <p:cNvSpPr/>
            <p:nvPr/>
          </p:nvSpPr>
          <p:spPr>
            <a:xfrm>
              <a:off x="3743706" y="41676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6047" name="Google Shape;6047;p41"/>
          <p:cNvGrpSpPr/>
          <p:nvPr/>
        </p:nvGrpSpPr>
        <p:grpSpPr>
          <a:xfrm rot="6047400">
            <a:off x="3683000" y="152400"/>
            <a:ext cx="434849" cy="512065"/>
            <a:chOff x="3683000" y="152400"/>
            <a:chExt cx="434849" cy="512065"/>
          </a:xfrm>
        </p:grpSpPr>
        <p:sp>
          <p:nvSpPr>
            <p:cNvPr id="6048" name="Google Shape;6048;p41"/>
            <p:cNvSpPr/>
            <p:nvPr/>
          </p:nvSpPr>
          <p:spPr>
            <a:xfrm>
              <a:off x="3988816" y="4052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49" name="Google Shape;6049;p41"/>
            <p:cNvSpPr/>
            <p:nvPr/>
          </p:nvSpPr>
          <p:spPr>
            <a:xfrm>
              <a:off x="3988816" y="4052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50" name="Google Shape;6050;p41"/>
            <p:cNvSpPr/>
            <p:nvPr/>
          </p:nvSpPr>
          <p:spPr>
            <a:xfrm>
              <a:off x="4058412" y="2026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51" name="Google Shape;6051;p41"/>
            <p:cNvSpPr/>
            <p:nvPr/>
          </p:nvSpPr>
          <p:spPr>
            <a:xfrm>
              <a:off x="4058412" y="2026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52" name="Google Shape;6052;p41"/>
            <p:cNvSpPr/>
            <p:nvPr/>
          </p:nvSpPr>
          <p:spPr>
            <a:xfrm>
              <a:off x="3683000" y="4211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53" name="Google Shape;6053;p41"/>
            <p:cNvSpPr/>
            <p:nvPr/>
          </p:nvSpPr>
          <p:spPr>
            <a:xfrm>
              <a:off x="3683000" y="4211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54" name="Google Shape;6054;p41"/>
            <p:cNvSpPr/>
            <p:nvPr/>
          </p:nvSpPr>
          <p:spPr>
            <a:xfrm>
              <a:off x="3709416" y="3914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55" name="Google Shape;6055;p41"/>
            <p:cNvSpPr/>
            <p:nvPr/>
          </p:nvSpPr>
          <p:spPr>
            <a:xfrm>
              <a:off x="4023360" y="2004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56" name="Google Shape;6056;p41"/>
            <p:cNvSpPr/>
            <p:nvPr/>
          </p:nvSpPr>
          <p:spPr>
            <a:xfrm>
              <a:off x="4023360" y="2004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57" name="Google Shape;6057;p41"/>
            <p:cNvSpPr/>
            <p:nvPr/>
          </p:nvSpPr>
          <p:spPr>
            <a:xfrm>
              <a:off x="3896106" y="4427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58" name="Google Shape;6058;p41"/>
            <p:cNvSpPr/>
            <p:nvPr/>
          </p:nvSpPr>
          <p:spPr>
            <a:xfrm>
              <a:off x="3896106" y="4427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59" name="Google Shape;6059;p41"/>
            <p:cNvSpPr/>
            <p:nvPr/>
          </p:nvSpPr>
          <p:spPr>
            <a:xfrm>
              <a:off x="3814064" y="3630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60" name="Google Shape;6060;p41"/>
            <p:cNvSpPr/>
            <p:nvPr/>
          </p:nvSpPr>
          <p:spPr>
            <a:xfrm>
              <a:off x="3814064" y="3630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61" name="Google Shape;6061;p41"/>
            <p:cNvSpPr/>
            <p:nvPr/>
          </p:nvSpPr>
          <p:spPr>
            <a:xfrm>
              <a:off x="3944112" y="2176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62" name="Google Shape;6062;p41"/>
            <p:cNvSpPr/>
            <p:nvPr/>
          </p:nvSpPr>
          <p:spPr>
            <a:xfrm>
              <a:off x="3944112" y="2176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63" name="Google Shape;6063;p41"/>
            <p:cNvSpPr/>
            <p:nvPr/>
          </p:nvSpPr>
          <p:spPr>
            <a:xfrm>
              <a:off x="4043426" y="1524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64" name="Google Shape;6064;p41"/>
            <p:cNvSpPr/>
            <p:nvPr/>
          </p:nvSpPr>
          <p:spPr>
            <a:xfrm>
              <a:off x="4043426" y="1524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65" name="Google Shape;6065;p41"/>
            <p:cNvSpPr/>
            <p:nvPr/>
          </p:nvSpPr>
          <p:spPr>
            <a:xfrm>
              <a:off x="4009390" y="4907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66" name="Google Shape;6066;p41"/>
            <p:cNvSpPr/>
            <p:nvPr/>
          </p:nvSpPr>
          <p:spPr>
            <a:xfrm>
              <a:off x="4009390" y="4907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67" name="Google Shape;6067;p41"/>
            <p:cNvSpPr/>
            <p:nvPr/>
          </p:nvSpPr>
          <p:spPr>
            <a:xfrm>
              <a:off x="4006088" y="4734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68" name="Google Shape;6068;p41"/>
            <p:cNvSpPr/>
            <p:nvPr/>
          </p:nvSpPr>
          <p:spPr>
            <a:xfrm>
              <a:off x="4006088" y="4734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6069" name="Google Shape;6069;p41"/>
            <p:cNvCxnSpPr/>
            <p:nvPr/>
          </p:nvCxnSpPr>
          <p:spPr>
            <a:xfrm flipH="1">
              <a:off x="3938397" y="5694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6070" name="Google Shape;6070;p41"/>
            <p:cNvCxnSpPr/>
            <p:nvPr/>
          </p:nvCxnSpPr>
          <p:spPr>
            <a:xfrm rot="10800000">
              <a:off x="3915283" y="6050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6071" name="Google Shape;6071;p41"/>
            <p:cNvCxnSpPr/>
            <p:nvPr/>
          </p:nvCxnSpPr>
          <p:spPr>
            <a:xfrm rot="10800000">
              <a:off x="3926840" y="5838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6072" name="Google Shape;6072;p41"/>
            <p:cNvCxnSpPr/>
            <p:nvPr/>
          </p:nvCxnSpPr>
          <p:spPr>
            <a:xfrm rot="10800000">
              <a:off x="3920109" y="6212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6073" name="Google Shape;6073;p41"/>
            <p:cNvCxnSpPr/>
            <p:nvPr/>
          </p:nvCxnSpPr>
          <p:spPr>
            <a:xfrm rot="10800000">
              <a:off x="3955161" y="5468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6074" name="Google Shape;6074;p41"/>
            <p:cNvCxnSpPr/>
            <p:nvPr/>
          </p:nvCxnSpPr>
          <p:spPr>
            <a:xfrm flipH="1">
              <a:off x="3941191" y="5200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6075" name="Google Shape;6075;p41"/>
            <p:cNvCxnSpPr/>
            <p:nvPr/>
          </p:nvCxnSpPr>
          <p:spPr>
            <a:xfrm flipH="1">
              <a:off x="3930650" y="5570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6076" name="Google Shape;6076;p41"/>
            <p:cNvCxnSpPr/>
            <p:nvPr/>
          </p:nvCxnSpPr>
          <p:spPr>
            <a:xfrm flipH="1">
              <a:off x="3969131" y="520446"/>
              <a:ext cx="14351" cy="97536"/>
            </a:xfrm>
            <a:prstGeom prst="straightConnector1">
              <a:avLst/>
            </a:prstGeom>
            <a:noFill/>
            <a:ln cap="flat" cmpd="sng" w="12700">
              <a:solidFill>
                <a:srgbClr val="804000"/>
              </a:solidFill>
              <a:prstDash val="solid"/>
              <a:round/>
              <a:headEnd len="sm" w="sm" type="none"/>
              <a:tailEnd len="sm" w="sm" type="none"/>
            </a:ln>
          </p:spPr>
        </p:cxnSp>
        <p:sp>
          <p:nvSpPr>
            <p:cNvPr id="6077" name="Google Shape;6077;p41"/>
            <p:cNvSpPr/>
            <p:nvPr/>
          </p:nvSpPr>
          <p:spPr>
            <a:xfrm>
              <a:off x="3902837" y="2896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78" name="Google Shape;6078;p41"/>
            <p:cNvSpPr/>
            <p:nvPr/>
          </p:nvSpPr>
          <p:spPr>
            <a:xfrm>
              <a:off x="3884168" y="1696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79" name="Google Shape;6079;p41"/>
            <p:cNvSpPr/>
            <p:nvPr/>
          </p:nvSpPr>
          <p:spPr>
            <a:xfrm>
              <a:off x="4023360" y="1802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80" name="Google Shape;6080;p41"/>
            <p:cNvSpPr/>
            <p:nvPr/>
          </p:nvSpPr>
          <p:spPr>
            <a:xfrm>
              <a:off x="4000754" y="3990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81" name="Google Shape;6081;p41"/>
            <p:cNvSpPr/>
            <p:nvPr/>
          </p:nvSpPr>
          <p:spPr>
            <a:xfrm>
              <a:off x="4000754" y="3990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82" name="Google Shape;6082;p41"/>
            <p:cNvSpPr/>
            <p:nvPr/>
          </p:nvSpPr>
          <p:spPr>
            <a:xfrm>
              <a:off x="3999357" y="4326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83" name="Google Shape;6083;p41"/>
            <p:cNvSpPr/>
            <p:nvPr/>
          </p:nvSpPr>
          <p:spPr>
            <a:xfrm>
              <a:off x="3999357" y="4326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84" name="Google Shape;6084;p41"/>
            <p:cNvSpPr/>
            <p:nvPr/>
          </p:nvSpPr>
          <p:spPr>
            <a:xfrm>
              <a:off x="3882644" y="4240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85" name="Google Shape;6085;p41"/>
            <p:cNvSpPr/>
            <p:nvPr/>
          </p:nvSpPr>
          <p:spPr>
            <a:xfrm>
              <a:off x="3848608" y="1845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86" name="Google Shape;6086;p41"/>
            <p:cNvSpPr/>
            <p:nvPr/>
          </p:nvSpPr>
          <p:spPr>
            <a:xfrm>
              <a:off x="3870706" y="2814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87" name="Google Shape;6087;p41"/>
            <p:cNvSpPr/>
            <p:nvPr/>
          </p:nvSpPr>
          <p:spPr>
            <a:xfrm>
              <a:off x="3870706" y="2814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6088" name="Google Shape;6088;p41"/>
          <p:cNvGrpSpPr/>
          <p:nvPr/>
        </p:nvGrpSpPr>
        <p:grpSpPr>
          <a:xfrm rot="-5743200">
            <a:off x="5334000" y="4203700"/>
            <a:ext cx="434849" cy="512065"/>
            <a:chOff x="5334000" y="4203700"/>
            <a:chExt cx="434849" cy="512065"/>
          </a:xfrm>
        </p:grpSpPr>
        <p:sp>
          <p:nvSpPr>
            <p:cNvPr id="6089" name="Google Shape;6089;p41"/>
            <p:cNvSpPr/>
            <p:nvPr/>
          </p:nvSpPr>
          <p:spPr>
            <a:xfrm>
              <a:off x="5639816" y="4456557"/>
              <a:ext cx="25909" cy="49912"/>
            </a:xfrm>
            <a:custGeom>
              <a:rect b="b" l="l" r="r" t="t"/>
              <a:pathLst>
                <a:path extrusionOk="0" h="49912" w="25909">
                  <a:moveTo>
                    <a:pt x="9017" y="49911"/>
                  </a:moveTo>
                  <a:lnTo>
                    <a:pt x="8128" y="15367"/>
                  </a:lnTo>
                  <a:lnTo>
                    <a:pt x="0" y="13969"/>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90" name="Google Shape;6090;p41"/>
            <p:cNvSpPr/>
            <p:nvPr/>
          </p:nvSpPr>
          <p:spPr>
            <a:xfrm>
              <a:off x="5639816" y="4456557"/>
              <a:ext cx="25909" cy="49912"/>
            </a:xfrm>
            <a:custGeom>
              <a:rect b="b" l="l" r="r" t="t"/>
              <a:pathLst>
                <a:path extrusionOk="0" h="49912" w="25909">
                  <a:moveTo>
                    <a:pt x="9017" y="49911"/>
                  </a:moveTo>
                  <a:lnTo>
                    <a:pt x="8128" y="15367"/>
                  </a:lnTo>
                  <a:lnTo>
                    <a:pt x="0" y="13969"/>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91" name="Google Shape;6091;p41"/>
            <p:cNvSpPr/>
            <p:nvPr/>
          </p:nvSpPr>
          <p:spPr>
            <a:xfrm>
              <a:off x="5709412" y="42539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92" name="Google Shape;6092;p41"/>
            <p:cNvSpPr/>
            <p:nvPr/>
          </p:nvSpPr>
          <p:spPr>
            <a:xfrm>
              <a:off x="5709412" y="42539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93" name="Google Shape;6093;p41"/>
            <p:cNvSpPr/>
            <p:nvPr/>
          </p:nvSpPr>
          <p:spPr>
            <a:xfrm>
              <a:off x="5334000" y="4472432"/>
              <a:ext cx="39879" cy="49022"/>
            </a:xfrm>
            <a:custGeom>
              <a:rect b="b" l="l" r="r" t="t"/>
              <a:pathLst>
                <a:path extrusionOk="0" h="49022" w="39879">
                  <a:moveTo>
                    <a:pt x="18288" y="0"/>
                  </a:moveTo>
                  <a:lnTo>
                    <a:pt x="31623" y="5715"/>
                  </a:lnTo>
                  <a:lnTo>
                    <a:pt x="39370" y="12065"/>
                  </a:lnTo>
                  <a:lnTo>
                    <a:pt x="39878" y="35052"/>
                  </a:lnTo>
                  <a:lnTo>
                    <a:pt x="25908" y="47117"/>
                  </a:lnTo>
                  <a:lnTo>
                    <a:pt x="8636" y="49021"/>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94" name="Google Shape;6094;p41"/>
            <p:cNvSpPr/>
            <p:nvPr/>
          </p:nvSpPr>
          <p:spPr>
            <a:xfrm>
              <a:off x="5334000" y="4472432"/>
              <a:ext cx="39879" cy="49022"/>
            </a:xfrm>
            <a:custGeom>
              <a:rect b="b" l="l" r="r" t="t"/>
              <a:pathLst>
                <a:path extrusionOk="0" h="49022" w="39879">
                  <a:moveTo>
                    <a:pt x="18288" y="0"/>
                  </a:moveTo>
                  <a:lnTo>
                    <a:pt x="31623" y="5715"/>
                  </a:lnTo>
                  <a:lnTo>
                    <a:pt x="39370" y="12065"/>
                  </a:lnTo>
                  <a:lnTo>
                    <a:pt x="39878" y="35052"/>
                  </a:lnTo>
                  <a:lnTo>
                    <a:pt x="25908" y="47117"/>
                  </a:lnTo>
                  <a:lnTo>
                    <a:pt x="8636" y="49021"/>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95" name="Google Shape;6095;p41"/>
            <p:cNvSpPr/>
            <p:nvPr/>
          </p:nvSpPr>
          <p:spPr>
            <a:xfrm>
              <a:off x="5360416" y="44427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96" name="Google Shape;6096;p41"/>
            <p:cNvSpPr/>
            <p:nvPr/>
          </p:nvSpPr>
          <p:spPr>
            <a:xfrm>
              <a:off x="5674360" y="42517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5"/>
                  </a:lnTo>
                  <a:lnTo>
                    <a:pt x="35433" y="72897"/>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97" name="Google Shape;6097;p41"/>
            <p:cNvSpPr/>
            <p:nvPr/>
          </p:nvSpPr>
          <p:spPr>
            <a:xfrm>
              <a:off x="5674360" y="42517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5"/>
                  </a:lnTo>
                  <a:lnTo>
                    <a:pt x="35433" y="72897"/>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98" name="Google Shape;6098;p41"/>
            <p:cNvSpPr/>
            <p:nvPr/>
          </p:nvSpPr>
          <p:spPr>
            <a:xfrm>
              <a:off x="5547106" y="44940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99" name="Google Shape;6099;p41"/>
            <p:cNvSpPr/>
            <p:nvPr/>
          </p:nvSpPr>
          <p:spPr>
            <a:xfrm>
              <a:off x="5547106" y="44940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00" name="Google Shape;6100;p41"/>
            <p:cNvSpPr/>
            <p:nvPr/>
          </p:nvSpPr>
          <p:spPr>
            <a:xfrm>
              <a:off x="5465064" y="4414393"/>
              <a:ext cx="83059" cy="98807"/>
            </a:xfrm>
            <a:custGeom>
              <a:rect b="b" l="l" r="r" t="t"/>
              <a:pathLst>
                <a:path extrusionOk="0" h="98807" w="83059">
                  <a:moveTo>
                    <a:pt x="57150" y="0"/>
                  </a:moveTo>
                  <a:lnTo>
                    <a:pt x="83058" y="90678"/>
                  </a:lnTo>
                  <a:lnTo>
                    <a:pt x="20193" y="98806"/>
                  </a:lnTo>
                  <a:lnTo>
                    <a:pt x="9144" y="79629"/>
                  </a:lnTo>
                  <a:lnTo>
                    <a:pt x="3810" y="63372"/>
                  </a:lnTo>
                  <a:lnTo>
                    <a:pt x="0" y="42164"/>
                  </a:lnTo>
                  <a:lnTo>
                    <a:pt x="5715" y="2209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01" name="Google Shape;6101;p41"/>
            <p:cNvSpPr/>
            <p:nvPr/>
          </p:nvSpPr>
          <p:spPr>
            <a:xfrm>
              <a:off x="5465064" y="4414393"/>
              <a:ext cx="83059" cy="98807"/>
            </a:xfrm>
            <a:custGeom>
              <a:rect b="b" l="l" r="r" t="t"/>
              <a:pathLst>
                <a:path extrusionOk="0" h="98807" w="83059">
                  <a:moveTo>
                    <a:pt x="57150" y="0"/>
                  </a:moveTo>
                  <a:lnTo>
                    <a:pt x="83058" y="90678"/>
                  </a:lnTo>
                  <a:lnTo>
                    <a:pt x="20193" y="98806"/>
                  </a:lnTo>
                  <a:lnTo>
                    <a:pt x="9144" y="79629"/>
                  </a:lnTo>
                  <a:lnTo>
                    <a:pt x="3810" y="63372"/>
                  </a:lnTo>
                  <a:lnTo>
                    <a:pt x="0" y="42164"/>
                  </a:lnTo>
                  <a:lnTo>
                    <a:pt x="5715" y="2209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02" name="Google Shape;6102;p41"/>
            <p:cNvSpPr/>
            <p:nvPr/>
          </p:nvSpPr>
          <p:spPr>
            <a:xfrm>
              <a:off x="5595112" y="42689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03" name="Google Shape;6103;p41"/>
            <p:cNvSpPr/>
            <p:nvPr/>
          </p:nvSpPr>
          <p:spPr>
            <a:xfrm>
              <a:off x="5595112" y="42689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04" name="Google Shape;6104;p41"/>
            <p:cNvSpPr/>
            <p:nvPr/>
          </p:nvSpPr>
          <p:spPr>
            <a:xfrm>
              <a:off x="5694426" y="42037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05" name="Google Shape;6105;p41"/>
            <p:cNvSpPr/>
            <p:nvPr/>
          </p:nvSpPr>
          <p:spPr>
            <a:xfrm>
              <a:off x="5694426" y="42037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06" name="Google Shape;6106;p41"/>
            <p:cNvSpPr/>
            <p:nvPr/>
          </p:nvSpPr>
          <p:spPr>
            <a:xfrm>
              <a:off x="5660390" y="45420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07" name="Google Shape;6107;p41"/>
            <p:cNvSpPr/>
            <p:nvPr/>
          </p:nvSpPr>
          <p:spPr>
            <a:xfrm>
              <a:off x="5660390" y="45420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08" name="Google Shape;6108;p41"/>
            <p:cNvSpPr/>
            <p:nvPr/>
          </p:nvSpPr>
          <p:spPr>
            <a:xfrm>
              <a:off x="5657088" y="4524756"/>
              <a:ext cx="39752" cy="21591"/>
            </a:xfrm>
            <a:custGeom>
              <a:rect b="b" l="l" r="r" t="t"/>
              <a:pathLst>
                <a:path extrusionOk="0" h="21591" w="39752">
                  <a:moveTo>
                    <a:pt x="0" y="14351"/>
                  </a:moveTo>
                  <a:lnTo>
                    <a:pt x="18161" y="0"/>
                  </a:lnTo>
                  <a:lnTo>
                    <a:pt x="29210" y="1016"/>
                  </a:lnTo>
                  <a:lnTo>
                    <a:pt x="39751" y="3809"/>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09" name="Google Shape;6109;p41"/>
            <p:cNvSpPr/>
            <p:nvPr/>
          </p:nvSpPr>
          <p:spPr>
            <a:xfrm>
              <a:off x="5657088" y="4524756"/>
              <a:ext cx="39752" cy="21591"/>
            </a:xfrm>
            <a:custGeom>
              <a:rect b="b" l="l" r="r" t="t"/>
              <a:pathLst>
                <a:path extrusionOk="0" h="21591" w="39752">
                  <a:moveTo>
                    <a:pt x="0" y="14351"/>
                  </a:moveTo>
                  <a:lnTo>
                    <a:pt x="18161" y="0"/>
                  </a:lnTo>
                  <a:lnTo>
                    <a:pt x="29210" y="1016"/>
                  </a:lnTo>
                  <a:lnTo>
                    <a:pt x="39751" y="3809"/>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6110" name="Google Shape;6110;p41"/>
            <p:cNvCxnSpPr/>
            <p:nvPr/>
          </p:nvCxnSpPr>
          <p:spPr>
            <a:xfrm flipH="1">
              <a:off x="5589397" y="4620768"/>
              <a:ext cx="48895" cy="3809"/>
            </a:xfrm>
            <a:prstGeom prst="straightConnector1">
              <a:avLst/>
            </a:prstGeom>
            <a:noFill/>
            <a:ln cap="flat" cmpd="sng" w="12700">
              <a:solidFill>
                <a:srgbClr val="804000"/>
              </a:solidFill>
              <a:prstDash val="solid"/>
              <a:round/>
              <a:headEnd len="sm" w="sm" type="none"/>
              <a:tailEnd len="sm" w="sm" type="none"/>
            </a:ln>
          </p:spPr>
        </p:cxnSp>
        <p:cxnSp>
          <p:nvCxnSpPr>
            <p:cNvPr id="6111" name="Google Shape;6111;p41"/>
            <p:cNvCxnSpPr/>
            <p:nvPr/>
          </p:nvCxnSpPr>
          <p:spPr>
            <a:xfrm rot="10800000">
              <a:off x="5566283" y="46563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6112" name="Google Shape;6112;p41"/>
            <p:cNvCxnSpPr/>
            <p:nvPr/>
          </p:nvCxnSpPr>
          <p:spPr>
            <a:xfrm rot="10800000">
              <a:off x="5577840" y="46351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6113" name="Google Shape;6113;p41"/>
            <p:cNvCxnSpPr/>
            <p:nvPr/>
          </p:nvCxnSpPr>
          <p:spPr>
            <a:xfrm rot="10800000">
              <a:off x="5571109" y="4672584"/>
              <a:ext cx="48514" cy="7238"/>
            </a:xfrm>
            <a:prstGeom prst="straightConnector1">
              <a:avLst/>
            </a:prstGeom>
            <a:noFill/>
            <a:ln cap="flat" cmpd="sng" w="12700">
              <a:solidFill>
                <a:srgbClr val="804000"/>
              </a:solidFill>
              <a:prstDash val="solid"/>
              <a:round/>
              <a:headEnd len="sm" w="sm" type="none"/>
              <a:tailEnd len="sm" w="sm" type="none"/>
            </a:ln>
          </p:spPr>
        </p:cxnSp>
        <p:cxnSp>
          <p:nvCxnSpPr>
            <p:cNvPr id="6114" name="Google Shape;6114;p41"/>
            <p:cNvCxnSpPr/>
            <p:nvPr/>
          </p:nvCxnSpPr>
          <p:spPr>
            <a:xfrm rot="10800000">
              <a:off x="5606161" y="45981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6115" name="Google Shape;6115;p41"/>
            <p:cNvCxnSpPr/>
            <p:nvPr/>
          </p:nvCxnSpPr>
          <p:spPr>
            <a:xfrm flipH="1">
              <a:off x="5592191" y="45713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6116" name="Google Shape;6116;p41"/>
            <p:cNvCxnSpPr/>
            <p:nvPr/>
          </p:nvCxnSpPr>
          <p:spPr>
            <a:xfrm flipH="1">
              <a:off x="5581650" y="4608322"/>
              <a:ext cx="13462" cy="75818"/>
            </a:xfrm>
            <a:prstGeom prst="straightConnector1">
              <a:avLst/>
            </a:prstGeom>
            <a:noFill/>
            <a:ln cap="flat" cmpd="sng" w="12700">
              <a:solidFill>
                <a:srgbClr val="804000"/>
              </a:solidFill>
              <a:prstDash val="solid"/>
              <a:round/>
              <a:headEnd len="sm" w="sm" type="none"/>
              <a:tailEnd len="sm" w="sm" type="none"/>
            </a:ln>
          </p:spPr>
        </p:cxnSp>
        <p:cxnSp>
          <p:nvCxnSpPr>
            <p:cNvPr id="6117" name="Google Shape;6117;p41"/>
            <p:cNvCxnSpPr/>
            <p:nvPr/>
          </p:nvCxnSpPr>
          <p:spPr>
            <a:xfrm flipH="1">
              <a:off x="5620131" y="4571746"/>
              <a:ext cx="14351" cy="97536"/>
            </a:xfrm>
            <a:prstGeom prst="straightConnector1">
              <a:avLst/>
            </a:prstGeom>
            <a:noFill/>
            <a:ln cap="flat" cmpd="sng" w="12700">
              <a:solidFill>
                <a:srgbClr val="804000"/>
              </a:solidFill>
              <a:prstDash val="solid"/>
              <a:round/>
              <a:headEnd len="sm" w="sm" type="none"/>
              <a:tailEnd len="sm" w="sm" type="none"/>
            </a:ln>
          </p:spPr>
        </p:cxnSp>
        <p:sp>
          <p:nvSpPr>
            <p:cNvPr id="6118" name="Google Shape;6118;p41"/>
            <p:cNvSpPr/>
            <p:nvPr/>
          </p:nvSpPr>
          <p:spPr>
            <a:xfrm>
              <a:off x="5553837" y="43409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19" name="Google Shape;6119;p41"/>
            <p:cNvSpPr/>
            <p:nvPr/>
          </p:nvSpPr>
          <p:spPr>
            <a:xfrm>
              <a:off x="5535168" y="42209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20" name="Google Shape;6120;p41"/>
            <p:cNvSpPr/>
            <p:nvPr/>
          </p:nvSpPr>
          <p:spPr>
            <a:xfrm>
              <a:off x="5674360" y="42315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21" name="Google Shape;6121;p41"/>
            <p:cNvSpPr/>
            <p:nvPr/>
          </p:nvSpPr>
          <p:spPr>
            <a:xfrm>
              <a:off x="5651754" y="44503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22" name="Google Shape;6122;p41"/>
            <p:cNvSpPr/>
            <p:nvPr/>
          </p:nvSpPr>
          <p:spPr>
            <a:xfrm>
              <a:off x="5651754" y="44503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23" name="Google Shape;6123;p41"/>
            <p:cNvSpPr/>
            <p:nvPr/>
          </p:nvSpPr>
          <p:spPr>
            <a:xfrm>
              <a:off x="5650357" y="44839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24" name="Google Shape;6124;p41"/>
            <p:cNvSpPr/>
            <p:nvPr/>
          </p:nvSpPr>
          <p:spPr>
            <a:xfrm>
              <a:off x="5650357" y="44839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25" name="Google Shape;6125;p41"/>
            <p:cNvSpPr/>
            <p:nvPr/>
          </p:nvSpPr>
          <p:spPr>
            <a:xfrm>
              <a:off x="5533644" y="44753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26" name="Google Shape;6126;p41"/>
            <p:cNvSpPr/>
            <p:nvPr/>
          </p:nvSpPr>
          <p:spPr>
            <a:xfrm>
              <a:off x="5499608" y="4235831"/>
              <a:ext cx="153163" cy="319659"/>
            </a:xfrm>
            <a:custGeom>
              <a:rect b="b" l="l" r="r" t="t"/>
              <a:pathLst>
                <a:path extrusionOk="0" h="319659"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8"/>
                  </a:lnTo>
                  <a:lnTo>
                    <a:pt x="72517" y="301370"/>
                  </a:lnTo>
                  <a:lnTo>
                    <a:pt x="56642" y="282194"/>
                  </a:lnTo>
                  <a:lnTo>
                    <a:pt x="39878" y="250952"/>
                  </a:lnTo>
                  <a:lnTo>
                    <a:pt x="22987" y="205867"/>
                  </a:lnTo>
                  <a:lnTo>
                    <a:pt x="7620" y="154558"/>
                  </a:lnTo>
                  <a:lnTo>
                    <a:pt x="0" y="94995"/>
                  </a:lnTo>
                  <a:lnTo>
                    <a:pt x="2413" y="62865"/>
                  </a:lnTo>
                  <a:lnTo>
                    <a:pt x="9652" y="39878"/>
                  </a:lnTo>
                  <a:lnTo>
                    <a:pt x="20193" y="20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27" name="Google Shape;6127;p41"/>
            <p:cNvSpPr/>
            <p:nvPr/>
          </p:nvSpPr>
          <p:spPr>
            <a:xfrm>
              <a:off x="5521706" y="4332732"/>
              <a:ext cx="137288" cy="115697"/>
            </a:xfrm>
            <a:custGeom>
              <a:rect b="b" l="l" r="r" t="t"/>
              <a:pathLst>
                <a:path extrusionOk="0" h="115697" w="137288">
                  <a:moveTo>
                    <a:pt x="15875" y="22098"/>
                  </a:moveTo>
                  <a:lnTo>
                    <a:pt x="29718" y="11049"/>
                  </a:lnTo>
                  <a:lnTo>
                    <a:pt x="47498" y="3937"/>
                  </a:lnTo>
                  <a:lnTo>
                    <a:pt x="61468" y="1016"/>
                  </a:lnTo>
                  <a:lnTo>
                    <a:pt x="74422" y="0"/>
                  </a:lnTo>
                  <a:lnTo>
                    <a:pt x="87757" y="1524"/>
                  </a:lnTo>
                  <a:lnTo>
                    <a:pt x="105537" y="8255"/>
                  </a:lnTo>
                  <a:lnTo>
                    <a:pt x="117602" y="16382"/>
                  </a:lnTo>
                  <a:lnTo>
                    <a:pt x="123825" y="21208"/>
                  </a:lnTo>
                  <a:lnTo>
                    <a:pt x="128651" y="27432"/>
                  </a:lnTo>
                  <a:lnTo>
                    <a:pt x="134874" y="39369"/>
                  </a:lnTo>
                  <a:lnTo>
                    <a:pt x="136779" y="48006"/>
                  </a:lnTo>
                  <a:lnTo>
                    <a:pt x="137287" y="57150"/>
                  </a:lnTo>
                  <a:lnTo>
                    <a:pt x="135763" y="65786"/>
                  </a:lnTo>
                  <a:lnTo>
                    <a:pt x="132461" y="75438"/>
                  </a:lnTo>
                  <a:lnTo>
                    <a:pt x="125730" y="87883"/>
                  </a:lnTo>
                  <a:lnTo>
                    <a:pt x="116078" y="97028"/>
                  </a:lnTo>
                  <a:lnTo>
                    <a:pt x="106045" y="104140"/>
                  </a:lnTo>
                  <a:lnTo>
                    <a:pt x="94107" y="109982"/>
                  </a:lnTo>
                  <a:lnTo>
                    <a:pt x="83947" y="112776"/>
                  </a:lnTo>
                  <a:lnTo>
                    <a:pt x="75819" y="115189"/>
                  </a:lnTo>
                  <a:lnTo>
                    <a:pt x="63373" y="115696"/>
                  </a:lnTo>
                  <a:lnTo>
                    <a:pt x="52832" y="114807"/>
                  </a:lnTo>
                  <a:lnTo>
                    <a:pt x="42164" y="112394"/>
                  </a:lnTo>
                  <a:lnTo>
                    <a:pt x="34544" y="110870"/>
                  </a:lnTo>
                  <a:lnTo>
                    <a:pt x="25400" y="105156"/>
                  </a:lnTo>
                  <a:lnTo>
                    <a:pt x="18161" y="99821"/>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28" name="Google Shape;6128;p41"/>
            <p:cNvSpPr/>
            <p:nvPr/>
          </p:nvSpPr>
          <p:spPr>
            <a:xfrm>
              <a:off x="5521706" y="4332732"/>
              <a:ext cx="137288" cy="115697"/>
            </a:xfrm>
            <a:custGeom>
              <a:rect b="b" l="l" r="r" t="t"/>
              <a:pathLst>
                <a:path extrusionOk="0" h="115697" w="137288">
                  <a:moveTo>
                    <a:pt x="15875" y="22098"/>
                  </a:moveTo>
                  <a:lnTo>
                    <a:pt x="29718" y="11049"/>
                  </a:lnTo>
                  <a:lnTo>
                    <a:pt x="47498" y="3937"/>
                  </a:lnTo>
                  <a:lnTo>
                    <a:pt x="61468" y="1016"/>
                  </a:lnTo>
                  <a:lnTo>
                    <a:pt x="74422" y="0"/>
                  </a:lnTo>
                  <a:lnTo>
                    <a:pt x="87757" y="1524"/>
                  </a:lnTo>
                  <a:lnTo>
                    <a:pt x="105537" y="8255"/>
                  </a:lnTo>
                  <a:lnTo>
                    <a:pt x="117602" y="16382"/>
                  </a:lnTo>
                  <a:lnTo>
                    <a:pt x="123825" y="21208"/>
                  </a:lnTo>
                  <a:lnTo>
                    <a:pt x="128651" y="27432"/>
                  </a:lnTo>
                  <a:lnTo>
                    <a:pt x="134874" y="39369"/>
                  </a:lnTo>
                  <a:lnTo>
                    <a:pt x="136779" y="48006"/>
                  </a:lnTo>
                  <a:lnTo>
                    <a:pt x="137287" y="57150"/>
                  </a:lnTo>
                  <a:lnTo>
                    <a:pt x="135763" y="65786"/>
                  </a:lnTo>
                  <a:lnTo>
                    <a:pt x="132461" y="75438"/>
                  </a:lnTo>
                  <a:lnTo>
                    <a:pt x="125730" y="87883"/>
                  </a:lnTo>
                  <a:lnTo>
                    <a:pt x="116078" y="97028"/>
                  </a:lnTo>
                  <a:lnTo>
                    <a:pt x="106045" y="104140"/>
                  </a:lnTo>
                  <a:lnTo>
                    <a:pt x="94107" y="109982"/>
                  </a:lnTo>
                  <a:lnTo>
                    <a:pt x="83947" y="112776"/>
                  </a:lnTo>
                  <a:lnTo>
                    <a:pt x="75819" y="115189"/>
                  </a:lnTo>
                  <a:lnTo>
                    <a:pt x="63373" y="115696"/>
                  </a:lnTo>
                  <a:lnTo>
                    <a:pt x="52832" y="114807"/>
                  </a:lnTo>
                  <a:lnTo>
                    <a:pt x="42164" y="112394"/>
                  </a:lnTo>
                  <a:lnTo>
                    <a:pt x="34544" y="110870"/>
                  </a:lnTo>
                  <a:lnTo>
                    <a:pt x="25400" y="105156"/>
                  </a:lnTo>
                  <a:lnTo>
                    <a:pt x="18161" y="99821"/>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6129" name="Google Shape;6129;p41"/>
          <p:cNvGrpSpPr/>
          <p:nvPr/>
        </p:nvGrpSpPr>
        <p:grpSpPr>
          <a:xfrm rot="-7509000">
            <a:off x="5880098" y="3721100"/>
            <a:ext cx="434850" cy="512065"/>
            <a:chOff x="5880098" y="3721100"/>
            <a:chExt cx="434850" cy="512065"/>
          </a:xfrm>
        </p:grpSpPr>
        <p:sp>
          <p:nvSpPr>
            <p:cNvPr id="6130" name="Google Shape;6130;p41"/>
            <p:cNvSpPr/>
            <p:nvPr/>
          </p:nvSpPr>
          <p:spPr>
            <a:xfrm>
              <a:off x="6185913" y="3973957"/>
              <a:ext cx="25910" cy="49912"/>
            </a:xfrm>
            <a:custGeom>
              <a:rect b="b" l="l" r="r" t="t"/>
              <a:pathLst>
                <a:path extrusionOk="0" h="49912" w="25910">
                  <a:moveTo>
                    <a:pt x="9017" y="49911"/>
                  </a:moveTo>
                  <a:lnTo>
                    <a:pt x="8128" y="15367"/>
                  </a:lnTo>
                  <a:lnTo>
                    <a:pt x="0" y="13969"/>
                  </a:lnTo>
                  <a:lnTo>
                    <a:pt x="25909" y="0"/>
                  </a:lnTo>
                  <a:lnTo>
                    <a:pt x="25909"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31" name="Google Shape;6131;p41"/>
            <p:cNvSpPr/>
            <p:nvPr/>
          </p:nvSpPr>
          <p:spPr>
            <a:xfrm>
              <a:off x="6185913" y="3973957"/>
              <a:ext cx="25910" cy="49912"/>
            </a:xfrm>
            <a:custGeom>
              <a:rect b="b" l="l" r="r" t="t"/>
              <a:pathLst>
                <a:path extrusionOk="0" h="49912" w="25910">
                  <a:moveTo>
                    <a:pt x="9017" y="49911"/>
                  </a:moveTo>
                  <a:lnTo>
                    <a:pt x="8128" y="15367"/>
                  </a:lnTo>
                  <a:lnTo>
                    <a:pt x="0" y="13969"/>
                  </a:lnTo>
                  <a:lnTo>
                    <a:pt x="25909" y="0"/>
                  </a:lnTo>
                  <a:lnTo>
                    <a:pt x="25909"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32" name="Google Shape;6132;p41"/>
            <p:cNvSpPr/>
            <p:nvPr/>
          </p:nvSpPr>
          <p:spPr>
            <a:xfrm>
              <a:off x="6255510" y="3771392"/>
              <a:ext cx="59438" cy="56643"/>
            </a:xfrm>
            <a:custGeom>
              <a:rect b="b" l="l" r="r" t="t"/>
              <a:pathLst>
                <a:path extrusionOk="0" h="56643" w="59438">
                  <a:moveTo>
                    <a:pt x="16255" y="56642"/>
                  </a:moveTo>
                  <a:lnTo>
                    <a:pt x="5716" y="26034"/>
                  </a:lnTo>
                  <a:lnTo>
                    <a:pt x="0" y="7746"/>
                  </a:lnTo>
                  <a:lnTo>
                    <a:pt x="7621" y="4318"/>
                  </a:lnTo>
                  <a:lnTo>
                    <a:pt x="17273" y="2031"/>
                  </a:lnTo>
                  <a:lnTo>
                    <a:pt x="26798" y="507"/>
                  </a:lnTo>
                  <a:lnTo>
                    <a:pt x="40260" y="0"/>
                  </a:lnTo>
                  <a:lnTo>
                    <a:pt x="50293" y="2413"/>
                  </a:lnTo>
                  <a:lnTo>
                    <a:pt x="51309" y="2920"/>
                  </a:lnTo>
                  <a:lnTo>
                    <a:pt x="51309" y="3428"/>
                  </a:lnTo>
                  <a:lnTo>
                    <a:pt x="53722" y="4318"/>
                  </a:lnTo>
                  <a:lnTo>
                    <a:pt x="56135" y="7239"/>
                  </a:lnTo>
                  <a:lnTo>
                    <a:pt x="57530" y="8636"/>
                  </a:lnTo>
                  <a:lnTo>
                    <a:pt x="58040" y="9652"/>
                  </a:lnTo>
                  <a:lnTo>
                    <a:pt x="58040" y="10159"/>
                  </a:lnTo>
                  <a:lnTo>
                    <a:pt x="59437" y="14986"/>
                  </a:lnTo>
                  <a:lnTo>
                    <a:pt x="58929" y="16382"/>
                  </a:lnTo>
                  <a:lnTo>
                    <a:pt x="58929" y="19303"/>
                  </a:lnTo>
                  <a:lnTo>
                    <a:pt x="58548" y="21717"/>
                  </a:lnTo>
                  <a:lnTo>
                    <a:pt x="58040" y="21717"/>
                  </a:lnTo>
                  <a:lnTo>
                    <a:pt x="57530" y="23621"/>
                  </a:lnTo>
                  <a:lnTo>
                    <a:pt x="57024" y="24003"/>
                  </a:lnTo>
                  <a:lnTo>
                    <a:pt x="53213" y="30733"/>
                  </a:lnTo>
                  <a:lnTo>
                    <a:pt x="41275" y="42799"/>
                  </a:lnTo>
                  <a:lnTo>
                    <a:pt x="38353" y="44195"/>
                  </a:lnTo>
                  <a:lnTo>
                    <a:pt x="37847" y="44703"/>
                  </a:lnTo>
                  <a:lnTo>
                    <a:pt x="30606" y="49530"/>
                  </a:lnTo>
                  <a:lnTo>
                    <a:pt x="21081"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33" name="Google Shape;6133;p41"/>
            <p:cNvSpPr/>
            <p:nvPr/>
          </p:nvSpPr>
          <p:spPr>
            <a:xfrm>
              <a:off x="6255510" y="3771392"/>
              <a:ext cx="59438" cy="56643"/>
            </a:xfrm>
            <a:custGeom>
              <a:rect b="b" l="l" r="r" t="t"/>
              <a:pathLst>
                <a:path extrusionOk="0" h="56643" w="59438">
                  <a:moveTo>
                    <a:pt x="16255" y="56642"/>
                  </a:moveTo>
                  <a:lnTo>
                    <a:pt x="5716" y="26034"/>
                  </a:lnTo>
                  <a:lnTo>
                    <a:pt x="0" y="7746"/>
                  </a:lnTo>
                  <a:lnTo>
                    <a:pt x="7621" y="4318"/>
                  </a:lnTo>
                  <a:lnTo>
                    <a:pt x="17273" y="2031"/>
                  </a:lnTo>
                  <a:lnTo>
                    <a:pt x="26798" y="507"/>
                  </a:lnTo>
                  <a:lnTo>
                    <a:pt x="40260" y="0"/>
                  </a:lnTo>
                  <a:lnTo>
                    <a:pt x="50293" y="2413"/>
                  </a:lnTo>
                  <a:lnTo>
                    <a:pt x="51309" y="2920"/>
                  </a:lnTo>
                  <a:lnTo>
                    <a:pt x="51309" y="3428"/>
                  </a:lnTo>
                  <a:lnTo>
                    <a:pt x="53722" y="4318"/>
                  </a:lnTo>
                  <a:lnTo>
                    <a:pt x="56135" y="7239"/>
                  </a:lnTo>
                  <a:lnTo>
                    <a:pt x="57530" y="8636"/>
                  </a:lnTo>
                  <a:lnTo>
                    <a:pt x="58040" y="9652"/>
                  </a:lnTo>
                  <a:lnTo>
                    <a:pt x="58040" y="10159"/>
                  </a:lnTo>
                  <a:lnTo>
                    <a:pt x="59437" y="14986"/>
                  </a:lnTo>
                  <a:lnTo>
                    <a:pt x="58929" y="16382"/>
                  </a:lnTo>
                  <a:lnTo>
                    <a:pt x="58929" y="19303"/>
                  </a:lnTo>
                  <a:lnTo>
                    <a:pt x="58548" y="21717"/>
                  </a:lnTo>
                  <a:lnTo>
                    <a:pt x="58040" y="21717"/>
                  </a:lnTo>
                  <a:lnTo>
                    <a:pt x="57530" y="23621"/>
                  </a:lnTo>
                  <a:lnTo>
                    <a:pt x="57024" y="24003"/>
                  </a:lnTo>
                  <a:lnTo>
                    <a:pt x="53213" y="30733"/>
                  </a:lnTo>
                  <a:lnTo>
                    <a:pt x="41275" y="42799"/>
                  </a:lnTo>
                  <a:lnTo>
                    <a:pt x="38353" y="44195"/>
                  </a:lnTo>
                  <a:lnTo>
                    <a:pt x="37847" y="44703"/>
                  </a:lnTo>
                  <a:lnTo>
                    <a:pt x="30606" y="49530"/>
                  </a:lnTo>
                  <a:lnTo>
                    <a:pt x="21081"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34" name="Google Shape;6134;p41"/>
            <p:cNvSpPr/>
            <p:nvPr/>
          </p:nvSpPr>
          <p:spPr>
            <a:xfrm>
              <a:off x="5880098" y="3989832"/>
              <a:ext cx="39881" cy="49023"/>
            </a:xfrm>
            <a:custGeom>
              <a:rect b="b" l="l" r="r" t="t"/>
              <a:pathLst>
                <a:path extrusionOk="0" h="49023" w="39881">
                  <a:moveTo>
                    <a:pt x="18288" y="0"/>
                  </a:moveTo>
                  <a:lnTo>
                    <a:pt x="31624" y="5715"/>
                  </a:lnTo>
                  <a:lnTo>
                    <a:pt x="39372" y="12065"/>
                  </a:lnTo>
                  <a:lnTo>
                    <a:pt x="39880" y="35052"/>
                  </a:lnTo>
                  <a:lnTo>
                    <a:pt x="25909" y="47117"/>
                  </a:lnTo>
                  <a:lnTo>
                    <a:pt x="8636" y="49022"/>
                  </a:lnTo>
                  <a:lnTo>
                    <a:pt x="0" y="29337"/>
                  </a:lnTo>
                  <a:lnTo>
                    <a:pt x="1398"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35" name="Google Shape;6135;p41"/>
            <p:cNvSpPr/>
            <p:nvPr/>
          </p:nvSpPr>
          <p:spPr>
            <a:xfrm>
              <a:off x="5880098" y="3989832"/>
              <a:ext cx="39881" cy="49023"/>
            </a:xfrm>
            <a:custGeom>
              <a:rect b="b" l="l" r="r" t="t"/>
              <a:pathLst>
                <a:path extrusionOk="0" h="49023" w="39881">
                  <a:moveTo>
                    <a:pt x="18288" y="0"/>
                  </a:moveTo>
                  <a:lnTo>
                    <a:pt x="31624" y="5715"/>
                  </a:lnTo>
                  <a:lnTo>
                    <a:pt x="39372" y="12065"/>
                  </a:lnTo>
                  <a:lnTo>
                    <a:pt x="39880" y="35052"/>
                  </a:lnTo>
                  <a:lnTo>
                    <a:pt x="25909" y="47117"/>
                  </a:lnTo>
                  <a:lnTo>
                    <a:pt x="8636" y="49022"/>
                  </a:lnTo>
                  <a:lnTo>
                    <a:pt x="0" y="29337"/>
                  </a:lnTo>
                  <a:lnTo>
                    <a:pt x="1398"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36" name="Google Shape;6136;p41"/>
            <p:cNvSpPr/>
            <p:nvPr/>
          </p:nvSpPr>
          <p:spPr>
            <a:xfrm>
              <a:off x="5906513" y="3960114"/>
              <a:ext cx="117603" cy="66168"/>
            </a:xfrm>
            <a:custGeom>
              <a:rect b="b" l="l" r="r" t="t"/>
              <a:pathLst>
                <a:path extrusionOk="0" h="66168" w="117603">
                  <a:moveTo>
                    <a:pt x="112776" y="0"/>
                  </a:moveTo>
                  <a:lnTo>
                    <a:pt x="117602" y="61468"/>
                  </a:lnTo>
                  <a:lnTo>
                    <a:pt x="104649" y="65278"/>
                  </a:lnTo>
                  <a:lnTo>
                    <a:pt x="93601" y="66167"/>
                  </a:lnTo>
                  <a:lnTo>
                    <a:pt x="73914" y="65278"/>
                  </a:lnTo>
                  <a:lnTo>
                    <a:pt x="9145" y="65278"/>
                  </a:lnTo>
                  <a:lnTo>
                    <a:pt x="0" y="51308"/>
                  </a:lnTo>
                  <a:lnTo>
                    <a:pt x="2413" y="39370"/>
                  </a:lnTo>
                  <a:lnTo>
                    <a:pt x="32639" y="28829"/>
                  </a:lnTo>
                  <a:lnTo>
                    <a:pt x="54229" y="18669"/>
                  </a:lnTo>
                  <a:lnTo>
                    <a:pt x="64264"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37" name="Google Shape;6137;p41"/>
            <p:cNvSpPr/>
            <p:nvPr/>
          </p:nvSpPr>
          <p:spPr>
            <a:xfrm>
              <a:off x="6220459" y="3769106"/>
              <a:ext cx="81533" cy="88266"/>
            </a:xfrm>
            <a:custGeom>
              <a:rect b="b" l="l" r="r" t="t"/>
              <a:pathLst>
                <a:path extrusionOk="0" h="88266" w="81533">
                  <a:moveTo>
                    <a:pt x="54737" y="0"/>
                  </a:moveTo>
                  <a:lnTo>
                    <a:pt x="65657" y="1905"/>
                  </a:lnTo>
                  <a:lnTo>
                    <a:pt x="73404" y="8128"/>
                  </a:lnTo>
                  <a:lnTo>
                    <a:pt x="81025" y="19558"/>
                  </a:lnTo>
                  <a:lnTo>
                    <a:pt x="81532" y="30226"/>
                  </a:lnTo>
                  <a:lnTo>
                    <a:pt x="78230" y="38354"/>
                  </a:lnTo>
                  <a:lnTo>
                    <a:pt x="71500" y="45974"/>
                  </a:lnTo>
                  <a:lnTo>
                    <a:pt x="60451" y="55118"/>
                  </a:lnTo>
                  <a:lnTo>
                    <a:pt x="48895" y="63245"/>
                  </a:lnTo>
                  <a:lnTo>
                    <a:pt x="35431" y="72898"/>
                  </a:lnTo>
                  <a:lnTo>
                    <a:pt x="1905" y="88265"/>
                  </a:lnTo>
                  <a:lnTo>
                    <a:pt x="0" y="13843"/>
                  </a:lnTo>
                  <a:lnTo>
                    <a:pt x="30225"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38" name="Google Shape;6138;p41"/>
            <p:cNvSpPr/>
            <p:nvPr/>
          </p:nvSpPr>
          <p:spPr>
            <a:xfrm>
              <a:off x="6220459" y="3769106"/>
              <a:ext cx="81533" cy="88266"/>
            </a:xfrm>
            <a:custGeom>
              <a:rect b="b" l="l" r="r" t="t"/>
              <a:pathLst>
                <a:path extrusionOk="0" h="88266" w="81533">
                  <a:moveTo>
                    <a:pt x="54737" y="0"/>
                  </a:moveTo>
                  <a:lnTo>
                    <a:pt x="65657" y="1905"/>
                  </a:lnTo>
                  <a:lnTo>
                    <a:pt x="73404" y="8128"/>
                  </a:lnTo>
                  <a:lnTo>
                    <a:pt x="81025" y="19558"/>
                  </a:lnTo>
                  <a:lnTo>
                    <a:pt x="81532" y="30226"/>
                  </a:lnTo>
                  <a:lnTo>
                    <a:pt x="78230" y="38354"/>
                  </a:lnTo>
                  <a:lnTo>
                    <a:pt x="71500" y="45974"/>
                  </a:lnTo>
                  <a:lnTo>
                    <a:pt x="60451" y="55118"/>
                  </a:lnTo>
                  <a:lnTo>
                    <a:pt x="48895" y="63245"/>
                  </a:lnTo>
                  <a:lnTo>
                    <a:pt x="35431" y="72898"/>
                  </a:lnTo>
                  <a:lnTo>
                    <a:pt x="1905" y="88265"/>
                  </a:lnTo>
                  <a:lnTo>
                    <a:pt x="0" y="13843"/>
                  </a:lnTo>
                  <a:lnTo>
                    <a:pt x="30225"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39" name="Google Shape;6139;p41"/>
            <p:cNvSpPr/>
            <p:nvPr/>
          </p:nvSpPr>
          <p:spPr>
            <a:xfrm>
              <a:off x="6093203" y="4011422"/>
              <a:ext cx="14481" cy="7240"/>
            </a:xfrm>
            <a:custGeom>
              <a:rect b="b" l="l" r="r" t="t"/>
              <a:pathLst>
                <a:path extrusionOk="0" h="7240" w="14481">
                  <a:moveTo>
                    <a:pt x="0" y="7239"/>
                  </a:moveTo>
                  <a:lnTo>
                    <a:pt x="3430" y="3810"/>
                  </a:lnTo>
                  <a:lnTo>
                    <a:pt x="3430" y="3429"/>
                  </a:lnTo>
                  <a:lnTo>
                    <a:pt x="7750" y="0"/>
                  </a:lnTo>
                  <a:lnTo>
                    <a:pt x="11558" y="0"/>
                  </a:lnTo>
                  <a:lnTo>
                    <a:pt x="14480" y="508"/>
                  </a:lnTo>
                  <a:lnTo>
                    <a:pt x="11049" y="508"/>
                  </a:lnTo>
                  <a:lnTo>
                    <a:pt x="8130" y="1016"/>
                  </a:lnTo>
                  <a:lnTo>
                    <a:pt x="6732"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40" name="Google Shape;6140;p41"/>
            <p:cNvSpPr/>
            <p:nvPr/>
          </p:nvSpPr>
          <p:spPr>
            <a:xfrm>
              <a:off x="6093203" y="4011422"/>
              <a:ext cx="14481" cy="7240"/>
            </a:xfrm>
            <a:custGeom>
              <a:rect b="b" l="l" r="r" t="t"/>
              <a:pathLst>
                <a:path extrusionOk="0" h="7240" w="14481">
                  <a:moveTo>
                    <a:pt x="0" y="7239"/>
                  </a:moveTo>
                  <a:lnTo>
                    <a:pt x="3430" y="3810"/>
                  </a:lnTo>
                  <a:lnTo>
                    <a:pt x="3430" y="3429"/>
                  </a:lnTo>
                  <a:lnTo>
                    <a:pt x="7750" y="0"/>
                  </a:lnTo>
                  <a:lnTo>
                    <a:pt x="11558" y="0"/>
                  </a:lnTo>
                  <a:lnTo>
                    <a:pt x="14480" y="508"/>
                  </a:lnTo>
                  <a:lnTo>
                    <a:pt x="11049" y="508"/>
                  </a:lnTo>
                  <a:lnTo>
                    <a:pt x="8130" y="1016"/>
                  </a:lnTo>
                  <a:lnTo>
                    <a:pt x="6732"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41" name="Google Shape;6141;p41"/>
            <p:cNvSpPr/>
            <p:nvPr/>
          </p:nvSpPr>
          <p:spPr>
            <a:xfrm>
              <a:off x="6011163" y="3931793"/>
              <a:ext cx="83059" cy="98807"/>
            </a:xfrm>
            <a:custGeom>
              <a:rect b="b" l="l" r="r" t="t"/>
              <a:pathLst>
                <a:path extrusionOk="0" h="98807" w="83059">
                  <a:moveTo>
                    <a:pt x="57150" y="0"/>
                  </a:moveTo>
                  <a:lnTo>
                    <a:pt x="83058" y="90678"/>
                  </a:lnTo>
                  <a:lnTo>
                    <a:pt x="20193" y="98806"/>
                  </a:lnTo>
                  <a:lnTo>
                    <a:pt x="9144" y="79629"/>
                  </a:lnTo>
                  <a:lnTo>
                    <a:pt x="3809"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42" name="Google Shape;6142;p41"/>
            <p:cNvSpPr/>
            <p:nvPr/>
          </p:nvSpPr>
          <p:spPr>
            <a:xfrm>
              <a:off x="6011163" y="3931793"/>
              <a:ext cx="83059" cy="98807"/>
            </a:xfrm>
            <a:custGeom>
              <a:rect b="b" l="l" r="r" t="t"/>
              <a:pathLst>
                <a:path extrusionOk="0" h="98807" w="83059">
                  <a:moveTo>
                    <a:pt x="57150" y="0"/>
                  </a:moveTo>
                  <a:lnTo>
                    <a:pt x="83058" y="90678"/>
                  </a:lnTo>
                  <a:lnTo>
                    <a:pt x="20193" y="98806"/>
                  </a:lnTo>
                  <a:lnTo>
                    <a:pt x="9144" y="79629"/>
                  </a:lnTo>
                  <a:lnTo>
                    <a:pt x="3809"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43" name="Google Shape;6143;p41"/>
            <p:cNvSpPr/>
            <p:nvPr/>
          </p:nvSpPr>
          <p:spPr>
            <a:xfrm>
              <a:off x="6141210" y="3786378"/>
              <a:ext cx="115699" cy="106046"/>
            </a:xfrm>
            <a:custGeom>
              <a:rect b="b" l="l" r="r" t="t"/>
              <a:pathLst>
                <a:path extrusionOk="0" h="106046" w="115699">
                  <a:moveTo>
                    <a:pt x="93092" y="0"/>
                  </a:moveTo>
                  <a:lnTo>
                    <a:pt x="109981" y="21082"/>
                  </a:lnTo>
                  <a:lnTo>
                    <a:pt x="115698" y="42672"/>
                  </a:lnTo>
                  <a:lnTo>
                    <a:pt x="109474" y="65659"/>
                  </a:lnTo>
                  <a:lnTo>
                    <a:pt x="35053"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44" name="Google Shape;6144;p41"/>
            <p:cNvSpPr/>
            <p:nvPr/>
          </p:nvSpPr>
          <p:spPr>
            <a:xfrm>
              <a:off x="6141210" y="3786378"/>
              <a:ext cx="115699" cy="106046"/>
            </a:xfrm>
            <a:custGeom>
              <a:rect b="b" l="l" r="r" t="t"/>
              <a:pathLst>
                <a:path extrusionOk="0" h="106046" w="115699">
                  <a:moveTo>
                    <a:pt x="93092" y="0"/>
                  </a:moveTo>
                  <a:lnTo>
                    <a:pt x="109981" y="21082"/>
                  </a:lnTo>
                  <a:lnTo>
                    <a:pt x="115698" y="42672"/>
                  </a:lnTo>
                  <a:lnTo>
                    <a:pt x="109474" y="65659"/>
                  </a:lnTo>
                  <a:lnTo>
                    <a:pt x="35053"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45" name="Google Shape;6145;p41"/>
            <p:cNvSpPr/>
            <p:nvPr/>
          </p:nvSpPr>
          <p:spPr>
            <a:xfrm>
              <a:off x="6240525" y="3721100"/>
              <a:ext cx="62485" cy="143003"/>
            </a:xfrm>
            <a:custGeom>
              <a:rect b="b" l="l" r="r" t="t"/>
              <a:pathLst>
                <a:path extrusionOk="0" h="143003" w="62485">
                  <a:moveTo>
                    <a:pt x="33655" y="22479"/>
                  </a:moveTo>
                  <a:lnTo>
                    <a:pt x="25528" y="16256"/>
                  </a:lnTo>
                  <a:lnTo>
                    <a:pt x="29846" y="3302"/>
                  </a:lnTo>
                  <a:lnTo>
                    <a:pt x="49022" y="0"/>
                  </a:lnTo>
                  <a:lnTo>
                    <a:pt x="62484" y="11938"/>
                  </a:lnTo>
                  <a:lnTo>
                    <a:pt x="57658" y="24384"/>
                  </a:lnTo>
                  <a:lnTo>
                    <a:pt x="48515" y="27813"/>
                  </a:lnTo>
                  <a:lnTo>
                    <a:pt x="16892"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46" name="Google Shape;6146;p41"/>
            <p:cNvSpPr/>
            <p:nvPr/>
          </p:nvSpPr>
          <p:spPr>
            <a:xfrm>
              <a:off x="6240525" y="3721100"/>
              <a:ext cx="62485" cy="143003"/>
            </a:xfrm>
            <a:custGeom>
              <a:rect b="b" l="l" r="r" t="t"/>
              <a:pathLst>
                <a:path extrusionOk="0" h="143003" w="62485">
                  <a:moveTo>
                    <a:pt x="33655" y="22479"/>
                  </a:moveTo>
                  <a:lnTo>
                    <a:pt x="25528" y="16256"/>
                  </a:lnTo>
                  <a:lnTo>
                    <a:pt x="29846" y="3302"/>
                  </a:lnTo>
                  <a:lnTo>
                    <a:pt x="49022" y="0"/>
                  </a:lnTo>
                  <a:lnTo>
                    <a:pt x="62484" y="11938"/>
                  </a:lnTo>
                  <a:lnTo>
                    <a:pt x="57658" y="24384"/>
                  </a:lnTo>
                  <a:lnTo>
                    <a:pt x="48515" y="27813"/>
                  </a:lnTo>
                  <a:lnTo>
                    <a:pt x="16892"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47" name="Google Shape;6147;p41"/>
            <p:cNvSpPr/>
            <p:nvPr/>
          </p:nvSpPr>
          <p:spPr>
            <a:xfrm>
              <a:off x="6206489" y="40594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48" name="Google Shape;6148;p41"/>
            <p:cNvSpPr/>
            <p:nvPr/>
          </p:nvSpPr>
          <p:spPr>
            <a:xfrm>
              <a:off x="6206489" y="40594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49" name="Google Shape;6149;p41"/>
            <p:cNvSpPr/>
            <p:nvPr/>
          </p:nvSpPr>
          <p:spPr>
            <a:xfrm>
              <a:off x="6203186" y="4042156"/>
              <a:ext cx="39753" cy="21591"/>
            </a:xfrm>
            <a:custGeom>
              <a:rect b="b" l="l" r="r" t="t"/>
              <a:pathLst>
                <a:path extrusionOk="0" h="21591" w="39753">
                  <a:moveTo>
                    <a:pt x="0" y="14351"/>
                  </a:moveTo>
                  <a:lnTo>
                    <a:pt x="18161" y="0"/>
                  </a:lnTo>
                  <a:lnTo>
                    <a:pt x="29211" y="1016"/>
                  </a:lnTo>
                  <a:lnTo>
                    <a:pt x="39752" y="3810"/>
                  </a:lnTo>
                  <a:lnTo>
                    <a:pt x="18161" y="8128"/>
                  </a:lnTo>
                  <a:lnTo>
                    <a:pt x="380"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50" name="Google Shape;6150;p41"/>
            <p:cNvSpPr/>
            <p:nvPr/>
          </p:nvSpPr>
          <p:spPr>
            <a:xfrm>
              <a:off x="6203186" y="4042156"/>
              <a:ext cx="39753" cy="21591"/>
            </a:xfrm>
            <a:custGeom>
              <a:rect b="b" l="l" r="r" t="t"/>
              <a:pathLst>
                <a:path extrusionOk="0" h="21591" w="39753">
                  <a:moveTo>
                    <a:pt x="0" y="14351"/>
                  </a:moveTo>
                  <a:lnTo>
                    <a:pt x="18161" y="0"/>
                  </a:lnTo>
                  <a:lnTo>
                    <a:pt x="29211" y="1016"/>
                  </a:lnTo>
                  <a:lnTo>
                    <a:pt x="39752" y="3810"/>
                  </a:lnTo>
                  <a:lnTo>
                    <a:pt x="18161" y="8128"/>
                  </a:lnTo>
                  <a:lnTo>
                    <a:pt x="380"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6151" name="Google Shape;6151;p41"/>
            <p:cNvCxnSpPr/>
            <p:nvPr/>
          </p:nvCxnSpPr>
          <p:spPr>
            <a:xfrm flipH="1">
              <a:off x="6135497" y="41381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6152" name="Google Shape;6152;p41"/>
            <p:cNvCxnSpPr/>
            <p:nvPr/>
          </p:nvCxnSpPr>
          <p:spPr>
            <a:xfrm rot="10800000">
              <a:off x="6112383" y="41737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6153" name="Google Shape;6153;p41"/>
            <p:cNvCxnSpPr/>
            <p:nvPr/>
          </p:nvCxnSpPr>
          <p:spPr>
            <a:xfrm rot="10800000">
              <a:off x="6123940" y="41525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6154" name="Google Shape;6154;p41"/>
            <p:cNvCxnSpPr/>
            <p:nvPr/>
          </p:nvCxnSpPr>
          <p:spPr>
            <a:xfrm rot="10800000">
              <a:off x="6117209" y="41899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6155" name="Google Shape;6155;p41"/>
            <p:cNvCxnSpPr/>
            <p:nvPr/>
          </p:nvCxnSpPr>
          <p:spPr>
            <a:xfrm rot="10800000">
              <a:off x="6152261" y="41155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6156" name="Google Shape;6156;p41"/>
            <p:cNvCxnSpPr/>
            <p:nvPr/>
          </p:nvCxnSpPr>
          <p:spPr>
            <a:xfrm flipH="1">
              <a:off x="6138291" y="40887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6157" name="Google Shape;6157;p41"/>
            <p:cNvCxnSpPr/>
            <p:nvPr/>
          </p:nvCxnSpPr>
          <p:spPr>
            <a:xfrm flipH="1">
              <a:off x="6127750" y="41257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6158" name="Google Shape;6158;p41"/>
            <p:cNvCxnSpPr/>
            <p:nvPr/>
          </p:nvCxnSpPr>
          <p:spPr>
            <a:xfrm flipH="1">
              <a:off x="6166231" y="4089146"/>
              <a:ext cx="14351" cy="97536"/>
            </a:xfrm>
            <a:prstGeom prst="straightConnector1">
              <a:avLst/>
            </a:prstGeom>
            <a:noFill/>
            <a:ln cap="flat" cmpd="sng" w="12700">
              <a:solidFill>
                <a:srgbClr val="804000"/>
              </a:solidFill>
              <a:prstDash val="solid"/>
              <a:round/>
              <a:headEnd len="sm" w="sm" type="none"/>
              <a:tailEnd len="sm" w="sm" type="none"/>
            </a:ln>
          </p:spPr>
        </p:cxnSp>
        <p:sp>
          <p:nvSpPr>
            <p:cNvPr id="6159" name="Google Shape;6159;p41"/>
            <p:cNvSpPr/>
            <p:nvPr/>
          </p:nvSpPr>
          <p:spPr>
            <a:xfrm>
              <a:off x="6099935" y="3858387"/>
              <a:ext cx="157989" cy="374778"/>
            </a:xfrm>
            <a:custGeom>
              <a:rect b="b" l="l" r="r" t="t"/>
              <a:pathLst>
                <a:path extrusionOk="0" h="374778" w="157989">
                  <a:moveTo>
                    <a:pt x="157988" y="0"/>
                  </a:moveTo>
                  <a:lnTo>
                    <a:pt x="103251" y="196215"/>
                  </a:lnTo>
                  <a:lnTo>
                    <a:pt x="111887" y="220218"/>
                  </a:lnTo>
                  <a:lnTo>
                    <a:pt x="116204" y="236601"/>
                  </a:lnTo>
                  <a:lnTo>
                    <a:pt x="99823" y="281686"/>
                  </a:lnTo>
                  <a:lnTo>
                    <a:pt x="98934" y="301371"/>
                  </a:lnTo>
                  <a:lnTo>
                    <a:pt x="96521" y="325374"/>
                  </a:lnTo>
                  <a:lnTo>
                    <a:pt x="82550" y="349885"/>
                  </a:lnTo>
                  <a:lnTo>
                    <a:pt x="64262" y="366649"/>
                  </a:lnTo>
                  <a:lnTo>
                    <a:pt x="37466" y="374777"/>
                  </a:lnTo>
                  <a:lnTo>
                    <a:pt x="10034" y="355092"/>
                  </a:lnTo>
                  <a:lnTo>
                    <a:pt x="0" y="332613"/>
                  </a:lnTo>
                  <a:lnTo>
                    <a:pt x="1398" y="306197"/>
                  </a:lnTo>
                  <a:lnTo>
                    <a:pt x="25909" y="277368"/>
                  </a:lnTo>
                  <a:lnTo>
                    <a:pt x="41275" y="251968"/>
                  </a:lnTo>
                  <a:lnTo>
                    <a:pt x="55246" y="224155"/>
                  </a:lnTo>
                  <a:lnTo>
                    <a:pt x="72518" y="212598"/>
                  </a:lnTo>
                  <a:lnTo>
                    <a:pt x="89790" y="199644"/>
                  </a:lnTo>
                  <a:lnTo>
                    <a:pt x="94106" y="211582"/>
                  </a:lnTo>
                  <a:lnTo>
                    <a:pt x="76836" y="220218"/>
                  </a:lnTo>
                  <a:lnTo>
                    <a:pt x="63374" y="231775"/>
                  </a:lnTo>
                  <a:lnTo>
                    <a:pt x="49023" y="257175"/>
                  </a:lnTo>
                  <a:lnTo>
                    <a:pt x="34037" y="281178"/>
                  </a:lnTo>
                  <a:lnTo>
                    <a:pt x="9653" y="311023"/>
                  </a:lnTo>
                  <a:lnTo>
                    <a:pt x="9653" y="329184"/>
                  </a:lnTo>
                  <a:lnTo>
                    <a:pt x="18288" y="346964"/>
                  </a:lnTo>
                  <a:lnTo>
                    <a:pt x="37466" y="362839"/>
                  </a:lnTo>
                  <a:lnTo>
                    <a:pt x="58040" y="358013"/>
                  </a:lnTo>
                  <a:lnTo>
                    <a:pt x="75820" y="344043"/>
                  </a:lnTo>
                  <a:lnTo>
                    <a:pt x="87885" y="319659"/>
                  </a:lnTo>
                  <a:lnTo>
                    <a:pt x="89790" y="297053"/>
                  </a:lnTo>
                  <a:lnTo>
                    <a:pt x="92584" y="275971"/>
                  </a:lnTo>
                  <a:lnTo>
                    <a:pt x="106046" y="237998"/>
                  </a:lnTo>
                  <a:lnTo>
                    <a:pt x="101728" y="224155"/>
                  </a:lnTo>
                  <a:lnTo>
                    <a:pt x="89790" y="190500"/>
                  </a:lnTo>
                  <a:lnTo>
                    <a:pt x="141098"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60" name="Google Shape;6160;p41"/>
            <p:cNvSpPr/>
            <p:nvPr/>
          </p:nvSpPr>
          <p:spPr>
            <a:xfrm>
              <a:off x="6081265" y="3738372"/>
              <a:ext cx="159769" cy="80138"/>
            </a:xfrm>
            <a:custGeom>
              <a:rect b="b" l="l" r="r" t="t"/>
              <a:pathLst>
                <a:path extrusionOk="0" h="80138" w="159769">
                  <a:moveTo>
                    <a:pt x="59436" y="75311"/>
                  </a:moveTo>
                  <a:lnTo>
                    <a:pt x="45974" y="80137"/>
                  </a:lnTo>
                  <a:lnTo>
                    <a:pt x="0" y="21971"/>
                  </a:lnTo>
                  <a:lnTo>
                    <a:pt x="19687" y="9017"/>
                  </a:lnTo>
                  <a:lnTo>
                    <a:pt x="35943" y="889"/>
                  </a:lnTo>
                  <a:lnTo>
                    <a:pt x="55119" y="0"/>
                  </a:lnTo>
                  <a:lnTo>
                    <a:pt x="76709" y="2794"/>
                  </a:lnTo>
                  <a:lnTo>
                    <a:pt x="101727" y="6731"/>
                  </a:lnTo>
                  <a:lnTo>
                    <a:pt x="135254" y="15367"/>
                  </a:lnTo>
                  <a:lnTo>
                    <a:pt x="159768" y="22987"/>
                  </a:lnTo>
                  <a:lnTo>
                    <a:pt x="152653" y="54737"/>
                  </a:lnTo>
                  <a:lnTo>
                    <a:pt x="108968" y="56642"/>
                  </a:lnTo>
                  <a:lnTo>
                    <a:pt x="82932" y="590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61" name="Google Shape;6161;p41"/>
            <p:cNvSpPr/>
            <p:nvPr/>
          </p:nvSpPr>
          <p:spPr>
            <a:xfrm>
              <a:off x="6220459" y="3748913"/>
              <a:ext cx="77217" cy="65787"/>
            </a:xfrm>
            <a:custGeom>
              <a:rect b="b" l="l" r="r" t="t"/>
              <a:pathLst>
                <a:path extrusionOk="0" h="65787" w="77217">
                  <a:moveTo>
                    <a:pt x="0" y="50419"/>
                  </a:moveTo>
                  <a:lnTo>
                    <a:pt x="3810" y="0"/>
                  </a:lnTo>
                  <a:lnTo>
                    <a:pt x="34544" y="11938"/>
                  </a:lnTo>
                  <a:lnTo>
                    <a:pt x="48895" y="7112"/>
                  </a:lnTo>
                  <a:lnTo>
                    <a:pt x="65277"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62" name="Google Shape;6162;p41"/>
            <p:cNvSpPr/>
            <p:nvPr/>
          </p:nvSpPr>
          <p:spPr>
            <a:xfrm>
              <a:off x="6197851" y="3967734"/>
              <a:ext cx="37975" cy="57151"/>
            </a:xfrm>
            <a:custGeom>
              <a:rect b="b" l="l" r="r" t="t"/>
              <a:pathLst>
                <a:path extrusionOk="0" h="57151" w="37975">
                  <a:moveTo>
                    <a:pt x="1399" y="41783"/>
                  </a:moveTo>
                  <a:lnTo>
                    <a:pt x="0" y="25908"/>
                  </a:lnTo>
                  <a:lnTo>
                    <a:pt x="6224" y="10160"/>
                  </a:lnTo>
                  <a:lnTo>
                    <a:pt x="13971" y="0"/>
                  </a:lnTo>
                  <a:lnTo>
                    <a:pt x="28829" y="1524"/>
                  </a:lnTo>
                  <a:lnTo>
                    <a:pt x="37974" y="16383"/>
                  </a:lnTo>
                  <a:lnTo>
                    <a:pt x="29720"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63" name="Google Shape;6163;p41"/>
            <p:cNvSpPr/>
            <p:nvPr/>
          </p:nvSpPr>
          <p:spPr>
            <a:xfrm>
              <a:off x="6197851" y="3967734"/>
              <a:ext cx="37975" cy="57151"/>
            </a:xfrm>
            <a:custGeom>
              <a:rect b="b" l="l" r="r" t="t"/>
              <a:pathLst>
                <a:path extrusionOk="0" h="57151" w="37975">
                  <a:moveTo>
                    <a:pt x="1399" y="41783"/>
                  </a:moveTo>
                  <a:lnTo>
                    <a:pt x="0" y="25908"/>
                  </a:lnTo>
                  <a:lnTo>
                    <a:pt x="6224" y="10160"/>
                  </a:lnTo>
                  <a:lnTo>
                    <a:pt x="13971" y="0"/>
                  </a:lnTo>
                  <a:lnTo>
                    <a:pt x="28829" y="1524"/>
                  </a:lnTo>
                  <a:lnTo>
                    <a:pt x="37974" y="16383"/>
                  </a:lnTo>
                  <a:lnTo>
                    <a:pt x="29720"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64" name="Google Shape;6164;p41"/>
            <p:cNvSpPr/>
            <p:nvPr/>
          </p:nvSpPr>
          <p:spPr>
            <a:xfrm>
              <a:off x="6196456" y="4001389"/>
              <a:ext cx="26796" cy="27814"/>
            </a:xfrm>
            <a:custGeom>
              <a:rect b="b" l="l" r="r" t="t"/>
              <a:pathLst>
                <a:path extrusionOk="0" h="27814" w="26796">
                  <a:moveTo>
                    <a:pt x="0" y="25400"/>
                  </a:moveTo>
                  <a:lnTo>
                    <a:pt x="1395" y="8636"/>
                  </a:lnTo>
                  <a:lnTo>
                    <a:pt x="16764" y="0"/>
                  </a:lnTo>
                  <a:lnTo>
                    <a:pt x="26795" y="3302"/>
                  </a:lnTo>
                  <a:lnTo>
                    <a:pt x="25400" y="14351"/>
                  </a:lnTo>
                  <a:lnTo>
                    <a:pt x="13842"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65" name="Google Shape;6165;p41"/>
            <p:cNvSpPr/>
            <p:nvPr/>
          </p:nvSpPr>
          <p:spPr>
            <a:xfrm>
              <a:off x="6196456" y="4001389"/>
              <a:ext cx="26796" cy="27814"/>
            </a:xfrm>
            <a:custGeom>
              <a:rect b="b" l="l" r="r" t="t"/>
              <a:pathLst>
                <a:path extrusionOk="0" h="27814" w="26796">
                  <a:moveTo>
                    <a:pt x="0" y="25400"/>
                  </a:moveTo>
                  <a:lnTo>
                    <a:pt x="1395" y="8636"/>
                  </a:lnTo>
                  <a:lnTo>
                    <a:pt x="16764" y="0"/>
                  </a:lnTo>
                  <a:lnTo>
                    <a:pt x="26795" y="3302"/>
                  </a:lnTo>
                  <a:lnTo>
                    <a:pt x="25400" y="14351"/>
                  </a:lnTo>
                  <a:lnTo>
                    <a:pt x="13842"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66" name="Google Shape;6166;p41"/>
            <p:cNvSpPr/>
            <p:nvPr/>
          </p:nvSpPr>
          <p:spPr>
            <a:xfrm>
              <a:off x="6079741" y="3992753"/>
              <a:ext cx="57660" cy="77217"/>
            </a:xfrm>
            <a:custGeom>
              <a:rect b="b" l="l" r="r" t="t"/>
              <a:pathLst>
                <a:path extrusionOk="0" h="77217" w="57660">
                  <a:moveTo>
                    <a:pt x="0" y="46990"/>
                  </a:moveTo>
                  <a:lnTo>
                    <a:pt x="1906" y="24003"/>
                  </a:lnTo>
                  <a:lnTo>
                    <a:pt x="18288" y="0"/>
                  </a:lnTo>
                  <a:lnTo>
                    <a:pt x="57659" y="73914"/>
                  </a:lnTo>
                  <a:lnTo>
                    <a:pt x="42799" y="77216"/>
                  </a:lnTo>
                  <a:lnTo>
                    <a:pt x="18288" y="7099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67" name="Google Shape;6167;p41"/>
            <p:cNvSpPr/>
            <p:nvPr/>
          </p:nvSpPr>
          <p:spPr>
            <a:xfrm>
              <a:off x="6045707" y="3753231"/>
              <a:ext cx="153163" cy="319660"/>
            </a:xfrm>
            <a:custGeom>
              <a:rect b="b" l="l" r="r" t="t"/>
              <a:pathLst>
                <a:path extrusionOk="0" h="319660" w="153163">
                  <a:moveTo>
                    <a:pt x="31623" y="7620"/>
                  </a:moveTo>
                  <a:lnTo>
                    <a:pt x="57150" y="0"/>
                  </a:lnTo>
                  <a:lnTo>
                    <a:pt x="78233" y="4318"/>
                  </a:lnTo>
                  <a:lnTo>
                    <a:pt x="94108" y="20193"/>
                  </a:lnTo>
                  <a:lnTo>
                    <a:pt x="105155" y="51308"/>
                  </a:lnTo>
                  <a:lnTo>
                    <a:pt x="115189" y="86868"/>
                  </a:lnTo>
                  <a:lnTo>
                    <a:pt x="125222" y="116078"/>
                  </a:lnTo>
                  <a:lnTo>
                    <a:pt x="144018" y="186690"/>
                  </a:lnTo>
                  <a:lnTo>
                    <a:pt x="148844" y="223139"/>
                  </a:lnTo>
                  <a:lnTo>
                    <a:pt x="153162" y="264033"/>
                  </a:lnTo>
                  <a:lnTo>
                    <a:pt x="143002" y="297561"/>
                  </a:lnTo>
                  <a:lnTo>
                    <a:pt x="118490" y="316357"/>
                  </a:lnTo>
                  <a:lnTo>
                    <a:pt x="95503" y="319659"/>
                  </a:lnTo>
                  <a:lnTo>
                    <a:pt x="72516" y="301370"/>
                  </a:lnTo>
                  <a:lnTo>
                    <a:pt x="56641" y="282194"/>
                  </a:lnTo>
                  <a:lnTo>
                    <a:pt x="39877" y="250952"/>
                  </a:lnTo>
                  <a:lnTo>
                    <a:pt x="22987" y="205867"/>
                  </a:lnTo>
                  <a:lnTo>
                    <a:pt x="7621" y="154559"/>
                  </a:lnTo>
                  <a:lnTo>
                    <a:pt x="0" y="94995"/>
                  </a:lnTo>
                  <a:lnTo>
                    <a:pt x="2413" y="62865"/>
                  </a:lnTo>
                  <a:lnTo>
                    <a:pt x="9652" y="39878"/>
                  </a:lnTo>
                  <a:lnTo>
                    <a:pt x="20193" y="20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68" name="Google Shape;6168;p41"/>
            <p:cNvSpPr/>
            <p:nvPr/>
          </p:nvSpPr>
          <p:spPr>
            <a:xfrm>
              <a:off x="6067803" y="3850132"/>
              <a:ext cx="137288" cy="115698"/>
            </a:xfrm>
            <a:custGeom>
              <a:rect b="b" l="l" r="r" t="t"/>
              <a:pathLst>
                <a:path extrusionOk="0" h="115698" w="137288">
                  <a:moveTo>
                    <a:pt x="15875" y="22098"/>
                  </a:moveTo>
                  <a:lnTo>
                    <a:pt x="29719" y="11049"/>
                  </a:lnTo>
                  <a:lnTo>
                    <a:pt x="47498" y="3937"/>
                  </a:lnTo>
                  <a:lnTo>
                    <a:pt x="61469" y="1016"/>
                  </a:lnTo>
                  <a:lnTo>
                    <a:pt x="74425" y="0"/>
                  </a:lnTo>
                  <a:lnTo>
                    <a:pt x="87758" y="1524"/>
                  </a:lnTo>
                  <a:lnTo>
                    <a:pt x="105537" y="8255"/>
                  </a:lnTo>
                  <a:lnTo>
                    <a:pt x="117602" y="16383"/>
                  </a:lnTo>
                  <a:lnTo>
                    <a:pt x="123825" y="21209"/>
                  </a:lnTo>
                  <a:lnTo>
                    <a:pt x="128653" y="27432"/>
                  </a:lnTo>
                  <a:lnTo>
                    <a:pt x="134874" y="39369"/>
                  </a:lnTo>
                  <a:lnTo>
                    <a:pt x="136780" y="48006"/>
                  </a:lnTo>
                  <a:lnTo>
                    <a:pt x="137287" y="57150"/>
                  </a:lnTo>
                  <a:lnTo>
                    <a:pt x="135763" y="65786"/>
                  </a:lnTo>
                  <a:lnTo>
                    <a:pt x="132461" y="75438"/>
                  </a:lnTo>
                  <a:lnTo>
                    <a:pt x="125731" y="87884"/>
                  </a:lnTo>
                  <a:lnTo>
                    <a:pt x="116080" y="97028"/>
                  </a:lnTo>
                  <a:lnTo>
                    <a:pt x="106047" y="104140"/>
                  </a:lnTo>
                  <a:lnTo>
                    <a:pt x="94108" y="109982"/>
                  </a:lnTo>
                  <a:lnTo>
                    <a:pt x="83950" y="112776"/>
                  </a:lnTo>
                  <a:lnTo>
                    <a:pt x="75820" y="115189"/>
                  </a:lnTo>
                  <a:lnTo>
                    <a:pt x="63373" y="115697"/>
                  </a:lnTo>
                  <a:lnTo>
                    <a:pt x="52833" y="114808"/>
                  </a:lnTo>
                  <a:lnTo>
                    <a:pt x="42166" y="112394"/>
                  </a:lnTo>
                  <a:lnTo>
                    <a:pt x="34545" y="110871"/>
                  </a:lnTo>
                  <a:lnTo>
                    <a:pt x="25400" y="105156"/>
                  </a:lnTo>
                  <a:lnTo>
                    <a:pt x="18161" y="99822"/>
                  </a:lnTo>
                  <a:lnTo>
                    <a:pt x="10034" y="90805"/>
                  </a:lnTo>
                  <a:lnTo>
                    <a:pt x="3302" y="79756"/>
                  </a:lnTo>
                  <a:lnTo>
                    <a:pt x="0" y="66294"/>
                  </a:lnTo>
                  <a:lnTo>
                    <a:pt x="0" y="52832"/>
                  </a:lnTo>
                  <a:lnTo>
                    <a:pt x="6732"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69" name="Google Shape;6169;p41"/>
            <p:cNvSpPr/>
            <p:nvPr/>
          </p:nvSpPr>
          <p:spPr>
            <a:xfrm>
              <a:off x="6067803" y="3850132"/>
              <a:ext cx="137288" cy="115698"/>
            </a:xfrm>
            <a:custGeom>
              <a:rect b="b" l="l" r="r" t="t"/>
              <a:pathLst>
                <a:path extrusionOk="0" h="115698" w="137288">
                  <a:moveTo>
                    <a:pt x="15875" y="22098"/>
                  </a:moveTo>
                  <a:lnTo>
                    <a:pt x="29719" y="11049"/>
                  </a:lnTo>
                  <a:lnTo>
                    <a:pt x="47498" y="3937"/>
                  </a:lnTo>
                  <a:lnTo>
                    <a:pt x="61469" y="1016"/>
                  </a:lnTo>
                  <a:lnTo>
                    <a:pt x="74425" y="0"/>
                  </a:lnTo>
                  <a:lnTo>
                    <a:pt x="87758" y="1524"/>
                  </a:lnTo>
                  <a:lnTo>
                    <a:pt x="105537" y="8255"/>
                  </a:lnTo>
                  <a:lnTo>
                    <a:pt x="117602" y="16383"/>
                  </a:lnTo>
                  <a:lnTo>
                    <a:pt x="123825" y="21209"/>
                  </a:lnTo>
                  <a:lnTo>
                    <a:pt x="128653" y="27432"/>
                  </a:lnTo>
                  <a:lnTo>
                    <a:pt x="134874" y="39369"/>
                  </a:lnTo>
                  <a:lnTo>
                    <a:pt x="136780" y="48006"/>
                  </a:lnTo>
                  <a:lnTo>
                    <a:pt x="137287" y="57150"/>
                  </a:lnTo>
                  <a:lnTo>
                    <a:pt x="135763" y="65786"/>
                  </a:lnTo>
                  <a:lnTo>
                    <a:pt x="132461" y="75438"/>
                  </a:lnTo>
                  <a:lnTo>
                    <a:pt x="125731" y="87884"/>
                  </a:lnTo>
                  <a:lnTo>
                    <a:pt x="116080" y="97028"/>
                  </a:lnTo>
                  <a:lnTo>
                    <a:pt x="106047" y="104140"/>
                  </a:lnTo>
                  <a:lnTo>
                    <a:pt x="94108" y="109982"/>
                  </a:lnTo>
                  <a:lnTo>
                    <a:pt x="83950" y="112776"/>
                  </a:lnTo>
                  <a:lnTo>
                    <a:pt x="75820" y="115189"/>
                  </a:lnTo>
                  <a:lnTo>
                    <a:pt x="63373" y="115697"/>
                  </a:lnTo>
                  <a:lnTo>
                    <a:pt x="52833" y="114808"/>
                  </a:lnTo>
                  <a:lnTo>
                    <a:pt x="42166" y="112394"/>
                  </a:lnTo>
                  <a:lnTo>
                    <a:pt x="34545" y="110871"/>
                  </a:lnTo>
                  <a:lnTo>
                    <a:pt x="25400" y="105156"/>
                  </a:lnTo>
                  <a:lnTo>
                    <a:pt x="18161" y="99822"/>
                  </a:lnTo>
                  <a:lnTo>
                    <a:pt x="10034" y="90805"/>
                  </a:lnTo>
                  <a:lnTo>
                    <a:pt x="3302" y="79756"/>
                  </a:lnTo>
                  <a:lnTo>
                    <a:pt x="0" y="66294"/>
                  </a:lnTo>
                  <a:lnTo>
                    <a:pt x="0" y="52832"/>
                  </a:lnTo>
                  <a:lnTo>
                    <a:pt x="6732"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6170" name="Google Shape;6170;p41"/>
          <p:cNvGrpSpPr/>
          <p:nvPr/>
        </p:nvGrpSpPr>
        <p:grpSpPr>
          <a:xfrm rot="7554261">
            <a:off x="5714998" y="228600"/>
            <a:ext cx="434849" cy="512065"/>
            <a:chOff x="5714998" y="228600"/>
            <a:chExt cx="434849" cy="512065"/>
          </a:xfrm>
        </p:grpSpPr>
        <p:sp>
          <p:nvSpPr>
            <p:cNvPr id="6171" name="Google Shape;6171;p41"/>
            <p:cNvSpPr/>
            <p:nvPr/>
          </p:nvSpPr>
          <p:spPr>
            <a:xfrm>
              <a:off x="6020814" y="4814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72" name="Google Shape;6172;p41"/>
            <p:cNvSpPr/>
            <p:nvPr/>
          </p:nvSpPr>
          <p:spPr>
            <a:xfrm>
              <a:off x="6020814" y="4814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73" name="Google Shape;6173;p41"/>
            <p:cNvSpPr/>
            <p:nvPr/>
          </p:nvSpPr>
          <p:spPr>
            <a:xfrm>
              <a:off x="6090410" y="278892"/>
              <a:ext cx="59437" cy="56643"/>
            </a:xfrm>
            <a:custGeom>
              <a:rect b="b" l="l" r="r" t="t"/>
              <a:pathLst>
                <a:path extrusionOk="0" h="56643" w="59437">
                  <a:moveTo>
                    <a:pt x="16256" y="56642"/>
                  </a:moveTo>
                  <a:lnTo>
                    <a:pt x="5715" y="26035"/>
                  </a:lnTo>
                  <a:lnTo>
                    <a:pt x="0" y="7747"/>
                  </a:lnTo>
                  <a:lnTo>
                    <a:pt x="7620" y="4318"/>
                  </a:lnTo>
                  <a:lnTo>
                    <a:pt x="17273" y="2032"/>
                  </a:lnTo>
                  <a:lnTo>
                    <a:pt x="26798"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9" y="16383"/>
                  </a:lnTo>
                  <a:lnTo>
                    <a:pt x="58929" y="19304"/>
                  </a:lnTo>
                  <a:lnTo>
                    <a:pt x="58548"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74" name="Google Shape;6174;p41"/>
            <p:cNvSpPr/>
            <p:nvPr/>
          </p:nvSpPr>
          <p:spPr>
            <a:xfrm>
              <a:off x="6090410" y="278892"/>
              <a:ext cx="59437" cy="56643"/>
            </a:xfrm>
            <a:custGeom>
              <a:rect b="b" l="l" r="r" t="t"/>
              <a:pathLst>
                <a:path extrusionOk="0" h="56643" w="59437">
                  <a:moveTo>
                    <a:pt x="16256" y="56642"/>
                  </a:moveTo>
                  <a:lnTo>
                    <a:pt x="5715" y="26035"/>
                  </a:lnTo>
                  <a:lnTo>
                    <a:pt x="0" y="7747"/>
                  </a:lnTo>
                  <a:lnTo>
                    <a:pt x="7620" y="4318"/>
                  </a:lnTo>
                  <a:lnTo>
                    <a:pt x="17273" y="2032"/>
                  </a:lnTo>
                  <a:lnTo>
                    <a:pt x="26798"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9" y="16383"/>
                  </a:lnTo>
                  <a:lnTo>
                    <a:pt x="58929" y="19304"/>
                  </a:lnTo>
                  <a:lnTo>
                    <a:pt x="58548"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75" name="Google Shape;6175;p41"/>
            <p:cNvSpPr/>
            <p:nvPr/>
          </p:nvSpPr>
          <p:spPr>
            <a:xfrm>
              <a:off x="5714998" y="497332"/>
              <a:ext cx="39880" cy="49023"/>
            </a:xfrm>
            <a:custGeom>
              <a:rect b="b" l="l" r="r" t="t"/>
              <a:pathLst>
                <a:path extrusionOk="0" h="49023" w="39880">
                  <a:moveTo>
                    <a:pt x="18288" y="0"/>
                  </a:moveTo>
                  <a:lnTo>
                    <a:pt x="31623" y="5715"/>
                  </a:lnTo>
                  <a:lnTo>
                    <a:pt x="39370" y="12065"/>
                  </a:lnTo>
                  <a:lnTo>
                    <a:pt x="39879"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76" name="Google Shape;6176;p41"/>
            <p:cNvSpPr/>
            <p:nvPr/>
          </p:nvSpPr>
          <p:spPr>
            <a:xfrm>
              <a:off x="5714998" y="497332"/>
              <a:ext cx="39880" cy="49023"/>
            </a:xfrm>
            <a:custGeom>
              <a:rect b="b" l="l" r="r" t="t"/>
              <a:pathLst>
                <a:path extrusionOk="0" h="49023" w="39880">
                  <a:moveTo>
                    <a:pt x="18288" y="0"/>
                  </a:moveTo>
                  <a:lnTo>
                    <a:pt x="31623" y="5715"/>
                  </a:lnTo>
                  <a:lnTo>
                    <a:pt x="39370" y="12065"/>
                  </a:lnTo>
                  <a:lnTo>
                    <a:pt x="39879"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77" name="Google Shape;6177;p41"/>
            <p:cNvSpPr/>
            <p:nvPr/>
          </p:nvSpPr>
          <p:spPr>
            <a:xfrm>
              <a:off x="5741414" y="467614"/>
              <a:ext cx="117603" cy="66168"/>
            </a:xfrm>
            <a:custGeom>
              <a:rect b="b" l="l" r="r" t="t"/>
              <a:pathLst>
                <a:path extrusionOk="0" h="66168" w="117603">
                  <a:moveTo>
                    <a:pt x="112776" y="0"/>
                  </a:moveTo>
                  <a:lnTo>
                    <a:pt x="117602" y="61468"/>
                  </a:lnTo>
                  <a:lnTo>
                    <a:pt x="104648" y="65278"/>
                  </a:lnTo>
                  <a:lnTo>
                    <a:pt x="93600" y="66167"/>
                  </a:lnTo>
                  <a:lnTo>
                    <a:pt x="73914" y="65278"/>
                  </a:lnTo>
                  <a:lnTo>
                    <a:pt x="9144" y="65278"/>
                  </a:lnTo>
                  <a:lnTo>
                    <a:pt x="0" y="51308"/>
                  </a:lnTo>
                  <a:lnTo>
                    <a:pt x="2413" y="39370"/>
                  </a:lnTo>
                  <a:lnTo>
                    <a:pt x="32639" y="28829"/>
                  </a:lnTo>
                  <a:lnTo>
                    <a:pt x="54229" y="18669"/>
                  </a:lnTo>
                  <a:lnTo>
                    <a:pt x="64263"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78" name="Google Shape;6178;p41"/>
            <p:cNvSpPr/>
            <p:nvPr/>
          </p:nvSpPr>
          <p:spPr>
            <a:xfrm>
              <a:off x="6055358" y="2766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6"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79" name="Google Shape;6179;p41"/>
            <p:cNvSpPr/>
            <p:nvPr/>
          </p:nvSpPr>
          <p:spPr>
            <a:xfrm>
              <a:off x="6055358" y="2766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6"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80" name="Google Shape;6180;p41"/>
            <p:cNvSpPr/>
            <p:nvPr/>
          </p:nvSpPr>
          <p:spPr>
            <a:xfrm>
              <a:off x="5928104" y="518922"/>
              <a:ext cx="14480" cy="7240"/>
            </a:xfrm>
            <a:custGeom>
              <a:rect b="b" l="l" r="r" t="t"/>
              <a:pathLst>
                <a:path extrusionOk="0" h="7240" w="14480">
                  <a:moveTo>
                    <a:pt x="0" y="7239"/>
                  </a:moveTo>
                  <a:lnTo>
                    <a:pt x="3429" y="3810"/>
                  </a:lnTo>
                  <a:lnTo>
                    <a:pt x="3429" y="3429"/>
                  </a:lnTo>
                  <a:lnTo>
                    <a:pt x="7748" y="0"/>
                  </a:lnTo>
                  <a:lnTo>
                    <a:pt x="11557" y="0"/>
                  </a:lnTo>
                  <a:lnTo>
                    <a:pt x="14479" y="508"/>
                  </a:lnTo>
                  <a:lnTo>
                    <a:pt x="11049" y="508"/>
                  </a:lnTo>
                  <a:lnTo>
                    <a:pt x="8129"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81" name="Google Shape;6181;p41"/>
            <p:cNvSpPr/>
            <p:nvPr/>
          </p:nvSpPr>
          <p:spPr>
            <a:xfrm>
              <a:off x="5928104" y="518922"/>
              <a:ext cx="14480" cy="7240"/>
            </a:xfrm>
            <a:custGeom>
              <a:rect b="b" l="l" r="r" t="t"/>
              <a:pathLst>
                <a:path extrusionOk="0" h="7240" w="14480">
                  <a:moveTo>
                    <a:pt x="0" y="7239"/>
                  </a:moveTo>
                  <a:lnTo>
                    <a:pt x="3429" y="3810"/>
                  </a:lnTo>
                  <a:lnTo>
                    <a:pt x="3429" y="3429"/>
                  </a:lnTo>
                  <a:lnTo>
                    <a:pt x="7748" y="0"/>
                  </a:lnTo>
                  <a:lnTo>
                    <a:pt x="11557" y="0"/>
                  </a:lnTo>
                  <a:lnTo>
                    <a:pt x="14479" y="508"/>
                  </a:lnTo>
                  <a:lnTo>
                    <a:pt x="11049" y="508"/>
                  </a:lnTo>
                  <a:lnTo>
                    <a:pt x="8129"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82" name="Google Shape;6182;p41"/>
            <p:cNvSpPr/>
            <p:nvPr/>
          </p:nvSpPr>
          <p:spPr>
            <a:xfrm>
              <a:off x="5846062" y="4392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83" name="Google Shape;6183;p41"/>
            <p:cNvSpPr/>
            <p:nvPr/>
          </p:nvSpPr>
          <p:spPr>
            <a:xfrm>
              <a:off x="5846062" y="4392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84" name="Google Shape;6184;p41"/>
            <p:cNvSpPr/>
            <p:nvPr/>
          </p:nvSpPr>
          <p:spPr>
            <a:xfrm>
              <a:off x="5976110" y="293878"/>
              <a:ext cx="115699" cy="106046"/>
            </a:xfrm>
            <a:custGeom>
              <a:rect b="b" l="l" r="r" t="t"/>
              <a:pathLst>
                <a:path extrusionOk="0" h="106046" w="115699">
                  <a:moveTo>
                    <a:pt x="93092" y="0"/>
                  </a:moveTo>
                  <a:lnTo>
                    <a:pt x="109982" y="21082"/>
                  </a:lnTo>
                  <a:lnTo>
                    <a:pt x="115698"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85" name="Google Shape;6185;p41"/>
            <p:cNvSpPr/>
            <p:nvPr/>
          </p:nvSpPr>
          <p:spPr>
            <a:xfrm>
              <a:off x="5976110" y="293878"/>
              <a:ext cx="115699" cy="106046"/>
            </a:xfrm>
            <a:custGeom>
              <a:rect b="b" l="l" r="r" t="t"/>
              <a:pathLst>
                <a:path extrusionOk="0" h="106046" w="115699">
                  <a:moveTo>
                    <a:pt x="93092" y="0"/>
                  </a:moveTo>
                  <a:lnTo>
                    <a:pt x="109982" y="21082"/>
                  </a:lnTo>
                  <a:lnTo>
                    <a:pt x="115698"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86" name="Google Shape;6186;p41"/>
            <p:cNvSpPr/>
            <p:nvPr/>
          </p:nvSpPr>
          <p:spPr>
            <a:xfrm>
              <a:off x="6075424" y="228600"/>
              <a:ext cx="62485" cy="143003"/>
            </a:xfrm>
            <a:custGeom>
              <a:rect b="b" l="l" r="r" t="t"/>
              <a:pathLst>
                <a:path extrusionOk="0" h="143003" w="62485">
                  <a:moveTo>
                    <a:pt x="33655" y="22479"/>
                  </a:moveTo>
                  <a:lnTo>
                    <a:pt x="25528" y="16256"/>
                  </a:lnTo>
                  <a:lnTo>
                    <a:pt x="29845" y="3302"/>
                  </a:lnTo>
                  <a:lnTo>
                    <a:pt x="49022" y="0"/>
                  </a:lnTo>
                  <a:lnTo>
                    <a:pt x="62484" y="11938"/>
                  </a:lnTo>
                  <a:lnTo>
                    <a:pt x="57659" y="24384"/>
                  </a:lnTo>
                  <a:lnTo>
                    <a:pt x="48515"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87" name="Google Shape;6187;p41"/>
            <p:cNvSpPr/>
            <p:nvPr/>
          </p:nvSpPr>
          <p:spPr>
            <a:xfrm>
              <a:off x="6075424" y="228600"/>
              <a:ext cx="62485" cy="143003"/>
            </a:xfrm>
            <a:custGeom>
              <a:rect b="b" l="l" r="r" t="t"/>
              <a:pathLst>
                <a:path extrusionOk="0" h="143003" w="62485">
                  <a:moveTo>
                    <a:pt x="33655" y="22479"/>
                  </a:moveTo>
                  <a:lnTo>
                    <a:pt x="25528" y="16256"/>
                  </a:lnTo>
                  <a:lnTo>
                    <a:pt x="29845" y="3302"/>
                  </a:lnTo>
                  <a:lnTo>
                    <a:pt x="49022" y="0"/>
                  </a:lnTo>
                  <a:lnTo>
                    <a:pt x="62484" y="11938"/>
                  </a:lnTo>
                  <a:lnTo>
                    <a:pt x="57659" y="24384"/>
                  </a:lnTo>
                  <a:lnTo>
                    <a:pt x="48515"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88" name="Google Shape;6188;p41"/>
            <p:cNvSpPr/>
            <p:nvPr/>
          </p:nvSpPr>
          <p:spPr>
            <a:xfrm>
              <a:off x="6041389" y="566928"/>
              <a:ext cx="36449" cy="27814"/>
            </a:xfrm>
            <a:custGeom>
              <a:rect b="b" l="l" r="r" t="t"/>
              <a:pathLst>
                <a:path extrusionOk="0" h="27814" w="36449">
                  <a:moveTo>
                    <a:pt x="0" y="0"/>
                  </a:moveTo>
                  <a:lnTo>
                    <a:pt x="8635" y="3429"/>
                  </a:lnTo>
                  <a:lnTo>
                    <a:pt x="24510" y="13462"/>
                  </a:lnTo>
                  <a:lnTo>
                    <a:pt x="36448" y="27813"/>
                  </a:lnTo>
                  <a:lnTo>
                    <a:pt x="8635" y="8636"/>
                  </a:lnTo>
                  <a:lnTo>
                    <a:pt x="507"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89" name="Google Shape;6189;p41"/>
            <p:cNvSpPr/>
            <p:nvPr/>
          </p:nvSpPr>
          <p:spPr>
            <a:xfrm>
              <a:off x="6041389" y="566928"/>
              <a:ext cx="36449" cy="27814"/>
            </a:xfrm>
            <a:custGeom>
              <a:rect b="b" l="l" r="r" t="t"/>
              <a:pathLst>
                <a:path extrusionOk="0" h="27814" w="36449">
                  <a:moveTo>
                    <a:pt x="0" y="0"/>
                  </a:moveTo>
                  <a:lnTo>
                    <a:pt x="8635" y="3429"/>
                  </a:lnTo>
                  <a:lnTo>
                    <a:pt x="24510" y="13462"/>
                  </a:lnTo>
                  <a:lnTo>
                    <a:pt x="36448" y="27813"/>
                  </a:lnTo>
                  <a:lnTo>
                    <a:pt x="8635" y="8636"/>
                  </a:lnTo>
                  <a:lnTo>
                    <a:pt x="507"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90" name="Google Shape;6190;p41"/>
            <p:cNvSpPr/>
            <p:nvPr/>
          </p:nvSpPr>
          <p:spPr>
            <a:xfrm>
              <a:off x="6038086" y="5496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91" name="Google Shape;6191;p41"/>
            <p:cNvSpPr/>
            <p:nvPr/>
          </p:nvSpPr>
          <p:spPr>
            <a:xfrm>
              <a:off x="6038086" y="5496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6192" name="Google Shape;6192;p41"/>
            <p:cNvCxnSpPr/>
            <p:nvPr/>
          </p:nvCxnSpPr>
          <p:spPr>
            <a:xfrm flipH="1">
              <a:off x="5970396" y="6456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6193" name="Google Shape;6193;p41"/>
            <p:cNvCxnSpPr/>
            <p:nvPr/>
          </p:nvCxnSpPr>
          <p:spPr>
            <a:xfrm rot="10800000">
              <a:off x="5947282" y="6812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6194" name="Google Shape;6194;p41"/>
            <p:cNvCxnSpPr/>
            <p:nvPr/>
          </p:nvCxnSpPr>
          <p:spPr>
            <a:xfrm rot="10800000">
              <a:off x="5958839" y="6600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6195" name="Google Shape;6195;p41"/>
            <p:cNvCxnSpPr/>
            <p:nvPr/>
          </p:nvCxnSpPr>
          <p:spPr>
            <a:xfrm rot="10800000">
              <a:off x="5952108" y="6974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6196" name="Google Shape;6196;p41"/>
            <p:cNvCxnSpPr/>
            <p:nvPr/>
          </p:nvCxnSpPr>
          <p:spPr>
            <a:xfrm rot="10800000">
              <a:off x="5987160" y="6230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6197" name="Google Shape;6197;p41"/>
            <p:cNvCxnSpPr/>
            <p:nvPr/>
          </p:nvCxnSpPr>
          <p:spPr>
            <a:xfrm flipH="1">
              <a:off x="5973190" y="5962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6198" name="Google Shape;6198;p41"/>
            <p:cNvCxnSpPr/>
            <p:nvPr/>
          </p:nvCxnSpPr>
          <p:spPr>
            <a:xfrm flipH="1">
              <a:off x="5962649" y="6332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6199" name="Google Shape;6199;p41"/>
            <p:cNvCxnSpPr/>
            <p:nvPr/>
          </p:nvCxnSpPr>
          <p:spPr>
            <a:xfrm flipH="1">
              <a:off x="6001130" y="596646"/>
              <a:ext cx="14351" cy="97536"/>
            </a:xfrm>
            <a:prstGeom prst="straightConnector1">
              <a:avLst/>
            </a:prstGeom>
            <a:noFill/>
            <a:ln cap="flat" cmpd="sng" w="12700">
              <a:solidFill>
                <a:srgbClr val="804000"/>
              </a:solidFill>
              <a:prstDash val="solid"/>
              <a:round/>
              <a:headEnd len="sm" w="sm" type="none"/>
              <a:tailEnd len="sm" w="sm" type="none"/>
            </a:ln>
          </p:spPr>
        </p:cxnSp>
        <p:sp>
          <p:nvSpPr>
            <p:cNvPr id="6200" name="Google Shape;6200;p41"/>
            <p:cNvSpPr/>
            <p:nvPr/>
          </p:nvSpPr>
          <p:spPr>
            <a:xfrm>
              <a:off x="5934835" y="365887"/>
              <a:ext cx="157989" cy="374778"/>
            </a:xfrm>
            <a:custGeom>
              <a:rect b="b" l="l" r="r" t="t"/>
              <a:pathLst>
                <a:path extrusionOk="0" h="374778" w="157989">
                  <a:moveTo>
                    <a:pt x="157988" y="0"/>
                  </a:moveTo>
                  <a:lnTo>
                    <a:pt x="103251" y="196215"/>
                  </a:lnTo>
                  <a:lnTo>
                    <a:pt x="111887" y="220218"/>
                  </a:lnTo>
                  <a:lnTo>
                    <a:pt x="116205" y="236601"/>
                  </a:lnTo>
                  <a:lnTo>
                    <a:pt x="99823" y="281686"/>
                  </a:lnTo>
                  <a:lnTo>
                    <a:pt x="98933" y="301371"/>
                  </a:lnTo>
                  <a:lnTo>
                    <a:pt x="96520" y="325374"/>
                  </a:lnTo>
                  <a:lnTo>
                    <a:pt x="82550" y="349885"/>
                  </a:lnTo>
                  <a:lnTo>
                    <a:pt x="64262" y="366649"/>
                  </a:lnTo>
                  <a:lnTo>
                    <a:pt x="37465" y="374777"/>
                  </a:lnTo>
                  <a:lnTo>
                    <a:pt x="10033" y="355092"/>
                  </a:lnTo>
                  <a:lnTo>
                    <a:pt x="0" y="332613"/>
                  </a:lnTo>
                  <a:lnTo>
                    <a:pt x="1398" y="306197"/>
                  </a:lnTo>
                  <a:lnTo>
                    <a:pt x="25908" y="277368"/>
                  </a:lnTo>
                  <a:lnTo>
                    <a:pt x="41275" y="251968"/>
                  </a:lnTo>
                  <a:lnTo>
                    <a:pt x="55245" y="224155"/>
                  </a:lnTo>
                  <a:lnTo>
                    <a:pt x="72517" y="212598"/>
                  </a:lnTo>
                  <a:lnTo>
                    <a:pt x="89789" y="199644"/>
                  </a:lnTo>
                  <a:lnTo>
                    <a:pt x="94107" y="211582"/>
                  </a:lnTo>
                  <a:lnTo>
                    <a:pt x="76835" y="220218"/>
                  </a:lnTo>
                  <a:lnTo>
                    <a:pt x="63373" y="231775"/>
                  </a:lnTo>
                  <a:lnTo>
                    <a:pt x="49023"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8"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01" name="Google Shape;6201;p41"/>
            <p:cNvSpPr/>
            <p:nvPr/>
          </p:nvSpPr>
          <p:spPr>
            <a:xfrm>
              <a:off x="5916166" y="245872"/>
              <a:ext cx="159768" cy="80138"/>
            </a:xfrm>
            <a:custGeom>
              <a:rect b="b" l="l" r="r" t="t"/>
              <a:pathLst>
                <a:path extrusionOk="0" h="80138" w="159768">
                  <a:moveTo>
                    <a:pt x="59436" y="75311"/>
                  </a:moveTo>
                  <a:lnTo>
                    <a:pt x="45974" y="80137"/>
                  </a:lnTo>
                  <a:lnTo>
                    <a:pt x="0" y="21971"/>
                  </a:lnTo>
                  <a:lnTo>
                    <a:pt x="19686" y="9017"/>
                  </a:lnTo>
                  <a:lnTo>
                    <a:pt x="35942" y="889"/>
                  </a:lnTo>
                  <a:lnTo>
                    <a:pt x="55118" y="0"/>
                  </a:lnTo>
                  <a:lnTo>
                    <a:pt x="76708" y="2794"/>
                  </a:lnTo>
                  <a:lnTo>
                    <a:pt x="101727" y="6731"/>
                  </a:lnTo>
                  <a:lnTo>
                    <a:pt x="135255" y="15367"/>
                  </a:lnTo>
                  <a:lnTo>
                    <a:pt x="159767" y="22987"/>
                  </a:lnTo>
                  <a:lnTo>
                    <a:pt x="152654" y="54737"/>
                  </a:lnTo>
                  <a:lnTo>
                    <a:pt x="108967" y="56642"/>
                  </a:lnTo>
                  <a:lnTo>
                    <a:pt x="82931" y="590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02" name="Google Shape;6202;p41"/>
            <p:cNvSpPr/>
            <p:nvPr/>
          </p:nvSpPr>
          <p:spPr>
            <a:xfrm>
              <a:off x="6055358" y="2564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9" y="65786"/>
                  </a:lnTo>
                  <a:lnTo>
                    <a:pt x="50419" y="54737"/>
                  </a:lnTo>
                  <a:lnTo>
                    <a:pt x="36450"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03" name="Google Shape;6203;p41"/>
            <p:cNvSpPr/>
            <p:nvPr/>
          </p:nvSpPr>
          <p:spPr>
            <a:xfrm>
              <a:off x="6032752" y="4752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04" name="Google Shape;6204;p41"/>
            <p:cNvSpPr/>
            <p:nvPr/>
          </p:nvSpPr>
          <p:spPr>
            <a:xfrm>
              <a:off x="6032752" y="4752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05" name="Google Shape;6205;p41"/>
            <p:cNvSpPr/>
            <p:nvPr/>
          </p:nvSpPr>
          <p:spPr>
            <a:xfrm>
              <a:off x="6031355" y="5088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06" name="Google Shape;6206;p41"/>
            <p:cNvSpPr/>
            <p:nvPr/>
          </p:nvSpPr>
          <p:spPr>
            <a:xfrm>
              <a:off x="6031355" y="5088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07" name="Google Shape;6207;p41"/>
            <p:cNvSpPr/>
            <p:nvPr/>
          </p:nvSpPr>
          <p:spPr>
            <a:xfrm>
              <a:off x="5914642" y="5002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08" name="Google Shape;6208;p41"/>
            <p:cNvSpPr/>
            <p:nvPr/>
          </p:nvSpPr>
          <p:spPr>
            <a:xfrm>
              <a:off x="5880606" y="260731"/>
              <a:ext cx="153163" cy="319660"/>
            </a:xfrm>
            <a:custGeom>
              <a:rect b="b" l="l" r="r" t="t"/>
              <a:pathLst>
                <a:path extrusionOk="0" h="319660" w="153163">
                  <a:moveTo>
                    <a:pt x="31623" y="7620"/>
                  </a:moveTo>
                  <a:lnTo>
                    <a:pt x="57150" y="0"/>
                  </a:lnTo>
                  <a:lnTo>
                    <a:pt x="78233" y="4318"/>
                  </a:lnTo>
                  <a:lnTo>
                    <a:pt x="94108"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8"/>
                  </a:lnTo>
                  <a:lnTo>
                    <a:pt x="7621" y="154559"/>
                  </a:lnTo>
                  <a:lnTo>
                    <a:pt x="0" y="94996"/>
                  </a:lnTo>
                  <a:lnTo>
                    <a:pt x="2413" y="62865"/>
                  </a:lnTo>
                  <a:lnTo>
                    <a:pt x="9652" y="39878"/>
                  </a:lnTo>
                  <a:lnTo>
                    <a:pt x="20193" y="20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09" name="Google Shape;6209;p41"/>
            <p:cNvSpPr/>
            <p:nvPr/>
          </p:nvSpPr>
          <p:spPr>
            <a:xfrm>
              <a:off x="5902704" y="357632"/>
              <a:ext cx="137288" cy="115698"/>
            </a:xfrm>
            <a:custGeom>
              <a:rect b="b" l="l" r="r" t="t"/>
              <a:pathLst>
                <a:path extrusionOk="0" h="115698" w="137288">
                  <a:moveTo>
                    <a:pt x="15875" y="22098"/>
                  </a:moveTo>
                  <a:lnTo>
                    <a:pt x="29718" y="11049"/>
                  </a:lnTo>
                  <a:lnTo>
                    <a:pt x="47498" y="3937"/>
                  </a:lnTo>
                  <a:lnTo>
                    <a:pt x="61468" y="1017"/>
                  </a:lnTo>
                  <a:lnTo>
                    <a:pt x="74423"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9" y="97028"/>
                  </a:lnTo>
                  <a:lnTo>
                    <a:pt x="106045" y="104140"/>
                  </a:lnTo>
                  <a:lnTo>
                    <a:pt x="94107" y="109982"/>
                  </a:lnTo>
                  <a:lnTo>
                    <a:pt x="83948"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10" name="Google Shape;6210;p41"/>
            <p:cNvSpPr/>
            <p:nvPr/>
          </p:nvSpPr>
          <p:spPr>
            <a:xfrm>
              <a:off x="5902704" y="357632"/>
              <a:ext cx="137288" cy="115698"/>
            </a:xfrm>
            <a:custGeom>
              <a:rect b="b" l="l" r="r" t="t"/>
              <a:pathLst>
                <a:path extrusionOk="0" h="115698" w="137288">
                  <a:moveTo>
                    <a:pt x="15875" y="22098"/>
                  </a:moveTo>
                  <a:lnTo>
                    <a:pt x="29718" y="11049"/>
                  </a:lnTo>
                  <a:lnTo>
                    <a:pt x="47498" y="3937"/>
                  </a:lnTo>
                  <a:lnTo>
                    <a:pt x="61468" y="1017"/>
                  </a:lnTo>
                  <a:lnTo>
                    <a:pt x="74423"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9" y="97028"/>
                  </a:lnTo>
                  <a:lnTo>
                    <a:pt x="106045" y="104140"/>
                  </a:lnTo>
                  <a:lnTo>
                    <a:pt x="94107" y="109982"/>
                  </a:lnTo>
                  <a:lnTo>
                    <a:pt x="83948"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6211" name="Google Shape;6211;p41"/>
          <p:cNvGrpSpPr/>
          <p:nvPr/>
        </p:nvGrpSpPr>
        <p:grpSpPr>
          <a:xfrm rot="-6783000">
            <a:off x="4432299" y="4356100"/>
            <a:ext cx="434849" cy="512065"/>
            <a:chOff x="4432299" y="4356100"/>
            <a:chExt cx="434849" cy="512065"/>
          </a:xfrm>
        </p:grpSpPr>
        <p:sp>
          <p:nvSpPr>
            <p:cNvPr id="6212" name="Google Shape;6212;p41"/>
            <p:cNvSpPr/>
            <p:nvPr/>
          </p:nvSpPr>
          <p:spPr>
            <a:xfrm>
              <a:off x="4738115" y="46089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13" name="Google Shape;6213;p41"/>
            <p:cNvSpPr/>
            <p:nvPr/>
          </p:nvSpPr>
          <p:spPr>
            <a:xfrm>
              <a:off x="4738115" y="46089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14" name="Google Shape;6214;p41"/>
            <p:cNvSpPr/>
            <p:nvPr/>
          </p:nvSpPr>
          <p:spPr>
            <a:xfrm>
              <a:off x="4807711" y="4406392"/>
              <a:ext cx="59437" cy="56643"/>
            </a:xfrm>
            <a:custGeom>
              <a:rect b="b" l="l" r="r" t="t"/>
              <a:pathLst>
                <a:path extrusionOk="0" h="56643" w="59437">
                  <a:moveTo>
                    <a:pt x="16256" y="56642"/>
                  </a:moveTo>
                  <a:lnTo>
                    <a:pt x="5715" y="26035"/>
                  </a:lnTo>
                  <a:lnTo>
                    <a:pt x="0" y="7747"/>
                  </a:lnTo>
                  <a:lnTo>
                    <a:pt x="7620" y="4318"/>
                  </a:lnTo>
                  <a:lnTo>
                    <a:pt x="17273" y="2032"/>
                  </a:lnTo>
                  <a:lnTo>
                    <a:pt x="26798"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9" y="16383"/>
                  </a:lnTo>
                  <a:lnTo>
                    <a:pt x="58929" y="19304"/>
                  </a:lnTo>
                  <a:lnTo>
                    <a:pt x="58548" y="21717"/>
                  </a:lnTo>
                  <a:lnTo>
                    <a:pt x="58039" y="21717"/>
                  </a:lnTo>
                  <a:lnTo>
                    <a:pt x="57531" y="23622"/>
                  </a:lnTo>
                  <a:lnTo>
                    <a:pt x="57023" y="24003"/>
                  </a:lnTo>
                  <a:lnTo>
                    <a:pt x="53212" y="30734"/>
                  </a:lnTo>
                  <a:lnTo>
                    <a:pt x="41274"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15" name="Google Shape;6215;p41"/>
            <p:cNvSpPr/>
            <p:nvPr/>
          </p:nvSpPr>
          <p:spPr>
            <a:xfrm>
              <a:off x="4807711" y="4406392"/>
              <a:ext cx="59437" cy="56643"/>
            </a:xfrm>
            <a:custGeom>
              <a:rect b="b" l="l" r="r" t="t"/>
              <a:pathLst>
                <a:path extrusionOk="0" h="56643" w="59437">
                  <a:moveTo>
                    <a:pt x="16256" y="56642"/>
                  </a:moveTo>
                  <a:lnTo>
                    <a:pt x="5715" y="26035"/>
                  </a:lnTo>
                  <a:lnTo>
                    <a:pt x="0" y="7747"/>
                  </a:lnTo>
                  <a:lnTo>
                    <a:pt x="7620" y="4318"/>
                  </a:lnTo>
                  <a:lnTo>
                    <a:pt x="17273" y="2032"/>
                  </a:lnTo>
                  <a:lnTo>
                    <a:pt x="26798"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9" y="16383"/>
                  </a:lnTo>
                  <a:lnTo>
                    <a:pt x="58929" y="19304"/>
                  </a:lnTo>
                  <a:lnTo>
                    <a:pt x="58548" y="21717"/>
                  </a:lnTo>
                  <a:lnTo>
                    <a:pt x="58039" y="21717"/>
                  </a:lnTo>
                  <a:lnTo>
                    <a:pt x="57531" y="23622"/>
                  </a:lnTo>
                  <a:lnTo>
                    <a:pt x="57023" y="24003"/>
                  </a:lnTo>
                  <a:lnTo>
                    <a:pt x="53212" y="30734"/>
                  </a:lnTo>
                  <a:lnTo>
                    <a:pt x="41274"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16" name="Google Shape;6216;p41"/>
            <p:cNvSpPr/>
            <p:nvPr/>
          </p:nvSpPr>
          <p:spPr>
            <a:xfrm>
              <a:off x="4432299" y="4624832"/>
              <a:ext cx="39880" cy="49023"/>
            </a:xfrm>
            <a:custGeom>
              <a:rect b="b" l="l" r="r" t="t"/>
              <a:pathLst>
                <a:path extrusionOk="0" h="49023" w="39880">
                  <a:moveTo>
                    <a:pt x="18288" y="0"/>
                  </a:moveTo>
                  <a:lnTo>
                    <a:pt x="31623" y="5715"/>
                  </a:lnTo>
                  <a:lnTo>
                    <a:pt x="39370" y="12065"/>
                  </a:lnTo>
                  <a:lnTo>
                    <a:pt x="39879"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17" name="Google Shape;6217;p41"/>
            <p:cNvSpPr/>
            <p:nvPr/>
          </p:nvSpPr>
          <p:spPr>
            <a:xfrm>
              <a:off x="4432299" y="4624832"/>
              <a:ext cx="39880" cy="49023"/>
            </a:xfrm>
            <a:custGeom>
              <a:rect b="b" l="l" r="r" t="t"/>
              <a:pathLst>
                <a:path extrusionOk="0" h="49023" w="39880">
                  <a:moveTo>
                    <a:pt x="18288" y="0"/>
                  </a:moveTo>
                  <a:lnTo>
                    <a:pt x="31623" y="5715"/>
                  </a:lnTo>
                  <a:lnTo>
                    <a:pt x="39370" y="12065"/>
                  </a:lnTo>
                  <a:lnTo>
                    <a:pt x="39879"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18" name="Google Shape;6218;p41"/>
            <p:cNvSpPr/>
            <p:nvPr/>
          </p:nvSpPr>
          <p:spPr>
            <a:xfrm>
              <a:off x="4458715" y="4595114"/>
              <a:ext cx="117603" cy="66168"/>
            </a:xfrm>
            <a:custGeom>
              <a:rect b="b" l="l" r="r" t="t"/>
              <a:pathLst>
                <a:path extrusionOk="0" h="66168" w="117603">
                  <a:moveTo>
                    <a:pt x="112776" y="0"/>
                  </a:moveTo>
                  <a:lnTo>
                    <a:pt x="117602" y="61468"/>
                  </a:lnTo>
                  <a:lnTo>
                    <a:pt x="104648" y="65278"/>
                  </a:lnTo>
                  <a:lnTo>
                    <a:pt x="93600" y="66167"/>
                  </a:lnTo>
                  <a:lnTo>
                    <a:pt x="73914" y="65278"/>
                  </a:lnTo>
                  <a:lnTo>
                    <a:pt x="9144" y="65278"/>
                  </a:lnTo>
                  <a:lnTo>
                    <a:pt x="0" y="51308"/>
                  </a:lnTo>
                  <a:lnTo>
                    <a:pt x="2413" y="39370"/>
                  </a:lnTo>
                  <a:lnTo>
                    <a:pt x="32639" y="28829"/>
                  </a:lnTo>
                  <a:lnTo>
                    <a:pt x="54229" y="18669"/>
                  </a:lnTo>
                  <a:lnTo>
                    <a:pt x="64263"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19" name="Google Shape;6219;p41"/>
            <p:cNvSpPr/>
            <p:nvPr/>
          </p:nvSpPr>
          <p:spPr>
            <a:xfrm>
              <a:off x="4772659" y="4404106"/>
              <a:ext cx="81535" cy="88266"/>
            </a:xfrm>
            <a:custGeom>
              <a:rect b="b" l="l" r="r" t="t"/>
              <a:pathLst>
                <a:path extrusionOk="0" h="88266" w="81535">
                  <a:moveTo>
                    <a:pt x="54737" y="0"/>
                  </a:moveTo>
                  <a:lnTo>
                    <a:pt x="65659" y="1905"/>
                  </a:lnTo>
                  <a:lnTo>
                    <a:pt x="73406" y="8128"/>
                  </a:lnTo>
                  <a:lnTo>
                    <a:pt x="81025" y="19558"/>
                  </a:lnTo>
                  <a:lnTo>
                    <a:pt x="81534" y="30226"/>
                  </a:lnTo>
                  <a:lnTo>
                    <a:pt x="78232" y="38354"/>
                  </a:lnTo>
                  <a:lnTo>
                    <a:pt x="71500" y="45974"/>
                  </a:lnTo>
                  <a:lnTo>
                    <a:pt x="60451" y="55118"/>
                  </a:lnTo>
                  <a:lnTo>
                    <a:pt x="48895" y="63246"/>
                  </a:lnTo>
                  <a:lnTo>
                    <a:pt x="35433" y="72898"/>
                  </a:lnTo>
                  <a:lnTo>
                    <a:pt x="1906"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20" name="Google Shape;6220;p41"/>
            <p:cNvSpPr/>
            <p:nvPr/>
          </p:nvSpPr>
          <p:spPr>
            <a:xfrm>
              <a:off x="4772659" y="4404106"/>
              <a:ext cx="81535" cy="88266"/>
            </a:xfrm>
            <a:custGeom>
              <a:rect b="b" l="l" r="r" t="t"/>
              <a:pathLst>
                <a:path extrusionOk="0" h="88266" w="81535">
                  <a:moveTo>
                    <a:pt x="54737" y="0"/>
                  </a:moveTo>
                  <a:lnTo>
                    <a:pt x="65659" y="1905"/>
                  </a:lnTo>
                  <a:lnTo>
                    <a:pt x="73406" y="8128"/>
                  </a:lnTo>
                  <a:lnTo>
                    <a:pt x="81025" y="19558"/>
                  </a:lnTo>
                  <a:lnTo>
                    <a:pt x="81534" y="30226"/>
                  </a:lnTo>
                  <a:lnTo>
                    <a:pt x="78232" y="38354"/>
                  </a:lnTo>
                  <a:lnTo>
                    <a:pt x="71500" y="45974"/>
                  </a:lnTo>
                  <a:lnTo>
                    <a:pt x="60451" y="55118"/>
                  </a:lnTo>
                  <a:lnTo>
                    <a:pt x="48895" y="63246"/>
                  </a:lnTo>
                  <a:lnTo>
                    <a:pt x="35433" y="72898"/>
                  </a:lnTo>
                  <a:lnTo>
                    <a:pt x="1906"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21" name="Google Shape;6221;p41"/>
            <p:cNvSpPr/>
            <p:nvPr/>
          </p:nvSpPr>
          <p:spPr>
            <a:xfrm>
              <a:off x="4645405" y="4646422"/>
              <a:ext cx="14480" cy="7240"/>
            </a:xfrm>
            <a:custGeom>
              <a:rect b="b" l="l" r="r" t="t"/>
              <a:pathLst>
                <a:path extrusionOk="0" h="7240" w="14480">
                  <a:moveTo>
                    <a:pt x="0" y="7239"/>
                  </a:moveTo>
                  <a:lnTo>
                    <a:pt x="3429" y="3810"/>
                  </a:lnTo>
                  <a:lnTo>
                    <a:pt x="3429" y="3429"/>
                  </a:lnTo>
                  <a:lnTo>
                    <a:pt x="7748" y="0"/>
                  </a:lnTo>
                  <a:lnTo>
                    <a:pt x="11557" y="0"/>
                  </a:lnTo>
                  <a:lnTo>
                    <a:pt x="14479" y="508"/>
                  </a:lnTo>
                  <a:lnTo>
                    <a:pt x="11049" y="508"/>
                  </a:lnTo>
                  <a:lnTo>
                    <a:pt x="8129"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22" name="Google Shape;6222;p41"/>
            <p:cNvSpPr/>
            <p:nvPr/>
          </p:nvSpPr>
          <p:spPr>
            <a:xfrm>
              <a:off x="4645405" y="4646422"/>
              <a:ext cx="14480" cy="7240"/>
            </a:xfrm>
            <a:custGeom>
              <a:rect b="b" l="l" r="r" t="t"/>
              <a:pathLst>
                <a:path extrusionOk="0" h="7240" w="14480">
                  <a:moveTo>
                    <a:pt x="0" y="7239"/>
                  </a:moveTo>
                  <a:lnTo>
                    <a:pt x="3429" y="3810"/>
                  </a:lnTo>
                  <a:lnTo>
                    <a:pt x="3429" y="3429"/>
                  </a:lnTo>
                  <a:lnTo>
                    <a:pt x="7748" y="0"/>
                  </a:lnTo>
                  <a:lnTo>
                    <a:pt x="11557" y="0"/>
                  </a:lnTo>
                  <a:lnTo>
                    <a:pt x="14479" y="508"/>
                  </a:lnTo>
                  <a:lnTo>
                    <a:pt x="11049" y="508"/>
                  </a:lnTo>
                  <a:lnTo>
                    <a:pt x="8129"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23" name="Google Shape;6223;p41"/>
            <p:cNvSpPr/>
            <p:nvPr/>
          </p:nvSpPr>
          <p:spPr>
            <a:xfrm>
              <a:off x="4563363" y="45667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24" name="Google Shape;6224;p41"/>
            <p:cNvSpPr/>
            <p:nvPr/>
          </p:nvSpPr>
          <p:spPr>
            <a:xfrm>
              <a:off x="4563363" y="45667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25" name="Google Shape;6225;p41"/>
            <p:cNvSpPr/>
            <p:nvPr/>
          </p:nvSpPr>
          <p:spPr>
            <a:xfrm>
              <a:off x="4693411" y="4421378"/>
              <a:ext cx="115699" cy="106046"/>
            </a:xfrm>
            <a:custGeom>
              <a:rect b="b" l="l" r="r" t="t"/>
              <a:pathLst>
                <a:path extrusionOk="0" h="106046" w="115699">
                  <a:moveTo>
                    <a:pt x="93092" y="0"/>
                  </a:moveTo>
                  <a:lnTo>
                    <a:pt x="109982" y="21082"/>
                  </a:lnTo>
                  <a:lnTo>
                    <a:pt x="115698"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26" name="Google Shape;6226;p41"/>
            <p:cNvSpPr/>
            <p:nvPr/>
          </p:nvSpPr>
          <p:spPr>
            <a:xfrm>
              <a:off x="4693411" y="4421378"/>
              <a:ext cx="115699" cy="106046"/>
            </a:xfrm>
            <a:custGeom>
              <a:rect b="b" l="l" r="r" t="t"/>
              <a:pathLst>
                <a:path extrusionOk="0" h="106046" w="115699">
                  <a:moveTo>
                    <a:pt x="93092" y="0"/>
                  </a:moveTo>
                  <a:lnTo>
                    <a:pt x="109982" y="21082"/>
                  </a:lnTo>
                  <a:lnTo>
                    <a:pt x="115698"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27" name="Google Shape;6227;p41"/>
            <p:cNvSpPr/>
            <p:nvPr/>
          </p:nvSpPr>
          <p:spPr>
            <a:xfrm>
              <a:off x="4792725" y="4356100"/>
              <a:ext cx="62485" cy="143002"/>
            </a:xfrm>
            <a:custGeom>
              <a:rect b="b" l="l" r="r" t="t"/>
              <a:pathLst>
                <a:path extrusionOk="0" h="143002" w="62485">
                  <a:moveTo>
                    <a:pt x="33655" y="22479"/>
                  </a:moveTo>
                  <a:lnTo>
                    <a:pt x="25528" y="16256"/>
                  </a:lnTo>
                  <a:lnTo>
                    <a:pt x="29845" y="3301"/>
                  </a:lnTo>
                  <a:lnTo>
                    <a:pt x="49022" y="0"/>
                  </a:lnTo>
                  <a:lnTo>
                    <a:pt x="62484" y="11938"/>
                  </a:lnTo>
                  <a:lnTo>
                    <a:pt x="57659" y="24384"/>
                  </a:lnTo>
                  <a:lnTo>
                    <a:pt x="48515" y="27813"/>
                  </a:lnTo>
                  <a:lnTo>
                    <a:pt x="16891" y="139573"/>
                  </a:lnTo>
                  <a:lnTo>
                    <a:pt x="0" y="143001"/>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28" name="Google Shape;6228;p41"/>
            <p:cNvSpPr/>
            <p:nvPr/>
          </p:nvSpPr>
          <p:spPr>
            <a:xfrm>
              <a:off x="4792725" y="4356100"/>
              <a:ext cx="62485" cy="143002"/>
            </a:xfrm>
            <a:custGeom>
              <a:rect b="b" l="l" r="r" t="t"/>
              <a:pathLst>
                <a:path extrusionOk="0" h="143002" w="62485">
                  <a:moveTo>
                    <a:pt x="33655" y="22479"/>
                  </a:moveTo>
                  <a:lnTo>
                    <a:pt x="25528" y="16256"/>
                  </a:lnTo>
                  <a:lnTo>
                    <a:pt x="29845" y="3301"/>
                  </a:lnTo>
                  <a:lnTo>
                    <a:pt x="49022" y="0"/>
                  </a:lnTo>
                  <a:lnTo>
                    <a:pt x="62484" y="11938"/>
                  </a:lnTo>
                  <a:lnTo>
                    <a:pt x="57659" y="24384"/>
                  </a:lnTo>
                  <a:lnTo>
                    <a:pt x="48515" y="27813"/>
                  </a:lnTo>
                  <a:lnTo>
                    <a:pt x="16891" y="139573"/>
                  </a:lnTo>
                  <a:lnTo>
                    <a:pt x="0" y="143001"/>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29" name="Google Shape;6229;p41"/>
            <p:cNvSpPr/>
            <p:nvPr/>
          </p:nvSpPr>
          <p:spPr>
            <a:xfrm>
              <a:off x="4758690" y="4694428"/>
              <a:ext cx="36449" cy="27814"/>
            </a:xfrm>
            <a:custGeom>
              <a:rect b="b" l="l" r="r" t="t"/>
              <a:pathLst>
                <a:path extrusionOk="0" h="27814" w="36449">
                  <a:moveTo>
                    <a:pt x="0" y="0"/>
                  </a:moveTo>
                  <a:lnTo>
                    <a:pt x="8635" y="3429"/>
                  </a:lnTo>
                  <a:lnTo>
                    <a:pt x="24510" y="13462"/>
                  </a:lnTo>
                  <a:lnTo>
                    <a:pt x="36448" y="27813"/>
                  </a:lnTo>
                  <a:lnTo>
                    <a:pt x="8635" y="8636"/>
                  </a:lnTo>
                  <a:lnTo>
                    <a:pt x="507"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30" name="Google Shape;6230;p41"/>
            <p:cNvSpPr/>
            <p:nvPr/>
          </p:nvSpPr>
          <p:spPr>
            <a:xfrm>
              <a:off x="4758690" y="4694428"/>
              <a:ext cx="36449" cy="27814"/>
            </a:xfrm>
            <a:custGeom>
              <a:rect b="b" l="l" r="r" t="t"/>
              <a:pathLst>
                <a:path extrusionOk="0" h="27814" w="36449">
                  <a:moveTo>
                    <a:pt x="0" y="0"/>
                  </a:moveTo>
                  <a:lnTo>
                    <a:pt x="8635" y="3429"/>
                  </a:lnTo>
                  <a:lnTo>
                    <a:pt x="24510" y="13462"/>
                  </a:lnTo>
                  <a:lnTo>
                    <a:pt x="36448" y="27813"/>
                  </a:lnTo>
                  <a:lnTo>
                    <a:pt x="8635" y="8636"/>
                  </a:lnTo>
                  <a:lnTo>
                    <a:pt x="507"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31" name="Google Shape;6231;p41"/>
            <p:cNvSpPr/>
            <p:nvPr/>
          </p:nvSpPr>
          <p:spPr>
            <a:xfrm>
              <a:off x="4755387" y="46771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32" name="Google Shape;6232;p41"/>
            <p:cNvSpPr/>
            <p:nvPr/>
          </p:nvSpPr>
          <p:spPr>
            <a:xfrm>
              <a:off x="4755387" y="46771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6233" name="Google Shape;6233;p41"/>
            <p:cNvCxnSpPr/>
            <p:nvPr/>
          </p:nvCxnSpPr>
          <p:spPr>
            <a:xfrm flipH="1">
              <a:off x="4687697" y="47731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6234" name="Google Shape;6234;p41"/>
            <p:cNvCxnSpPr/>
            <p:nvPr/>
          </p:nvCxnSpPr>
          <p:spPr>
            <a:xfrm rot="10800000">
              <a:off x="4664583" y="48087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6235" name="Google Shape;6235;p41"/>
            <p:cNvCxnSpPr/>
            <p:nvPr/>
          </p:nvCxnSpPr>
          <p:spPr>
            <a:xfrm rot="10800000">
              <a:off x="4676140" y="47875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6236" name="Google Shape;6236;p41"/>
            <p:cNvCxnSpPr/>
            <p:nvPr/>
          </p:nvCxnSpPr>
          <p:spPr>
            <a:xfrm rot="10800000">
              <a:off x="4669409" y="48249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6237" name="Google Shape;6237;p41"/>
            <p:cNvCxnSpPr/>
            <p:nvPr/>
          </p:nvCxnSpPr>
          <p:spPr>
            <a:xfrm rot="10800000">
              <a:off x="4704461" y="47505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6238" name="Google Shape;6238;p41"/>
            <p:cNvCxnSpPr/>
            <p:nvPr/>
          </p:nvCxnSpPr>
          <p:spPr>
            <a:xfrm flipH="1">
              <a:off x="4690491" y="47237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6239" name="Google Shape;6239;p41"/>
            <p:cNvCxnSpPr/>
            <p:nvPr/>
          </p:nvCxnSpPr>
          <p:spPr>
            <a:xfrm flipH="1">
              <a:off x="4679950" y="47607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6240" name="Google Shape;6240;p41"/>
            <p:cNvCxnSpPr/>
            <p:nvPr/>
          </p:nvCxnSpPr>
          <p:spPr>
            <a:xfrm flipH="1">
              <a:off x="4718431" y="4724146"/>
              <a:ext cx="14351" cy="97536"/>
            </a:xfrm>
            <a:prstGeom prst="straightConnector1">
              <a:avLst/>
            </a:prstGeom>
            <a:noFill/>
            <a:ln cap="flat" cmpd="sng" w="12700">
              <a:solidFill>
                <a:srgbClr val="804000"/>
              </a:solidFill>
              <a:prstDash val="solid"/>
              <a:round/>
              <a:headEnd len="sm" w="sm" type="none"/>
              <a:tailEnd len="sm" w="sm" type="none"/>
            </a:ln>
          </p:spPr>
        </p:cxnSp>
        <p:sp>
          <p:nvSpPr>
            <p:cNvPr id="6241" name="Google Shape;6241;p41"/>
            <p:cNvSpPr/>
            <p:nvPr/>
          </p:nvSpPr>
          <p:spPr>
            <a:xfrm>
              <a:off x="4652136" y="4493387"/>
              <a:ext cx="157989" cy="374778"/>
            </a:xfrm>
            <a:custGeom>
              <a:rect b="b" l="l" r="r" t="t"/>
              <a:pathLst>
                <a:path extrusionOk="0" h="374778" w="157989">
                  <a:moveTo>
                    <a:pt x="157988" y="0"/>
                  </a:moveTo>
                  <a:lnTo>
                    <a:pt x="103251" y="196215"/>
                  </a:lnTo>
                  <a:lnTo>
                    <a:pt x="111887" y="220218"/>
                  </a:lnTo>
                  <a:lnTo>
                    <a:pt x="116205" y="236601"/>
                  </a:lnTo>
                  <a:lnTo>
                    <a:pt x="99823" y="281686"/>
                  </a:lnTo>
                  <a:lnTo>
                    <a:pt x="98933" y="301371"/>
                  </a:lnTo>
                  <a:lnTo>
                    <a:pt x="96520" y="325374"/>
                  </a:lnTo>
                  <a:lnTo>
                    <a:pt x="82550" y="349885"/>
                  </a:lnTo>
                  <a:lnTo>
                    <a:pt x="64262" y="366649"/>
                  </a:lnTo>
                  <a:lnTo>
                    <a:pt x="37465" y="374777"/>
                  </a:lnTo>
                  <a:lnTo>
                    <a:pt x="10033" y="355092"/>
                  </a:lnTo>
                  <a:lnTo>
                    <a:pt x="0" y="332613"/>
                  </a:lnTo>
                  <a:lnTo>
                    <a:pt x="1398" y="306197"/>
                  </a:lnTo>
                  <a:lnTo>
                    <a:pt x="25908" y="277368"/>
                  </a:lnTo>
                  <a:lnTo>
                    <a:pt x="41275" y="251968"/>
                  </a:lnTo>
                  <a:lnTo>
                    <a:pt x="55245" y="224155"/>
                  </a:lnTo>
                  <a:lnTo>
                    <a:pt x="72517" y="212598"/>
                  </a:lnTo>
                  <a:lnTo>
                    <a:pt x="89789" y="199644"/>
                  </a:lnTo>
                  <a:lnTo>
                    <a:pt x="94107" y="211582"/>
                  </a:lnTo>
                  <a:lnTo>
                    <a:pt x="76835" y="220218"/>
                  </a:lnTo>
                  <a:lnTo>
                    <a:pt x="63373" y="231775"/>
                  </a:lnTo>
                  <a:lnTo>
                    <a:pt x="49023"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8"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42" name="Google Shape;6242;p41"/>
            <p:cNvSpPr/>
            <p:nvPr/>
          </p:nvSpPr>
          <p:spPr>
            <a:xfrm>
              <a:off x="4633467" y="4373372"/>
              <a:ext cx="159768" cy="80138"/>
            </a:xfrm>
            <a:custGeom>
              <a:rect b="b" l="l" r="r" t="t"/>
              <a:pathLst>
                <a:path extrusionOk="0" h="80138" w="159768">
                  <a:moveTo>
                    <a:pt x="59436" y="75310"/>
                  </a:moveTo>
                  <a:lnTo>
                    <a:pt x="45974" y="80137"/>
                  </a:lnTo>
                  <a:lnTo>
                    <a:pt x="0" y="21971"/>
                  </a:lnTo>
                  <a:lnTo>
                    <a:pt x="19686" y="9016"/>
                  </a:lnTo>
                  <a:lnTo>
                    <a:pt x="35942" y="888"/>
                  </a:lnTo>
                  <a:lnTo>
                    <a:pt x="55118" y="0"/>
                  </a:lnTo>
                  <a:lnTo>
                    <a:pt x="76708" y="2794"/>
                  </a:lnTo>
                  <a:lnTo>
                    <a:pt x="101727" y="6731"/>
                  </a:lnTo>
                  <a:lnTo>
                    <a:pt x="135255" y="15366"/>
                  </a:lnTo>
                  <a:lnTo>
                    <a:pt x="159767" y="22987"/>
                  </a:lnTo>
                  <a:lnTo>
                    <a:pt x="152654" y="54737"/>
                  </a:lnTo>
                  <a:lnTo>
                    <a:pt x="108967" y="56641"/>
                  </a:lnTo>
                  <a:lnTo>
                    <a:pt x="82931" y="5905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43" name="Google Shape;6243;p41"/>
            <p:cNvSpPr/>
            <p:nvPr/>
          </p:nvSpPr>
          <p:spPr>
            <a:xfrm>
              <a:off x="4772659" y="4383913"/>
              <a:ext cx="77217" cy="65787"/>
            </a:xfrm>
            <a:custGeom>
              <a:rect b="b" l="l" r="r" t="t"/>
              <a:pathLst>
                <a:path extrusionOk="0" h="65787" w="77217">
                  <a:moveTo>
                    <a:pt x="0" y="50419"/>
                  </a:moveTo>
                  <a:lnTo>
                    <a:pt x="3810" y="0"/>
                  </a:lnTo>
                  <a:lnTo>
                    <a:pt x="34544" y="11938"/>
                  </a:lnTo>
                  <a:lnTo>
                    <a:pt x="48895" y="7112"/>
                  </a:lnTo>
                  <a:lnTo>
                    <a:pt x="65277" y="8636"/>
                  </a:lnTo>
                  <a:lnTo>
                    <a:pt x="77216" y="22479"/>
                  </a:lnTo>
                  <a:lnTo>
                    <a:pt x="77216" y="50419"/>
                  </a:lnTo>
                  <a:lnTo>
                    <a:pt x="55119" y="65786"/>
                  </a:lnTo>
                  <a:lnTo>
                    <a:pt x="50419" y="54737"/>
                  </a:lnTo>
                  <a:lnTo>
                    <a:pt x="36450"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44" name="Google Shape;6244;p41"/>
            <p:cNvSpPr/>
            <p:nvPr/>
          </p:nvSpPr>
          <p:spPr>
            <a:xfrm>
              <a:off x="4750054" y="4602734"/>
              <a:ext cx="37974" cy="57151"/>
            </a:xfrm>
            <a:custGeom>
              <a:rect b="b" l="l" r="r" t="t"/>
              <a:pathLst>
                <a:path extrusionOk="0" h="57151" w="37974">
                  <a:moveTo>
                    <a:pt x="1397" y="41783"/>
                  </a:moveTo>
                  <a:lnTo>
                    <a:pt x="0" y="25908"/>
                  </a:lnTo>
                  <a:lnTo>
                    <a:pt x="6223" y="10160"/>
                  </a:lnTo>
                  <a:lnTo>
                    <a:pt x="13970" y="0"/>
                  </a:lnTo>
                  <a:lnTo>
                    <a:pt x="28829" y="1523"/>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45" name="Google Shape;6245;p41"/>
            <p:cNvSpPr/>
            <p:nvPr/>
          </p:nvSpPr>
          <p:spPr>
            <a:xfrm>
              <a:off x="4750054" y="4602734"/>
              <a:ext cx="37974" cy="57151"/>
            </a:xfrm>
            <a:custGeom>
              <a:rect b="b" l="l" r="r" t="t"/>
              <a:pathLst>
                <a:path extrusionOk="0" h="57151" w="37974">
                  <a:moveTo>
                    <a:pt x="1397" y="41783"/>
                  </a:moveTo>
                  <a:lnTo>
                    <a:pt x="0" y="25908"/>
                  </a:lnTo>
                  <a:lnTo>
                    <a:pt x="6223" y="10160"/>
                  </a:lnTo>
                  <a:lnTo>
                    <a:pt x="13970" y="0"/>
                  </a:lnTo>
                  <a:lnTo>
                    <a:pt x="28829" y="1523"/>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46" name="Google Shape;6246;p41"/>
            <p:cNvSpPr/>
            <p:nvPr/>
          </p:nvSpPr>
          <p:spPr>
            <a:xfrm>
              <a:off x="4748657" y="46363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47" name="Google Shape;6247;p41"/>
            <p:cNvSpPr/>
            <p:nvPr/>
          </p:nvSpPr>
          <p:spPr>
            <a:xfrm>
              <a:off x="4748657" y="46363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48" name="Google Shape;6248;p41"/>
            <p:cNvSpPr/>
            <p:nvPr/>
          </p:nvSpPr>
          <p:spPr>
            <a:xfrm>
              <a:off x="4631943" y="46277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49" name="Google Shape;6249;p41"/>
            <p:cNvSpPr/>
            <p:nvPr/>
          </p:nvSpPr>
          <p:spPr>
            <a:xfrm>
              <a:off x="4597907" y="4388231"/>
              <a:ext cx="153163" cy="319660"/>
            </a:xfrm>
            <a:custGeom>
              <a:rect b="b" l="l" r="r" t="t"/>
              <a:pathLst>
                <a:path extrusionOk="0" h="319660" w="153163">
                  <a:moveTo>
                    <a:pt x="31623" y="7620"/>
                  </a:moveTo>
                  <a:lnTo>
                    <a:pt x="57150" y="0"/>
                  </a:lnTo>
                  <a:lnTo>
                    <a:pt x="78233" y="4318"/>
                  </a:lnTo>
                  <a:lnTo>
                    <a:pt x="94108"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1" y="154559"/>
                  </a:lnTo>
                  <a:lnTo>
                    <a:pt x="0" y="94996"/>
                  </a:lnTo>
                  <a:lnTo>
                    <a:pt x="2413" y="62865"/>
                  </a:lnTo>
                  <a:lnTo>
                    <a:pt x="9652" y="39878"/>
                  </a:lnTo>
                  <a:lnTo>
                    <a:pt x="20193" y="20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50" name="Google Shape;6250;p41"/>
            <p:cNvSpPr/>
            <p:nvPr/>
          </p:nvSpPr>
          <p:spPr>
            <a:xfrm>
              <a:off x="4620005" y="4485132"/>
              <a:ext cx="137288" cy="115698"/>
            </a:xfrm>
            <a:custGeom>
              <a:rect b="b" l="l" r="r" t="t"/>
              <a:pathLst>
                <a:path extrusionOk="0" h="115698" w="137288">
                  <a:moveTo>
                    <a:pt x="15875" y="22098"/>
                  </a:moveTo>
                  <a:lnTo>
                    <a:pt x="29718" y="11049"/>
                  </a:lnTo>
                  <a:lnTo>
                    <a:pt x="47498" y="3937"/>
                  </a:lnTo>
                  <a:lnTo>
                    <a:pt x="61468" y="1016"/>
                  </a:lnTo>
                  <a:lnTo>
                    <a:pt x="74423"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9" y="97028"/>
                  </a:lnTo>
                  <a:lnTo>
                    <a:pt x="106045" y="104140"/>
                  </a:lnTo>
                  <a:lnTo>
                    <a:pt x="94107" y="109982"/>
                  </a:lnTo>
                  <a:lnTo>
                    <a:pt x="83948"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51" name="Google Shape;6251;p41"/>
            <p:cNvSpPr/>
            <p:nvPr/>
          </p:nvSpPr>
          <p:spPr>
            <a:xfrm>
              <a:off x="4620005" y="4485132"/>
              <a:ext cx="137288" cy="115698"/>
            </a:xfrm>
            <a:custGeom>
              <a:rect b="b" l="l" r="r" t="t"/>
              <a:pathLst>
                <a:path extrusionOk="0" h="115698" w="137288">
                  <a:moveTo>
                    <a:pt x="15875" y="22098"/>
                  </a:moveTo>
                  <a:lnTo>
                    <a:pt x="29718" y="11049"/>
                  </a:lnTo>
                  <a:lnTo>
                    <a:pt x="47498" y="3937"/>
                  </a:lnTo>
                  <a:lnTo>
                    <a:pt x="61468" y="1016"/>
                  </a:lnTo>
                  <a:lnTo>
                    <a:pt x="74423"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9" y="97028"/>
                  </a:lnTo>
                  <a:lnTo>
                    <a:pt x="106045" y="104140"/>
                  </a:lnTo>
                  <a:lnTo>
                    <a:pt x="94107" y="109982"/>
                  </a:lnTo>
                  <a:lnTo>
                    <a:pt x="83948"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cxnSp>
        <p:nvCxnSpPr>
          <p:cNvPr id="6252" name="Google Shape;6252;p41"/>
          <p:cNvCxnSpPr/>
          <p:nvPr/>
        </p:nvCxnSpPr>
        <p:spPr>
          <a:xfrm rot="10800000">
            <a:off x="4305300" y="2082800"/>
            <a:ext cx="596900" cy="660400"/>
          </a:xfrm>
          <a:prstGeom prst="straightConnector1">
            <a:avLst/>
          </a:prstGeom>
          <a:noFill/>
          <a:ln cap="flat" cmpd="sng" w="38100">
            <a:solidFill>
              <a:srgbClr val="000000"/>
            </a:solidFill>
            <a:prstDash val="solid"/>
            <a:round/>
            <a:headEnd len="sm" w="sm" type="none"/>
            <a:tailEnd len="med" w="med" type="triangle"/>
          </a:ln>
        </p:spPr>
      </p:cxnSp>
      <p:sp>
        <p:nvSpPr>
          <p:cNvPr id="6253" name="Google Shape;6253;p41"/>
          <p:cNvSpPr/>
          <p:nvPr/>
        </p:nvSpPr>
        <p:spPr>
          <a:xfrm>
            <a:off x="3543173" y="636016"/>
            <a:ext cx="84582" cy="84582"/>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54" name="Google Shape;6254;p41"/>
          <p:cNvSpPr txBox="1"/>
          <p:nvPr/>
        </p:nvSpPr>
        <p:spPr>
          <a:xfrm>
            <a:off x="2540000" y="3022600"/>
            <a:ext cx="2209800"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rgbClr val="000000"/>
                </a:solidFill>
                <a:latin typeface="Times"/>
                <a:ea typeface="Times"/>
                <a:cs typeface="Times"/>
                <a:sym typeface="Times"/>
              </a:rPr>
              <a:t>LSM</a:t>
            </a:r>
            <a:endParaRPr/>
          </a:p>
        </p:txBody>
      </p:sp>
      <p:sp>
        <p:nvSpPr>
          <p:cNvPr id="6255" name="Google Shape;6255;p41"/>
          <p:cNvSpPr txBox="1"/>
          <p:nvPr/>
        </p:nvSpPr>
        <p:spPr>
          <a:xfrm>
            <a:off x="4749800" y="2794000"/>
            <a:ext cx="2209800"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900">
                <a:solidFill>
                  <a:srgbClr val="000000"/>
                </a:solidFill>
                <a:latin typeface="Times"/>
                <a:ea typeface="Times"/>
                <a:cs typeface="Times"/>
                <a:sym typeface="Times"/>
              </a:rPr>
              <a:t>Long pole </a:t>
            </a:r>
            <a:endParaRPr/>
          </a:p>
        </p:txBody>
      </p:sp>
      <p:sp>
        <p:nvSpPr>
          <p:cNvPr id="6256" name="Google Shape;6256;p41"/>
          <p:cNvSpPr/>
          <p:nvPr/>
        </p:nvSpPr>
        <p:spPr>
          <a:xfrm>
            <a:off x="4408230" y="2962093"/>
            <a:ext cx="1064224" cy="921618"/>
          </a:xfrm>
          <a:custGeom>
            <a:rect b="b" l="l" r="r" t="t"/>
            <a:pathLst>
              <a:path extrusionOk="0" h="921618" w="1064224">
                <a:moveTo>
                  <a:pt x="798167" y="0"/>
                </a:moveTo>
                <a:lnTo>
                  <a:pt x="1064223" y="460809"/>
                </a:lnTo>
                <a:lnTo>
                  <a:pt x="798167" y="921617"/>
                </a:lnTo>
                <a:lnTo>
                  <a:pt x="266056" y="921617"/>
                </a:lnTo>
                <a:lnTo>
                  <a:pt x="0" y="460809"/>
                </a:lnTo>
                <a:lnTo>
                  <a:pt x="266056" y="0"/>
                </a:lnTo>
                <a:close/>
              </a:path>
            </a:pathLst>
          </a:custGeom>
          <a:solidFill>
            <a:schemeClr val="accent1">
              <a:alpha val="784"/>
            </a:schemeClr>
          </a:solidFill>
          <a:ln cap="flat" cmpd="sng" w="38100">
            <a:solidFill>
              <a:srgbClr val="C0C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6257" name="Google Shape;6257;p41"/>
          <p:cNvCxnSpPr/>
          <p:nvPr/>
        </p:nvCxnSpPr>
        <p:spPr>
          <a:xfrm flipH="1" rot="10800000">
            <a:off x="5676900" y="914400"/>
            <a:ext cx="152400" cy="647700"/>
          </a:xfrm>
          <a:prstGeom prst="straightConnector1">
            <a:avLst/>
          </a:prstGeom>
          <a:noFill/>
          <a:ln cap="flat" cmpd="sng" w="38100">
            <a:solidFill>
              <a:srgbClr val="C0C0C0"/>
            </a:solidFill>
            <a:prstDash val="solid"/>
            <a:round/>
            <a:headEnd len="sm" w="sm" type="none"/>
            <a:tailEnd len="med" w="med" type="triangle"/>
          </a:ln>
        </p:spPr>
      </p:cxnSp>
      <p:grpSp>
        <p:nvGrpSpPr>
          <p:cNvPr id="6258" name="Google Shape;6258;p41"/>
          <p:cNvGrpSpPr/>
          <p:nvPr/>
        </p:nvGrpSpPr>
        <p:grpSpPr>
          <a:xfrm rot="5400000">
            <a:off x="4711698" y="3555999"/>
            <a:ext cx="434849" cy="512065"/>
            <a:chOff x="4711698" y="3555999"/>
            <a:chExt cx="434849" cy="512065"/>
          </a:xfrm>
        </p:grpSpPr>
        <p:sp>
          <p:nvSpPr>
            <p:cNvPr id="6259" name="Google Shape;6259;p41"/>
            <p:cNvSpPr/>
            <p:nvPr/>
          </p:nvSpPr>
          <p:spPr>
            <a:xfrm>
              <a:off x="5017515" y="3808856"/>
              <a:ext cx="25910" cy="49912"/>
            </a:xfrm>
            <a:custGeom>
              <a:rect b="b" l="l" r="r" t="t"/>
              <a:pathLst>
                <a:path extrusionOk="0" h="49912" w="25910">
                  <a:moveTo>
                    <a:pt x="9018" y="49911"/>
                  </a:moveTo>
                  <a:lnTo>
                    <a:pt x="8129" y="15367"/>
                  </a:lnTo>
                  <a:lnTo>
                    <a:pt x="0" y="13970"/>
                  </a:lnTo>
                  <a:lnTo>
                    <a:pt x="25909" y="0"/>
                  </a:lnTo>
                  <a:lnTo>
                    <a:pt x="25909"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60" name="Google Shape;6260;p41"/>
            <p:cNvSpPr/>
            <p:nvPr/>
          </p:nvSpPr>
          <p:spPr>
            <a:xfrm>
              <a:off x="5017515" y="3808856"/>
              <a:ext cx="25910" cy="49912"/>
            </a:xfrm>
            <a:custGeom>
              <a:rect b="b" l="l" r="r" t="t"/>
              <a:pathLst>
                <a:path extrusionOk="0" h="49912" w="25910">
                  <a:moveTo>
                    <a:pt x="9018" y="49911"/>
                  </a:moveTo>
                  <a:lnTo>
                    <a:pt x="8129" y="15367"/>
                  </a:lnTo>
                  <a:lnTo>
                    <a:pt x="0" y="13970"/>
                  </a:lnTo>
                  <a:lnTo>
                    <a:pt x="25909" y="0"/>
                  </a:lnTo>
                  <a:lnTo>
                    <a:pt x="25909"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61" name="Google Shape;6261;p41"/>
            <p:cNvSpPr/>
            <p:nvPr/>
          </p:nvSpPr>
          <p:spPr>
            <a:xfrm>
              <a:off x="5087110" y="3606292"/>
              <a:ext cx="59437" cy="56643"/>
            </a:xfrm>
            <a:custGeom>
              <a:rect b="b" l="l" r="r" t="t"/>
              <a:pathLst>
                <a:path extrusionOk="0" h="56643" w="59437">
                  <a:moveTo>
                    <a:pt x="16256" y="56642"/>
                  </a:moveTo>
                  <a:lnTo>
                    <a:pt x="5715" y="26033"/>
                  </a:lnTo>
                  <a:lnTo>
                    <a:pt x="0" y="7746"/>
                  </a:lnTo>
                  <a:lnTo>
                    <a:pt x="7620" y="4317"/>
                  </a:lnTo>
                  <a:lnTo>
                    <a:pt x="17274" y="2031"/>
                  </a:lnTo>
                  <a:lnTo>
                    <a:pt x="26799" y="507"/>
                  </a:lnTo>
                  <a:lnTo>
                    <a:pt x="40259" y="0"/>
                  </a:lnTo>
                  <a:lnTo>
                    <a:pt x="50292" y="2413"/>
                  </a:lnTo>
                  <a:lnTo>
                    <a:pt x="51309" y="2920"/>
                  </a:lnTo>
                  <a:lnTo>
                    <a:pt x="51309" y="3428"/>
                  </a:lnTo>
                  <a:lnTo>
                    <a:pt x="53721" y="4317"/>
                  </a:lnTo>
                  <a:lnTo>
                    <a:pt x="56134" y="7239"/>
                  </a:lnTo>
                  <a:lnTo>
                    <a:pt x="57531" y="8635"/>
                  </a:lnTo>
                  <a:lnTo>
                    <a:pt x="58040" y="9652"/>
                  </a:lnTo>
                  <a:lnTo>
                    <a:pt x="58040" y="10159"/>
                  </a:lnTo>
                  <a:lnTo>
                    <a:pt x="59436" y="14985"/>
                  </a:lnTo>
                  <a:lnTo>
                    <a:pt x="58930" y="16382"/>
                  </a:lnTo>
                  <a:lnTo>
                    <a:pt x="58930" y="19303"/>
                  </a:lnTo>
                  <a:lnTo>
                    <a:pt x="58549" y="21716"/>
                  </a:lnTo>
                  <a:lnTo>
                    <a:pt x="58040" y="21716"/>
                  </a:lnTo>
                  <a:lnTo>
                    <a:pt x="57531" y="23621"/>
                  </a:lnTo>
                  <a:lnTo>
                    <a:pt x="57023" y="24003"/>
                  </a:lnTo>
                  <a:lnTo>
                    <a:pt x="53213" y="30733"/>
                  </a:lnTo>
                  <a:lnTo>
                    <a:pt x="41275" y="42798"/>
                  </a:lnTo>
                  <a:lnTo>
                    <a:pt x="38354" y="44195"/>
                  </a:lnTo>
                  <a:lnTo>
                    <a:pt x="37846" y="44704"/>
                  </a:lnTo>
                  <a:lnTo>
                    <a:pt x="30607" y="49529"/>
                  </a:lnTo>
                  <a:lnTo>
                    <a:pt x="21082" y="54355"/>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62" name="Google Shape;6262;p41"/>
            <p:cNvSpPr/>
            <p:nvPr/>
          </p:nvSpPr>
          <p:spPr>
            <a:xfrm>
              <a:off x="5087110" y="3606292"/>
              <a:ext cx="59437" cy="56643"/>
            </a:xfrm>
            <a:custGeom>
              <a:rect b="b" l="l" r="r" t="t"/>
              <a:pathLst>
                <a:path extrusionOk="0" h="56643" w="59437">
                  <a:moveTo>
                    <a:pt x="16256" y="56642"/>
                  </a:moveTo>
                  <a:lnTo>
                    <a:pt x="5715" y="26033"/>
                  </a:lnTo>
                  <a:lnTo>
                    <a:pt x="0" y="7746"/>
                  </a:lnTo>
                  <a:lnTo>
                    <a:pt x="7620" y="4317"/>
                  </a:lnTo>
                  <a:lnTo>
                    <a:pt x="17274" y="2031"/>
                  </a:lnTo>
                  <a:lnTo>
                    <a:pt x="26799" y="507"/>
                  </a:lnTo>
                  <a:lnTo>
                    <a:pt x="40259" y="0"/>
                  </a:lnTo>
                  <a:lnTo>
                    <a:pt x="50292" y="2413"/>
                  </a:lnTo>
                  <a:lnTo>
                    <a:pt x="51309" y="2920"/>
                  </a:lnTo>
                  <a:lnTo>
                    <a:pt x="51309" y="3428"/>
                  </a:lnTo>
                  <a:lnTo>
                    <a:pt x="53721" y="4317"/>
                  </a:lnTo>
                  <a:lnTo>
                    <a:pt x="56134" y="7239"/>
                  </a:lnTo>
                  <a:lnTo>
                    <a:pt x="57531" y="8635"/>
                  </a:lnTo>
                  <a:lnTo>
                    <a:pt x="58040" y="9652"/>
                  </a:lnTo>
                  <a:lnTo>
                    <a:pt x="58040" y="10159"/>
                  </a:lnTo>
                  <a:lnTo>
                    <a:pt x="59436" y="14985"/>
                  </a:lnTo>
                  <a:lnTo>
                    <a:pt x="58930" y="16382"/>
                  </a:lnTo>
                  <a:lnTo>
                    <a:pt x="58930" y="19303"/>
                  </a:lnTo>
                  <a:lnTo>
                    <a:pt x="58549" y="21716"/>
                  </a:lnTo>
                  <a:lnTo>
                    <a:pt x="58040" y="21716"/>
                  </a:lnTo>
                  <a:lnTo>
                    <a:pt x="57531" y="23621"/>
                  </a:lnTo>
                  <a:lnTo>
                    <a:pt x="57023" y="24003"/>
                  </a:lnTo>
                  <a:lnTo>
                    <a:pt x="53213" y="30733"/>
                  </a:lnTo>
                  <a:lnTo>
                    <a:pt x="41275" y="42798"/>
                  </a:lnTo>
                  <a:lnTo>
                    <a:pt x="38354" y="44195"/>
                  </a:lnTo>
                  <a:lnTo>
                    <a:pt x="37846" y="44704"/>
                  </a:lnTo>
                  <a:lnTo>
                    <a:pt x="30607" y="49529"/>
                  </a:lnTo>
                  <a:lnTo>
                    <a:pt x="21082" y="5435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63" name="Google Shape;6263;p41"/>
            <p:cNvSpPr/>
            <p:nvPr/>
          </p:nvSpPr>
          <p:spPr>
            <a:xfrm>
              <a:off x="4711698" y="3824731"/>
              <a:ext cx="39881" cy="49023"/>
            </a:xfrm>
            <a:custGeom>
              <a:rect b="b" l="l" r="r" t="t"/>
              <a:pathLst>
                <a:path extrusionOk="0" h="49023" w="39881">
                  <a:moveTo>
                    <a:pt x="18288" y="0"/>
                  </a:moveTo>
                  <a:lnTo>
                    <a:pt x="31623" y="5715"/>
                  </a:lnTo>
                  <a:lnTo>
                    <a:pt x="39371" y="12065"/>
                  </a:lnTo>
                  <a:lnTo>
                    <a:pt x="39880"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64" name="Google Shape;6264;p41"/>
            <p:cNvSpPr/>
            <p:nvPr/>
          </p:nvSpPr>
          <p:spPr>
            <a:xfrm>
              <a:off x="4711698" y="3824731"/>
              <a:ext cx="39881" cy="49023"/>
            </a:xfrm>
            <a:custGeom>
              <a:rect b="b" l="l" r="r" t="t"/>
              <a:pathLst>
                <a:path extrusionOk="0" h="49023" w="39881">
                  <a:moveTo>
                    <a:pt x="18288" y="0"/>
                  </a:moveTo>
                  <a:lnTo>
                    <a:pt x="31623" y="5715"/>
                  </a:lnTo>
                  <a:lnTo>
                    <a:pt x="39371" y="12065"/>
                  </a:lnTo>
                  <a:lnTo>
                    <a:pt x="39880"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65" name="Google Shape;6265;p41"/>
            <p:cNvSpPr/>
            <p:nvPr/>
          </p:nvSpPr>
          <p:spPr>
            <a:xfrm>
              <a:off x="4738115" y="3795013"/>
              <a:ext cx="117604" cy="66168"/>
            </a:xfrm>
            <a:custGeom>
              <a:rect b="b" l="l" r="r" t="t"/>
              <a:pathLst>
                <a:path extrusionOk="0" h="66168" w="117604">
                  <a:moveTo>
                    <a:pt x="112777" y="0"/>
                  </a:moveTo>
                  <a:lnTo>
                    <a:pt x="117603" y="61468"/>
                  </a:lnTo>
                  <a:lnTo>
                    <a:pt x="104649" y="65278"/>
                  </a:lnTo>
                  <a:lnTo>
                    <a:pt x="93600" y="66167"/>
                  </a:lnTo>
                  <a:lnTo>
                    <a:pt x="73915" y="65278"/>
                  </a:lnTo>
                  <a:lnTo>
                    <a:pt x="9144" y="65278"/>
                  </a:lnTo>
                  <a:lnTo>
                    <a:pt x="0" y="51308"/>
                  </a:lnTo>
                  <a:lnTo>
                    <a:pt x="2413" y="39370"/>
                  </a:lnTo>
                  <a:lnTo>
                    <a:pt x="32640" y="28829"/>
                  </a:lnTo>
                  <a:lnTo>
                    <a:pt x="54230" y="18669"/>
                  </a:lnTo>
                  <a:lnTo>
                    <a:pt x="64263" y="14859"/>
                  </a:lnTo>
                  <a:lnTo>
                    <a:pt x="82043"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66" name="Google Shape;6266;p41"/>
            <p:cNvSpPr/>
            <p:nvPr/>
          </p:nvSpPr>
          <p:spPr>
            <a:xfrm>
              <a:off x="5052058" y="3604005"/>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4"/>
                  </a:lnTo>
                  <a:lnTo>
                    <a:pt x="35433" y="72898"/>
                  </a:lnTo>
                  <a:lnTo>
                    <a:pt x="1907"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67" name="Google Shape;6267;p41"/>
            <p:cNvSpPr/>
            <p:nvPr/>
          </p:nvSpPr>
          <p:spPr>
            <a:xfrm>
              <a:off x="5052058" y="3604005"/>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4"/>
                  </a:lnTo>
                  <a:lnTo>
                    <a:pt x="35433" y="72898"/>
                  </a:lnTo>
                  <a:lnTo>
                    <a:pt x="1907"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68" name="Google Shape;6268;p41"/>
            <p:cNvSpPr/>
            <p:nvPr/>
          </p:nvSpPr>
          <p:spPr>
            <a:xfrm>
              <a:off x="4924806" y="3846321"/>
              <a:ext cx="14479" cy="7240"/>
            </a:xfrm>
            <a:custGeom>
              <a:rect b="b" l="l" r="r" t="t"/>
              <a:pathLst>
                <a:path extrusionOk="0" h="7240" w="14479">
                  <a:moveTo>
                    <a:pt x="0" y="7239"/>
                  </a:moveTo>
                  <a:lnTo>
                    <a:pt x="3428" y="3810"/>
                  </a:lnTo>
                  <a:lnTo>
                    <a:pt x="3428"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69" name="Google Shape;6269;p41"/>
            <p:cNvSpPr/>
            <p:nvPr/>
          </p:nvSpPr>
          <p:spPr>
            <a:xfrm>
              <a:off x="4924806" y="3846321"/>
              <a:ext cx="14479" cy="7240"/>
            </a:xfrm>
            <a:custGeom>
              <a:rect b="b" l="l" r="r" t="t"/>
              <a:pathLst>
                <a:path extrusionOk="0" h="7240" w="14479">
                  <a:moveTo>
                    <a:pt x="0" y="7239"/>
                  </a:moveTo>
                  <a:lnTo>
                    <a:pt x="3428" y="3810"/>
                  </a:lnTo>
                  <a:lnTo>
                    <a:pt x="3428"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70" name="Google Shape;6270;p41"/>
            <p:cNvSpPr/>
            <p:nvPr/>
          </p:nvSpPr>
          <p:spPr>
            <a:xfrm>
              <a:off x="4842762" y="3766692"/>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71" name="Google Shape;6271;p41"/>
            <p:cNvSpPr/>
            <p:nvPr/>
          </p:nvSpPr>
          <p:spPr>
            <a:xfrm>
              <a:off x="4842762" y="3766692"/>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72" name="Google Shape;6272;p41"/>
            <p:cNvSpPr/>
            <p:nvPr/>
          </p:nvSpPr>
          <p:spPr>
            <a:xfrm>
              <a:off x="4972810" y="3621277"/>
              <a:ext cx="115700" cy="106046"/>
            </a:xfrm>
            <a:custGeom>
              <a:rect b="b" l="l" r="r" t="t"/>
              <a:pathLst>
                <a:path extrusionOk="0" h="106046" w="115700">
                  <a:moveTo>
                    <a:pt x="93093" y="0"/>
                  </a:moveTo>
                  <a:lnTo>
                    <a:pt x="109982" y="21082"/>
                  </a:lnTo>
                  <a:lnTo>
                    <a:pt x="115699" y="42672"/>
                  </a:lnTo>
                  <a:lnTo>
                    <a:pt x="109474" y="65659"/>
                  </a:lnTo>
                  <a:lnTo>
                    <a:pt x="35052" y="106045"/>
                  </a:lnTo>
                  <a:lnTo>
                    <a:pt x="0" y="1384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73" name="Google Shape;6273;p41"/>
            <p:cNvSpPr/>
            <p:nvPr/>
          </p:nvSpPr>
          <p:spPr>
            <a:xfrm>
              <a:off x="4972810" y="3621277"/>
              <a:ext cx="115700" cy="106046"/>
            </a:xfrm>
            <a:custGeom>
              <a:rect b="b" l="l" r="r" t="t"/>
              <a:pathLst>
                <a:path extrusionOk="0" h="106046" w="115700">
                  <a:moveTo>
                    <a:pt x="93093" y="0"/>
                  </a:moveTo>
                  <a:lnTo>
                    <a:pt x="109982" y="21082"/>
                  </a:lnTo>
                  <a:lnTo>
                    <a:pt x="115699" y="42672"/>
                  </a:lnTo>
                  <a:lnTo>
                    <a:pt x="109474" y="65659"/>
                  </a:lnTo>
                  <a:lnTo>
                    <a:pt x="35052" y="106045"/>
                  </a:lnTo>
                  <a:lnTo>
                    <a:pt x="0" y="13844"/>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74" name="Google Shape;6274;p41"/>
            <p:cNvSpPr/>
            <p:nvPr/>
          </p:nvSpPr>
          <p:spPr>
            <a:xfrm>
              <a:off x="5072125" y="3555999"/>
              <a:ext cx="62484" cy="143002"/>
            </a:xfrm>
            <a:custGeom>
              <a:rect b="b" l="l" r="r" t="t"/>
              <a:pathLst>
                <a:path extrusionOk="0" h="143002" w="62484">
                  <a:moveTo>
                    <a:pt x="33654" y="22479"/>
                  </a:moveTo>
                  <a:lnTo>
                    <a:pt x="25528" y="16256"/>
                  </a:lnTo>
                  <a:lnTo>
                    <a:pt x="29844" y="3302"/>
                  </a:lnTo>
                  <a:lnTo>
                    <a:pt x="49021" y="0"/>
                  </a:lnTo>
                  <a:lnTo>
                    <a:pt x="62483" y="11938"/>
                  </a:lnTo>
                  <a:lnTo>
                    <a:pt x="57659" y="24384"/>
                  </a:lnTo>
                  <a:lnTo>
                    <a:pt x="48515" y="27813"/>
                  </a:lnTo>
                  <a:lnTo>
                    <a:pt x="16890" y="139573"/>
                  </a:lnTo>
                  <a:lnTo>
                    <a:pt x="0" y="143001"/>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75" name="Google Shape;6275;p41"/>
            <p:cNvSpPr/>
            <p:nvPr/>
          </p:nvSpPr>
          <p:spPr>
            <a:xfrm>
              <a:off x="5072125" y="3555999"/>
              <a:ext cx="62484" cy="143002"/>
            </a:xfrm>
            <a:custGeom>
              <a:rect b="b" l="l" r="r" t="t"/>
              <a:pathLst>
                <a:path extrusionOk="0" h="143002" w="62484">
                  <a:moveTo>
                    <a:pt x="33654" y="22479"/>
                  </a:moveTo>
                  <a:lnTo>
                    <a:pt x="25528" y="16256"/>
                  </a:lnTo>
                  <a:lnTo>
                    <a:pt x="29844" y="3302"/>
                  </a:lnTo>
                  <a:lnTo>
                    <a:pt x="49021" y="0"/>
                  </a:lnTo>
                  <a:lnTo>
                    <a:pt x="62483" y="11938"/>
                  </a:lnTo>
                  <a:lnTo>
                    <a:pt x="57659" y="24384"/>
                  </a:lnTo>
                  <a:lnTo>
                    <a:pt x="48515" y="27813"/>
                  </a:lnTo>
                  <a:lnTo>
                    <a:pt x="16890" y="139573"/>
                  </a:lnTo>
                  <a:lnTo>
                    <a:pt x="0" y="143001"/>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76" name="Google Shape;6276;p41"/>
            <p:cNvSpPr/>
            <p:nvPr/>
          </p:nvSpPr>
          <p:spPr>
            <a:xfrm>
              <a:off x="5038090" y="3894327"/>
              <a:ext cx="36448" cy="27814"/>
            </a:xfrm>
            <a:custGeom>
              <a:rect b="b" l="l" r="r" t="t"/>
              <a:pathLst>
                <a:path extrusionOk="0" h="27814" w="36448">
                  <a:moveTo>
                    <a:pt x="0" y="0"/>
                  </a:moveTo>
                  <a:lnTo>
                    <a:pt x="8635" y="3429"/>
                  </a:lnTo>
                  <a:lnTo>
                    <a:pt x="24510" y="13462"/>
                  </a:lnTo>
                  <a:lnTo>
                    <a:pt x="36447" y="27813"/>
                  </a:lnTo>
                  <a:lnTo>
                    <a:pt x="8635" y="8636"/>
                  </a:lnTo>
                  <a:lnTo>
                    <a:pt x="506"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77" name="Google Shape;6277;p41"/>
            <p:cNvSpPr/>
            <p:nvPr/>
          </p:nvSpPr>
          <p:spPr>
            <a:xfrm>
              <a:off x="5038090" y="3894327"/>
              <a:ext cx="36448" cy="27814"/>
            </a:xfrm>
            <a:custGeom>
              <a:rect b="b" l="l" r="r" t="t"/>
              <a:pathLst>
                <a:path extrusionOk="0" h="27814" w="36448">
                  <a:moveTo>
                    <a:pt x="0" y="0"/>
                  </a:moveTo>
                  <a:lnTo>
                    <a:pt x="8635" y="3429"/>
                  </a:lnTo>
                  <a:lnTo>
                    <a:pt x="24510" y="13462"/>
                  </a:lnTo>
                  <a:lnTo>
                    <a:pt x="36447" y="27813"/>
                  </a:lnTo>
                  <a:lnTo>
                    <a:pt x="8635" y="8636"/>
                  </a:lnTo>
                  <a:lnTo>
                    <a:pt x="506"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78" name="Google Shape;6278;p41"/>
            <p:cNvSpPr/>
            <p:nvPr/>
          </p:nvSpPr>
          <p:spPr>
            <a:xfrm>
              <a:off x="5034786" y="3877055"/>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79" name="Google Shape;6279;p41"/>
            <p:cNvSpPr/>
            <p:nvPr/>
          </p:nvSpPr>
          <p:spPr>
            <a:xfrm>
              <a:off x="5034786" y="3877055"/>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6280" name="Google Shape;6280;p41"/>
            <p:cNvCxnSpPr/>
            <p:nvPr/>
          </p:nvCxnSpPr>
          <p:spPr>
            <a:xfrm flipH="1">
              <a:off x="4967096" y="3973067"/>
              <a:ext cx="48896" cy="3810"/>
            </a:xfrm>
            <a:prstGeom prst="straightConnector1">
              <a:avLst/>
            </a:prstGeom>
            <a:noFill/>
            <a:ln cap="flat" cmpd="sng" w="12700">
              <a:solidFill>
                <a:srgbClr val="804000"/>
              </a:solidFill>
              <a:prstDash val="solid"/>
              <a:round/>
              <a:headEnd len="sm" w="sm" type="none"/>
              <a:tailEnd len="sm" w="sm" type="none"/>
            </a:ln>
          </p:spPr>
        </p:cxnSp>
        <p:cxnSp>
          <p:nvCxnSpPr>
            <p:cNvPr id="6281" name="Google Shape;6281;p41"/>
            <p:cNvCxnSpPr/>
            <p:nvPr/>
          </p:nvCxnSpPr>
          <p:spPr>
            <a:xfrm rot="10800000">
              <a:off x="4943983" y="4008627"/>
              <a:ext cx="65278" cy="2413"/>
            </a:xfrm>
            <a:prstGeom prst="straightConnector1">
              <a:avLst/>
            </a:prstGeom>
            <a:noFill/>
            <a:ln cap="flat" cmpd="sng" w="12700">
              <a:solidFill>
                <a:srgbClr val="804000"/>
              </a:solidFill>
              <a:prstDash val="solid"/>
              <a:round/>
              <a:headEnd len="sm" w="sm" type="none"/>
              <a:tailEnd len="sm" w="sm" type="none"/>
            </a:ln>
          </p:spPr>
        </p:cxnSp>
        <p:cxnSp>
          <p:nvCxnSpPr>
            <p:cNvPr id="6282" name="Google Shape;6282;p41"/>
            <p:cNvCxnSpPr/>
            <p:nvPr/>
          </p:nvCxnSpPr>
          <p:spPr>
            <a:xfrm rot="10800000">
              <a:off x="4955540" y="3987418"/>
              <a:ext cx="54229" cy="1905"/>
            </a:xfrm>
            <a:prstGeom prst="straightConnector1">
              <a:avLst/>
            </a:prstGeom>
            <a:noFill/>
            <a:ln cap="flat" cmpd="sng" w="12700">
              <a:solidFill>
                <a:srgbClr val="804000"/>
              </a:solidFill>
              <a:prstDash val="solid"/>
              <a:round/>
              <a:headEnd len="sm" w="sm" type="none"/>
              <a:tailEnd len="sm" w="sm" type="none"/>
            </a:ln>
          </p:spPr>
        </p:cxnSp>
        <p:cxnSp>
          <p:nvCxnSpPr>
            <p:cNvPr id="6283" name="Google Shape;6283;p41"/>
            <p:cNvCxnSpPr/>
            <p:nvPr/>
          </p:nvCxnSpPr>
          <p:spPr>
            <a:xfrm rot="10800000">
              <a:off x="4948809" y="4024883"/>
              <a:ext cx="48513" cy="7239"/>
            </a:xfrm>
            <a:prstGeom prst="straightConnector1">
              <a:avLst/>
            </a:prstGeom>
            <a:noFill/>
            <a:ln cap="flat" cmpd="sng" w="12700">
              <a:solidFill>
                <a:srgbClr val="804000"/>
              </a:solidFill>
              <a:prstDash val="solid"/>
              <a:round/>
              <a:headEnd len="sm" w="sm" type="none"/>
              <a:tailEnd len="sm" w="sm" type="none"/>
            </a:ln>
          </p:spPr>
        </p:cxnSp>
        <p:cxnSp>
          <p:nvCxnSpPr>
            <p:cNvPr id="6284" name="Google Shape;6284;p41"/>
            <p:cNvCxnSpPr/>
            <p:nvPr/>
          </p:nvCxnSpPr>
          <p:spPr>
            <a:xfrm rot="10800000">
              <a:off x="4983861" y="3950461"/>
              <a:ext cx="37973" cy="6731"/>
            </a:xfrm>
            <a:prstGeom prst="straightConnector1">
              <a:avLst/>
            </a:prstGeom>
            <a:noFill/>
            <a:ln cap="flat" cmpd="sng" w="12700">
              <a:solidFill>
                <a:srgbClr val="804000"/>
              </a:solidFill>
              <a:prstDash val="solid"/>
              <a:round/>
              <a:headEnd len="sm" w="sm" type="none"/>
              <a:tailEnd len="sm" w="sm" type="none"/>
            </a:ln>
          </p:spPr>
        </p:cxnSp>
        <p:cxnSp>
          <p:nvCxnSpPr>
            <p:cNvPr id="6285" name="Google Shape;6285;p41"/>
            <p:cNvCxnSpPr/>
            <p:nvPr/>
          </p:nvCxnSpPr>
          <p:spPr>
            <a:xfrm flipH="1">
              <a:off x="4969890" y="3923664"/>
              <a:ext cx="31243" cy="123825"/>
            </a:xfrm>
            <a:prstGeom prst="straightConnector1">
              <a:avLst/>
            </a:prstGeom>
            <a:noFill/>
            <a:ln cap="flat" cmpd="sng" w="12700">
              <a:solidFill>
                <a:srgbClr val="804000"/>
              </a:solidFill>
              <a:prstDash val="solid"/>
              <a:round/>
              <a:headEnd len="sm" w="sm" type="none"/>
              <a:tailEnd len="sm" w="sm" type="none"/>
            </a:ln>
          </p:spPr>
        </p:cxnSp>
        <p:cxnSp>
          <p:nvCxnSpPr>
            <p:cNvPr id="6286" name="Google Shape;6286;p41"/>
            <p:cNvCxnSpPr/>
            <p:nvPr/>
          </p:nvCxnSpPr>
          <p:spPr>
            <a:xfrm flipH="1">
              <a:off x="4959350" y="3960621"/>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6287" name="Google Shape;6287;p41"/>
            <p:cNvCxnSpPr/>
            <p:nvPr/>
          </p:nvCxnSpPr>
          <p:spPr>
            <a:xfrm flipH="1">
              <a:off x="4997831" y="3924045"/>
              <a:ext cx="14351" cy="97536"/>
            </a:xfrm>
            <a:prstGeom prst="straightConnector1">
              <a:avLst/>
            </a:prstGeom>
            <a:noFill/>
            <a:ln cap="flat" cmpd="sng" w="12700">
              <a:solidFill>
                <a:srgbClr val="804000"/>
              </a:solidFill>
              <a:prstDash val="solid"/>
              <a:round/>
              <a:headEnd len="sm" w="sm" type="none"/>
              <a:tailEnd len="sm" w="sm" type="none"/>
            </a:ln>
          </p:spPr>
        </p:cxnSp>
        <p:sp>
          <p:nvSpPr>
            <p:cNvPr id="6288" name="Google Shape;6288;p41"/>
            <p:cNvSpPr/>
            <p:nvPr/>
          </p:nvSpPr>
          <p:spPr>
            <a:xfrm>
              <a:off x="4931535" y="3693286"/>
              <a:ext cx="157989" cy="374778"/>
            </a:xfrm>
            <a:custGeom>
              <a:rect b="b" l="l" r="r" t="t"/>
              <a:pathLst>
                <a:path extrusionOk="0" h="374778" w="157989">
                  <a:moveTo>
                    <a:pt x="157988" y="0"/>
                  </a:moveTo>
                  <a:lnTo>
                    <a:pt x="103251" y="196215"/>
                  </a:lnTo>
                  <a:lnTo>
                    <a:pt x="111887" y="220218"/>
                  </a:lnTo>
                  <a:lnTo>
                    <a:pt x="116205" y="236601"/>
                  </a:lnTo>
                  <a:lnTo>
                    <a:pt x="99824" y="281686"/>
                  </a:lnTo>
                  <a:lnTo>
                    <a:pt x="98934" y="301371"/>
                  </a:lnTo>
                  <a:lnTo>
                    <a:pt x="96520" y="325374"/>
                  </a:lnTo>
                  <a:lnTo>
                    <a:pt x="82550" y="349885"/>
                  </a:lnTo>
                  <a:lnTo>
                    <a:pt x="64262" y="366649"/>
                  </a:lnTo>
                  <a:lnTo>
                    <a:pt x="37465" y="374777"/>
                  </a:lnTo>
                  <a:lnTo>
                    <a:pt x="10034" y="355092"/>
                  </a:lnTo>
                  <a:lnTo>
                    <a:pt x="0" y="332613"/>
                  </a:lnTo>
                  <a:lnTo>
                    <a:pt x="1399" y="306197"/>
                  </a:lnTo>
                  <a:lnTo>
                    <a:pt x="25909" y="277368"/>
                  </a:lnTo>
                  <a:lnTo>
                    <a:pt x="41275" y="251968"/>
                  </a:lnTo>
                  <a:lnTo>
                    <a:pt x="55245" y="224155"/>
                  </a:lnTo>
                  <a:lnTo>
                    <a:pt x="72517" y="212598"/>
                  </a:lnTo>
                  <a:lnTo>
                    <a:pt x="89790" y="199644"/>
                  </a:lnTo>
                  <a:lnTo>
                    <a:pt x="94107" y="211582"/>
                  </a:lnTo>
                  <a:lnTo>
                    <a:pt x="76835" y="220218"/>
                  </a:lnTo>
                  <a:lnTo>
                    <a:pt x="63373" y="231775"/>
                  </a:lnTo>
                  <a:lnTo>
                    <a:pt x="49024" y="257175"/>
                  </a:lnTo>
                  <a:lnTo>
                    <a:pt x="34036" y="281178"/>
                  </a:lnTo>
                  <a:lnTo>
                    <a:pt x="9652" y="311023"/>
                  </a:lnTo>
                  <a:lnTo>
                    <a:pt x="9652" y="329184"/>
                  </a:lnTo>
                  <a:lnTo>
                    <a:pt x="18288" y="346964"/>
                  </a:lnTo>
                  <a:lnTo>
                    <a:pt x="37465" y="362839"/>
                  </a:lnTo>
                  <a:lnTo>
                    <a:pt x="58040" y="358013"/>
                  </a:lnTo>
                  <a:lnTo>
                    <a:pt x="75819" y="344043"/>
                  </a:lnTo>
                  <a:lnTo>
                    <a:pt x="87884" y="319659"/>
                  </a:lnTo>
                  <a:lnTo>
                    <a:pt x="89790" y="297053"/>
                  </a:lnTo>
                  <a:lnTo>
                    <a:pt x="92584" y="275971"/>
                  </a:lnTo>
                  <a:lnTo>
                    <a:pt x="106045" y="237998"/>
                  </a:lnTo>
                  <a:lnTo>
                    <a:pt x="101727" y="224155"/>
                  </a:lnTo>
                  <a:lnTo>
                    <a:pt x="89790" y="190500"/>
                  </a:lnTo>
                  <a:lnTo>
                    <a:pt x="141099"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89" name="Google Shape;6289;p41"/>
            <p:cNvSpPr/>
            <p:nvPr/>
          </p:nvSpPr>
          <p:spPr>
            <a:xfrm>
              <a:off x="4912868" y="3573271"/>
              <a:ext cx="159767" cy="80138"/>
            </a:xfrm>
            <a:custGeom>
              <a:rect b="b" l="l" r="r" t="t"/>
              <a:pathLst>
                <a:path extrusionOk="0" h="80138" w="159767">
                  <a:moveTo>
                    <a:pt x="59435" y="75311"/>
                  </a:moveTo>
                  <a:lnTo>
                    <a:pt x="45974" y="80137"/>
                  </a:lnTo>
                  <a:lnTo>
                    <a:pt x="0" y="21971"/>
                  </a:lnTo>
                  <a:lnTo>
                    <a:pt x="19685" y="9017"/>
                  </a:lnTo>
                  <a:lnTo>
                    <a:pt x="35941" y="889"/>
                  </a:lnTo>
                  <a:lnTo>
                    <a:pt x="55118" y="0"/>
                  </a:lnTo>
                  <a:lnTo>
                    <a:pt x="76708" y="2794"/>
                  </a:lnTo>
                  <a:lnTo>
                    <a:pt x="101727" y="6731"/>
                  </a:lnTo>
                  <a:lnTo>
                    <a:pt x="135254" y="15367"/>
                  </a:lnTo>
                  <a:lnTo>
                    <a:pt x="159766" y="22987"/>
                  </a:lnTo>
                  <a:lnTo>
                    <a:pt x="152653" y="54737"/>
                  </a:lnTo>
                  <a:lnTo>
                    <a:pt x="108966" y="56642"/>
                  </a:lnTo>
                  <a:lnTo>
                    <a:pt x="82931" y="5905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90" name="Google Shape;6290;p41"/>
            <p:cNvSpPr/>
            <p:nvPr/>
          </p:nvSpPr>
          <p:spPr>
            <a:xfrm>
              <a:off x="5052058" y="3583812"/>
              <a:ext cx="77218" cy="65787"/>
            </a:xfrm>
            <a:custGeom>
              <a:rect b="b" l="l" r="r" t="t"/>
              <a:pathLst>
                <a:path extrusionOk="0" h="65787" w="77218">
                  <a:moveTo>
                    <a:pt x="0" y="50419"/>
                  </a:moveTo>
                  <a:lnTo>
                    <a:pt x="3811" y="0"/>
                  </a:lnTo>
                  <a:lnTo>
                    <a:pt x="34544" y="11938"/>
                  </a:lnTo>
                  <a:lnTo>
                    <a:pt x="48895" y="7112"/>
                  </a:lnTo>
                  <a:lnTo>
                    <a:pt x="65278" y="8636"/>
                  </a:lnTo>
                  <a:lnTo>
                    <a:pt x="77217" y="22480"/>
                  </a:lnTo>
                  <a:lnTo>
                    <a:pt x="77217" y="50419"/>
                  </a:lnTo>
                  <a:lnTo>
                    <a:pt x="55120" y="65786"/>
                  </a:lnTo>
                  <a:lnTo>
                    <a:pt x="50419" y="54737"/>
                  </a:lnTo>
                  <a:lnTo>
                    <a:pt x="36451"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91" name="Google Shape;6291;p41"/>
            <p:cNvSpPr/>
            <p:nvPr/>
          </p:nvSpPr>
          <p:spPr>
            <a:xfrm>
              <a:off x="5029453" y="3802633"/>
              <a:ext cx="37975" cy="57151"/>
            </a:xfrm>
            <a:custGeom>
              <a:rect b="b" l="l" r="r" t="t"/>
              <a:pathLst>
                <a:path extrusionOk="0" h="57151" w="37975">
                  <a:moveTo>
                    <a:pt x="1398" y="41783"/>
                  </a:moveTo>
                  <a:lnTo>
                    <a:pt x="0" y="25908"/>
                  </a:lnTo>
                  <a:lnTo>
                    <a:pt x="6224" y="10160"/>
                  </a:lnTo>
                  <a:lnTo>
                    <a:pt x="13971" y="0"/>
                  </a:lnTo>
                  <a:lnTo>
                    <a:pt x="28830" y="1524"/>
                  </a:lnTo>
                  <a:lnTo>
                    <a:pt x="37974" y="16383"/>
                  </a:lnTo>
                  <a:lnTo>
                    <a:pt x="29718" y="48006"/>
                  </a:lnTo>
                  <a:lnTo>
                    <a:pt x="16765"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92" name="Google Shape;6292;p41"/>
            <p:cNvSpPr/>
            <p:nvPr/>
          </p:nvSpPr>
          <p:spPr>
            <a:xfrm>
              <a:off x="5029453" y="3802633"/>
              <a:ext cx="37975" cy="57151"/>
            </a:xfrm>
            <a:custGeom>
              <a:rect b="b" l="l" r="r" t="t"/>
              <a:pathLst>
                <a:path extrusionOk="0" h="57151" w="37975">
                  <a:moveTo>
                    <a:pt x="1398" y="41783"/>
                  </a:moveTo>
                  <a:lnTo>
                    <a:pt x="0" y="25908"/>
                  </a:lnTo>
                  <a:lnTo>
                    <a:pt x="6224" y="10160"/>
                  </a:lnTo>
                  <a:lnTo>
                    <a:pt x="13971" y="0"/>
                  </a:lnTo>
                  <a:lnTo>
                    <a:pt x="28830" y="1524"/>
                  </a:lnTo>
                  <a:lnTo>
                    <a:pt x="37974" y="16383"/>
                  </a:lnTo>
                  <a:lnTo>
                    <a:pt x="29718" y="48006"/>
                  </a:lnTo>
                  <a:lnTo>
                    <a:pt x="16765"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93" name="Google Shape;6293;p41"/>
            <p:cNvSpPr/>
            <p:nvPr/>
          </p:nvSpPr>
          <p:spPr>
            <a:xfrm>
              <a:off x="5028057" y="3836288"/>
              <a:ext cx="26797" cy="27814"/>
            </a:xfrm>
            <a:custGeom>
              <a:rect b="b" l="l" r="r" t="t"/>
              <a:pathLst>
                <a:path extrusionOk="0" h="27814" w="26797">
                  <a:moveTo>
                    <a:pt x="0" y="25400"/>
                  </a:moveTo>
                  <a:lnTo>
                    <a:pt x="1396" y="8636"/>
                  </a:lnTo>
                  <a:lnTo>
                    <a:pt x="16764" y="0"/>
                  </a:lnTo>
                  <a:lnTo>
                    <a:pt x="26796"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94" name="Google Shape;6294;p41"/>
            <p:cNvSpPr/>
            <p:nvPr/>
          </p:nvSpPr>
          <p:spPr>
            <a:xfrm>
              <a:off x="5028057" y="3836288"/>
              <a:ext cx="26797" cy="27814"/>
            </a:xfrm>
            <a:custGeom>
              <a:rect b="b" l="l" r="r" t="t"/>
              <a:pathLst>
                <a:path extrusionOk="0" h="27814" w="26797">
                  <a:moveTo>
                    <a:pt x="0" y="25400"/>
                  </a:moveTo>
                  <a:lnTo>
                    <a:pt x="1396" y="8636"/>
                  </a:lnTo>
                  <a:lnTo>
                    <a:pt x="16764" y="0"/>
                  </a:lnTo>
                  <a:lnTo>
                    <a:pt x="26796"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95" name="Google Shape;6295;p41"/>
            <p:cNvSpPr/>
            <p:nvPr/>
          </p:nvSpPr>
          <p:spPr>
            <a:xfrm>
              <a:off x="4911344" y="3827652"/>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96" name="Google Shape;6296;p41"/>
            <p:cNvSpPr/>
            <p:nvPr/>
          </p:nvSpPr>
          <p:spPr>
            <a:xfrm>
              <a:off x="4877308" y="3588130"/>
              <a:ext cx="153163" cy="319660"/>
            </a:xfrm>
            <a:custGeom>
              <a:rect b="b" l="l" r="r" t="t"/>
              <a:pathLst>
                <a:path extrusionOk="0" h="319660" w="153163">
                  <a:moveTo>
                    <a:pt x="31623" y="7620"/>
                  </a:moveTo>
                  <a:lnTo>
                    <a:pt x="57150" y="0"/>
                  </a:lnTo>
                  <a:lnTo>
                    <a:pt x="78232" y="4318"/>
                  </a:lnTo>
                  <a:lnTo>
                    <a:pt x="94107" y="20193"/>
                  </a:lnTo>
                  <a:lnTo>
                    <a:pt x="105156" y="51308"/>
                  </a:lnTo>
                  <a:lnTo>
                    <a:pt x="115188" y="86868"/>
                  </a:lnTo>
                  <a:lnTo>
                    <a:pt x="125222" y="116078"/>
                  </a:lnTo>
                  <a:lnTo>
                    <a:pt x="144018" y="186690"/>
                  </a:lnTo>
                  <a:lnTo>
                    <a:pt x="148844" y="223139"/>
                  </a:lnTo>
                  <a:lnTo>
                    <a:pt x="153162" y="264033"/>
                  </a:lnTo>
                  <a:lnTo>
                    <a:pt x="143001" y="297561"/>
                  </a:lnTo>
                  <a:lnTo>
                    <a:pt x="118491" y="316357"/>
                  </a:lnTo>
                  <a:lnTo>
                    <a:pt x="95504" y="319659"/>
                  </a:lnTo>
                  <a:lnTo>
                    <a:pt x="72517" y="301371"/>
                  </a:lnTo>
                  <a:lnTo>
                    <a:pt x="56642" y="282194"/>
                  </a:lnTo>
                  <a:lnTo>
                    <a:pt x="39878" y="250952"/>
                  </a:lnTo>
                  <a:lnTo>
                    <a:pt x="22987" y="205868"/>
                  </a:lnTo>
                  <a:lnTo>
                    <a:pt x="7620" y="154559"/>
                  </a:lnTo>
                  <a:lnTo>
                    <a:pt x="0" y="94994"/>
                  </a:lnTo>
                  <a:lnTo>
                    <a:pt x="2413" y="62865"/>
                  </a:lnTo>
                  <a:lnTo>
                    <a:pt x="9651"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97" name="Google Shape;6297;p41"/>
            <p:cNvSpPr/>
            <p:nvPr/>
          </p:nvSpPr>
          <p:spPr>
            <a:xfrm>
              <a:off x="4899406" y="3685031"/>
              <a:ext cx="137288" cy="115698"/>
            </a:xfrm>
            <a:custGeom>
              <a:rect b="b" l="l" r="r" t="t"/>
              <a:pathLst>
                <a:path extrusionOk="0" h="115698" w="137288">
                  <a:moveTo>
                    <a:pt x="15875" y="22098"/>
                  </a:moveTo>
                  <a:lnTo>
                    <a:pt x="29718" y="11049"/>
                  </a:lnTo>
                  <a:lnTo>
                    <a:pt x="47497" y="3937"/>
                  </a:lnTo>
                  <a:lnTo>
                    <a:pt x="61468" y="1017"/>
                  </a:lnTo>
                  <a:lnTo>
                    <a:pt x="74422" y="0"/>
                  </a:lnTo>
                  <a:lnTo>
                    <a:pt x="87757" y="1524"/>
                  </a:lnTo>
                  <a:lnTo>
                    <a:pt x="105537" y="8255"/>
                  </a:lnTo>
                  <a:lnTo>
                    <a:pt x="117602" y="16383"/>
                  </a:lnTo>
                  <a:lnTo>
                    <a:pt x="123825" y="21209"/>
                  </a:lnTo>
                  <a:lnTo>
                    <a:pt x="128651" y="27432"/>
                  </a:lnTo>
                  <a:lnTo>
                    <a:pt x="134874" y="39368"/>
                  </a:lnTo>
                  <a:lnTo>
                    <a:pt x="136778"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2"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98" name="Google Shape;6298;p41"/>
            <p:cNvSpPr/>
            <p:nvPr/>
          </p:nvSpPr>
          <p:spPr>
            <a:xfrm>
              <a:off x="4899406" y="3685031"/>
              <a:ext cx="137288" cy="115698"/>
            </a:xfrm>
            <a:custGeom>
              <a:rect b="b" l="l" r="r" t="t"/>
              <a:pathLst>
                <a:path extrusionOk="0" h="115698" w="137288">
                  <a:moveTo>
                    <a:pt x="15875" y="22098"/>
                  </a:moveTo>
                  <a:lnTo>
                    <a:pt x="29718" y="11049"/>
                  </a:lnTo>
                  <a:lnTo>
                    <a:pt x="47497" y="3937"/>
                  </a:lnTo>
                  <a:lnTo>
                    <a:pt x="61468" y="1017"/>
                  </a:lnTo>
                  <a:lnTo>
                    <a:pt x="74422" y="0"/>
                  </a:lnTo>
                  <a:lnTo>
                    <a:pt x="87757" y="1524"/>
                  </a:lnTo>
                  <a:lnTo>
                    <a:pt x="105537" y="8255"/>
                  </a:lnTo>
                  <a:lnTo>
                    <a:pt x="117602" y="16383"/>
                  </a:lnTo>
                  <a:lnTo>
                    <a:pt x="123825" y="21209"/>
                  </a:lnTo>
                  <a:lnTo>
                    <a:pt x="128651" y="27432"/>
                  </a:lnTo>
                  <a:lnTo>
                    <a:pt x="134874" y="39368"/>
                  </a:lnTo>
                  <a:lnTo>
                    <a:pt x="136778"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2"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6299" name="Google Shape;6299;p41"/>
          <p:cNvGrpSpPr/>
          <p:nvPr/>
        </p:nvGrpSpPr>
        <p:grpSpPr>
          <a:xfrm rot="-6493200">
            <a:off x="4825999" y="2717800"/>
            <a:ext cx="434849" cy="512065"/>
            <a:chOff x="4825999" y="2717800"/>
            <a:chExt cx="434849" cy="512065"/>
          </a:xfrm>
        </p:grpSpPr>
        <p:sp>
          <p:nvSpPr>
            <p:cNvPr id="6300" name="Google Shape;6300;p41"/>
            <p:cNvSpPr/>
            <p:nvPr/>
          </p:nvSpPr>
          <p:spPr>
            <a:xfrm>
              <a:off x="5131815" y="2970657"/>
              <a:ext cx="25909" cy="49912"/>
            </a:xfrm>
            <a:custGeom>
              <a:rect b="b" l="l" r="r" t="t"/>
              <a:pathLst>
                <a:path extrusionOk="0" h="49912" w="25909">
                  <a:moveTo>
                    <a:pt x="9017" y="49911"/>
                  </a:moveTo>
                  <a:lnTo>
                    <a:pt x="8128" y="15366"/>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01" name="Google Shape;6301;p41"/>
            <p:cNvSpPr/>
            <p:nvPr/>
          </p:nvSpPr>
          <p:spPr>
            <a:xfrm>
              <a:off x="5131815" y="2970657"/>
              <a:ext cx="25909" cy="49912"/>
            </a:xfrm>
            <a:custGeom>
              <a:rect b="b" l="l" r="r" t="t"/>
              <a:pathLst>
                <a:path extrusionOk="0" h="49912" w="25909">
                  <a:moveTo>
                    <a:pt x="9017" y="49911"/>
                  </a:moveTo>
                  <a:lnTo>
                    <a:pt x="8128" y="15366"/>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02" name="Google Shape;6302;p41"/>
            <p:cNvSpPr/>
            <p:nvPr/>
          </p:nvSpPr>
          <p:spPr>
            <a:xfrm>
              <a:off x="5201411" y="2768091"/>
              <a:ext cx="59437" cy="56644"/>
            </a:xfrm>
            <a:custGeom>
              <a:rect b="b" l="l" r="r" t="t"/>
              <a:pathLst>
                <a:path extrusionOk="0" h="56644" w="59437">
                  <a:moveTo>
                    <a:pt x="16256" y="56643"/>
                  </a:moveTo>
                  <a:lnTo>
                    <a:pt x="5715" y="26036"/>
                  </a:lnTo>
                  <a:lnTo>
                    <a:pt x="0" y="7748"/>
                  </a:lnTo>
                  <a:lnTo>
                    <a:pt x="7620" y="4318"/>
                  </a:lnTo>
                  <a:lnTo>
                    <a:pt x="17272" y="2032"/>
                  </a:lnTo>
                  <a:lnTo>
                    <a:pt x="26797" y="509"/>
                  </a:lnTo>
                  <a:lnTo>
                    <a:pt x="40259" y="0"/>
                  </a:lnTo>
                  <a:lnTo>
                    <a:pt x="50292" y="2413"/>
                  </a:lnTo>
                  <a:lnTo>
                    <a:pt x="51308" y="2922"/>
                  </a:lnTo>
                  <a:lnTo>
                    <a:pt x="51308" y="3430"/>
                  </a:lnTo>
                  <a:lnTo>
                    <a:pt x="53721" y="4318"/>
                  </a:lnTo>
                  <a:lnTo>
                    <a:pt x="56134" y="7240"/>
                  </a:lnTo>
                  <a:lnTo>
                    <a:pt x="57531" y="8637"/>
                  </a:lnTo>
                  <a:lnTo>
                    <a:pt x="58039" y="9653"/>
                  </a:lnTo>
                  <a:lnTo>
                    <a:pt x="58039" y="10161"/>
                  </a:lnTo>
                  <a:lnTo>
                    <a:pt x="59436" y="14987"/>
                  </a:lnTo>
                  <a:lnTo>
                    <a:pt x="58928" y="16384"/>
                  </a:lnTo>
                  <a:lnTo>
                    <a:pt x="58928" y="19305"/>
                  </a:lnTo>
                  <a:lnTo>
                    <a:pt x="58547" y="21718"/>
                  </a:lnTo>
                  <a:lnTo>
                    <a:pt x="58039" y="21718"/>
                  </a:lnTo>
                  <a:lnTo>
                    <a:pt x="57531" y="23623"/>
                  </a:lnTo>
                  <a:lnTo>
                    <a:pt x="57023" y="24004"/>
                  </a:lnTo>
                  <a:lnTo>
                    <a:pt x="53213" y="30735"/>
                  </a:lnTo>
                  <a:lnTo>
                    <a:pt x="41275" y="42799"/>
                  </a:lnTo>
                  <a:lnTo>
                    <a:pt x="38354" y="44197"/>
                  </a:lnTo>
                  <a:lnTo>
                    <a:pt x="37846" y="44705"/>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03" name="Google Shape;6303;p41"/>
            <p:cNvSpPr/>
            <p:nvPr/>
          </p:nvSpPr>
          <p:spPr>
            <a:xfrm>
              <a:off x="5201411" y="2768091"/>
              <a:ext cx="59437" cy="56644"/>
            </a:xfrm>
            <a:custGeom>
              <a:rect b="b" l="l" r="r" t="t"/>
              <a:pathLst>
                <a:path extrusionOk="0" h="56644" w="59437">
                  <a:moveTo>
                    <a:pt x="16256" y="56643"/>
                  </a:moveTo>
                  <a:lnTo>
                    <a:pt x="5715" y="26036"/>
                  </a:lnTo>
                  <a:lnTo>
                    <a:pt x="0" y="7748"/>
                  </a:lnTo>
                  <a:lnTo>
                    <a:pt x="7620" y="4318"/>
                  </a:lnTo>
                  <a:lnTo>
                    <a:pt x="17272" y="2032"/>
                  </a:lnTo>
                  <a:lnTo>
                    <a:pt x="26797" y="509"/>
                  </a:lnTo>
                  <a:lnTo>
                    <a:pt x="40259" y="0"/>
                  </a:lnTo>
                  <a:lnTo>
                    <a:pt x="50292" y="2413"/>
                  </a:lnTo>
                  <a:lnTo>
                    <a:pt x="51308" y="2922"/>
                  </a:lnTo>
                  <a:lnTo>
                    <a:pt x="51308" y="3430"/>
                  </a:lnTo>
                  <a:lnTo>
                    <a:pt x="53721" y="4318"/>
                  </a:lnTo>
                  <a:lnTo>
                    <a:pt x="56134" y="7240"/>
                  </a:lnTo>
                  <a:lnTo>
                    <a:pt x="57531" y="8637"/>
                  </a:lnTo>
                  <a:lnTo>
                    <a:pt x="58039" y="9653"/>
                  </a:lnTo>
                  <a:lnTo>
                    <a:pt x="58039" y="10161"/>
                  </a:lnTo>
                  <a:lnTo>
                    <a:pt x="59436" y="14987"/>
                  </a:lnTo>
                  <a:lnTo>
                    <a:pt x="58928" y="16384"/>
                  </a:lnTo>
                  <a:lnTo>
                    <a:pt x="58928" y="19305"/>
                  </a:lnTo>
                  <a:lnTo>
                    <a:pt x="58547" y="21718"/>
                  </a:lnTo>
                  <a:lnTo>
                    <a:pt x="58039" y="21718"/>
                  </a:lnTo>
                  <a:lnTo>
                    <a:pt x="57531" y="23623"/>
                  </a:lnTo>
                  <a:lnTo>
                    <a:pt x="57023" y="24004"/>
                  </a:lnTo>
                  <a:lnTo>
                    <a:pt x="53213" y="30735"/>
                  </a:lnTo>
                  <a:lnTo>
                    <a:pt x="41275" y="42799"/>
                  </a:lnTo>
                  <a:lnTo>
                    <a:pt x="38354" y="44197"/>
                  </a:lnTo>
                  <a:lnTo>
                    <a:pt x="37846" y="44705"/>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04" name="Google Shape;6304;p41"/>
            <p:cNvSpPr/>
            <p:nvPr/>
          </p:nvSpPr>
          <p:spPr>
            <a:xfrm>
              <a:off x="4825999" y="2986532"/>
              <a:ext cx="39879" cy="49022"/>
            </a:xfrm>
            <a:custGeom>
              <a:rect b="b" l="l" r="r" t="t"/>
              <a:pathLst>
                <a:path extrusionOk="0" h="49022" w="39879">
                  <a:moveTo>
                    <a:pt x="18288" y="0"/>
                  </a:moveTo>
                  <a:lnTo>
                    <a:pt x="31623" y="5714"/>
                  </a:lnTo>
                  <a:lnTo>
                    <a:pt x="39370" y="12064"/>
                  </a:lnTo>
                  <a:lnTo>
                    <a:pt x="39878" y="35052"/>
                  </a:lnTo>
                  <a:lnTo>
                    <a:pt x="25908" y="47116"/>
                  </a:lnTo>
                  <a:lnTo>
                    <a:pt x="8636" y="49021"/>
                  </a:lnTo>
                  <a:lnTo>
                    <a:pt x="0" y="29337"/>
                  </a:lnTo>
                  <a:lnTo>
                    <a:pt x="1397" y="3809"/>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05" name="Google Shape;6305;p41"/>
            <p:cNvSpPr/>
            <p:nvPr/>
          </p:nvSpPr>
          <p:spPr>
            <a:xfrm>
              <a:off x="4825999" y="2986532"/>
              <a:ext cx="39879" cy="49022"/>
            </a:xfrm>
            <a:custGeom>
              <a:rect b="b" l="l" r="r" t="t"/>
              <a:pathLst>
                <a:path extrusionOk="0" h="49022" w="39879">
                  <a:moveTo>
                    <a:pt x="18288" y="0"/>
                  </a:moveTo>
                  <a:lnTo>
                    <a:pt x="31623" y="5714"/>
                  </a:lnTo>
                  <a:lnTo>
                    <a:pt x="39370" y="12064"/>
                  </a:lnTo>
                  <a:lnTo>
                    <a:pt x="39878" y="35052"/>
                  </a:lnTo>
                  <a:lnTo>
                    <a:pt x="25908" y="47116"/>
                  </a:lnTo>
                  <a:lnTo>
                    <a:pt x="8636" y="49021"/>
                  </a:lnTo>
                  <a:lnTo>
                    <a:pt x="0" y="29337"/>
                  </a:lnTo>
                  <a:lnTo>
                    <a:pt x="1397" y="380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06" name="Google Shape;6306;p41"/>
            <p:cNvSpPr/>
            <p:nvPr/>
          </p:nvSpPr>
          <p:spPr>
            <a:xfrm>
              <a:off x="4852415" y="2956814"/>
              <a:ext cx="117603" cy="66168"/>
            </a:xfrm>
            <a:custGeom>
              <a:rect b="b" l="l" r="r" t="t"/>
              <a:pathLst>
                <a:path extrusionOk="0" h="66168" w="117603">
                  <a:moveTo>
                    <a:pt x="112776" y="0"/>
                  </a:moveTo>
                  <a:lnTo>
                    <a:pt x="117602" y="61468"/>
                  </a:lnTo>
                  <a:lnTo>
                    <a:pt x="104648" y="65277"/>
                  </a:lnTo>
                  <a:lnTo>
                    <a:pt x="93599" y="66167"/>
                  </a:lnTo>
                  <a:lnTo>
                    <a:pt x="73914" y="65277"/>
                  </a:lnTo>
                  <a:lnTo>
                    <a:pt x="9144" y="65277"/>
                  </a:lnTo>
                  <a:lnTo>
                    <a:pt x="0" y="51307"/>
                  </a:lnTo>
                  <a:lnTo>
                    <a:pt x="2413" y="39370"/>
                  </a:lnTo>
                  <a:lnTo>
                    <a:pt x="32639" y="28829"/>
                  </a:lnTo>
                  <a:lnTo>
                    <a:pt x="54229" y="18669"/>
                  </a:lnTo>
                  <a:lnTo>
                    <a:pt x="64262" y="14858"/>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07" name="Google Shape;6307;p41"/>
            <p:cNvSpPr/>
            <p:nvPr/>
          </p:nvSpPr>
          <p:spPr>
            <a:xfrm>
              <a:off x="5166359" y="2765806"/>
              <a:ext cx="81535" cy="88266"/>
            </a:xfrm>
            <a:custGeom>
              <a:rect b="b" l="l" r="r" t="t"/>
              <a:pathLst>
                <a:path extrusionOk="0" h="88266" w="81535">
                  <a:moveTo>
                    <a:pt x="54737" y="0"/>
                  </a:moveTo>
                  <a:lnTo>
                    <a:pt x="65659" y="1904"/>
                  </a:lnTo>
                  <a:lnTo>
                    <a:pt x="73406" y="8128"/>
                  </a:lnTo>
                  <a:lnTo>
                    <a:pt x="81026" y="19558"/>
                  </a:lnTo>
                  <a:lnTo>
                    <a:pt x="81534" y="30226"/>
                  </a:lnTo>
                  <a:lnTo>
                    <a:pt x="78232" y="38353"/>
                  </a:lnTo>
                  <a:lnTo>
                    <a:pt x="71501" y="45973"/>
                  </a:lnTo>
                  <a:lnTo>
                    <a:pt x="60452" y="55117"/>
                  </a:lnTo>
                  <a:lnTo>
                    <a:pt x="48895" y="63246"/>
                  </a:lnTo>
                  <a:lnTo>
                    <a:pt x="35433" y="72897"/>
                  </a:lnTo>
                  <a:lnTo>
                    <a:pt x="1905" y="88265"/>
                  </a:lnTo>
                  <a:lnTo>
                    <a:pt x="0" y="13842"/>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08" name="Google Shape;6308;p41"/>
            <p:cNvSpPr/>
            <p:nvPr/>
          </p:nvSpPr>
          <p:spPr>
            <a:xfrm>
              <a:off x="5166359" y="2765806"/>
              <a:ext cx="81535" cy="88266"/>
            </a:xfrm>
            <a:custGeom>
              <a:rect b="b" l="l" r="r" t="t"/>
              <a:pathLst>
                <a:path extrusionOk="0" h="88266" w="81535">
                  <a:moveTo>
                    <a:pt x="54737" y="0"/>
                  </a:moveTo>
                  <a:lnTo>
                    <a:pt x="65659" y="1904"/>
                  </a:lnTo>
                  <a:lnTo>
                    <a:pt x="73406" y="8128"/>
                  </a:lnTo>
                  <a:lnTo>
                    <a:pt x="81026" y="19558"/>
                  </a:lnTo>
                  <a:lnTo>
                    <a:pt x="81534" y="30226"/>
                  </a:lnTo>
                  <a:lnTo>
                    <a:pt x="78232" y="38353"/>
                  </a:lnTo>
                  <a:lnTo>
                    <a:pt x="71501" y="45973"/>
                  </a:lnTo>
                  <a:lnTo>
                    <a:pt x="60452" y="55117"/>
                  </a:lnTo>
                  <a:lnTo>
                    <a:pt x="48895" y="63246"/>
                  </a:lnTo>
                  <a:lnTo>
                    <a:pt x="35433" y="72897"/>
                  </a:lnTo>
                  <a:lnTo>
                    <a:pt x="1905" y="88265"/>
                  </a:lnTo>
                  <a:lnTo>
                    <a:pt x="0" y="13842"/>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09" name="Google Shape;6309;p41"/>
            <p:cNvSpPr/>
            <p:nvPr/>
          </p:nvSpPr>
          <p:spPr>
            <a:xfrm>
              <a:off x="5039105" y="3008121"/>
              <a:ext cx="14479" cy="7240"/>
            </a:xfrm>
            <a:custGeom>
              <a:rect b="b" l="l" r="r" t="t"/>
              <a:pathLst>
                <a:path extrusionOk="0" h="7240" w="14479">
                  <a:moveTo>
                    <a:pt x="0" y="7239"/>
                  </a:moveTo>
                  <a:lnTo>
                    <a:pt x="3429" y="3811"/>
                  </a:lnTo>
                  <a:lnTo>
                    <a:pt x="3429" y="3430"/>
                  </a:lnTo>
                  <a:lnTo>
                    <a:pt x="7747" y="0"/>
                  </a:lnTo>
                  <a:lnTo>
                    <a:pt x="11557" y="0"/>
                  </a:lnTo>
                  <a:lnTo>
                    <a:pt x="14478" y="508"/>
                  </a:lnTo>
                  <a:lnTo>
                    <a:pt x="11049" y="508"/>
                  </a:lnTo>
                  <a:lnTo>
                    <a:pt x="8128" y="1017"/>
                  </a:lnTo>
                  <a:lnTo>
                    <a:pt x="6731" y="1906"/>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10" name="Google Shape;6310;p41"/>
            <p:cNvSpPr/>
            <p:nvPr/>
          </p:nvSpPr>
          <p:spPr>
            <a:xfrm>
              <a:off x="5039105" y="3008121"/>
              <a:ext cx="14479" cy="7240"/>
            </a:xfrm>
            <a:custGeom>
              <a:rect b="b" l="l" r="r" t="t"/>
              <a:pathLst>
                <a:path extrusionOk="0" h="7240" w="14479">
                  <a:moveTo>
                    <a:pt x="0" y="7239"/>
                  </a:moveTo>
                  <a:lnTo>
                    <a:pt x="3429" y="3811"/>
                  </a:lnTo>
                  <a:lnTo>
                    <a:pt x="3429" y="3430"/>
                  </a:lnTo>
                  <a:lnTo>
                    <a:pt x="7747" y="0"/>
                  </a:lnTo>
                  <a:lnTo>
                    <a:pt x="11557" y="0"/>
                  </a:lnTo>
                  <a:lnTo>
                    <a:pt x="14478" y="508"/>
                  </a:lnTo>
                  <a:lnTo>
                    <a:pt x="11049" y="508"/>
                  </a:lnTo>
                  <a:lnTo>
                    <a:pt x="8128" y="1017"/>
                  </a:lnTo>
                  <a:lnTo>
                    <a:pt x="6731" y="190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11" name="Google Shape;6311;p41"/>
            <p:cNvSpPr/>
            <p:nvPr/>
          </p:nvSpPr>
          <p:spPr>
            <a:xfrm>
              <a:off x="4957063" y="2928493"/>
              <a:ext cx="83059" cy="98806"/>
            </a:xfrm>
            <a:custGeom>
              <a:rect b="b" l="l" r="r" t="t"/>
              <a:pathLst>
                <a:path extrusionOk="0" h="98806" w="83059">
                  <a:moveTo>
                    <a:pt x="57150" y="0"/>
                  </a:moveTo>
                  <a:lnTo>
                    <a:pt x="83058" y="90678"/>
                  </a:lnTo>
                  <a:lnTo>
                    <a:pt x="20193" y="98805"/>
                  </a:lnTo>
                  <a:lnTo>
                    <a:pt x="9144" y="79628"/>
                  </a:lnTo>
                  <a:lnTo>
                    <a:pt x="3810" y="63372"/>
                  </a:lnTo>
                  <a:lnTo>
                    <a:pt x="0" y="42164"/>
                  </a:lnTo>
                  <a:lnTo>
                    <a:pt x="5715" y="2209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12" name="Google Shape;6312;p41"/>
            <p:cNvSpPr/>
            <p:nvPr/>
          </p:nvSpPr>
          <p:spPr>
            <a:xfrm>
              <a:off x="4957063" y="2928493"/>
              <a:ext cx="83059" cy="98806"/>
            </a:xfrm>
            <a:custGeom>
              <a:rect b="b" l="l" r="r" t="t"/>
              <a:pathLst>
                <a:path extrusionOk="0" h="98806" w="83059">
                  <a:moveTo>
                    <a:pt x="57150" y="0"/>
                  </a:moveTo>
                  <a:lnTo>
                    <a:pt x="83058" y="90678"/>
                  </a:lnTo>
                  <a:lnTo>
                    <a:pt x="20193" y="98805"/>
                  </a:lnTo>
                  <a:lnTo>
                    <a:pt x="9144" y="79628"/>
                  </a:lnTo>
                  <a:lnTo>
                    <a:pt x="3810" y="63372"/>
                  </a:lnTo>
                  <a:lnTo>
                    <a:pt x="0" y="42164"/>
                  </a:lnTo>
                  <a:lnTo>
                    <a:pt x="5715" y="2209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13" name="Google Shape;6313;p41"/>
            <p:cNvSpPr/>
            <p:nvPr/>
          </p:nvSpPr>
          <p:spPr>
            <a:xfrm>
              <a:off x="5087111" y="2783078"/>
              <a:ext cx="115698" cy="106045"/>
            </a:xfrm>
            <a:custGeom>
              <a:rect b="b" l="l" r="r" t="t"/>
              <a:pathLst>
                <a:path extrusionOk="0" h="106045" w="115698">
                  <a:moveTo>
                    <a:pt x="93091" y="0"/>
                  </a:moveTo>
                  <a:lnTo>
                    <a:pt x="109982" y="21081"/>
                  </a:lnTo>
                  <a:lnTo>
                    <a:pt x="115697" y="42672"/>
                  </a:lnTo>
                  <a:lnTo>
                    <a:pt x="109474" y="65659"/>
                  </a:lnTo>
                  <a:lnTo>
                    <a:pt x="35052" y="106044"/>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14" name="Google Shape;6314;p41"/>
            <p:cNvSpPr/>
            <p:nvPr/>
          </p:nvSpPr>
          <p:spPr>
            <a:xfrm>
              <a:off x="5087111" y="2783078"/>
              <a:ext cx="115698" cy="106045"/>
            </a:xfrm>
            <a:custGeom>
              <a:rect b="b" l="l" r="r" t="t"/>
              <a:pathLst>
                <a:path extrusionOk="0" h="106045" w="115698">
                  <a:moveTo>
                    <a:pt x="93091" y="0"/>
                  </a:moveTo>
                  <a:lnTo>
                    <a:pt x="109982" y="21081"/>
                  </a:lnTo>
                  <a:lnTo>
                    <a:pt x="115697" y="42672"/>
                  </a:lnTo>
                  <a:lnTo>
                    <a:pt x="109474" y="65659"/>
                  </a:lnTo>
                  <a:lnTo>
                    <a:pt x="35052" y="106044"/>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15" name="Google Shape;6315;p41"/>
            <p:cNvSpPr/>
            <p:nvPr/>
          </p:nvSpPr>
          <p:spPr>
            <a:xfrm>
              <a:off x="5186425" y="2717800"/>
              <a:ext cx="62485" cy="143003"/>
            </a:xfrm>
            <a:custGeom>
              <a:rect b="b" l="l" r="r" t="t"/>
              <a:pathLst>
                <a:path extrusionOk="0" h="143003" w="62485">
                  <a:moveTo>
                    <a:pt x="33655" y="22478"/>
                  </a:moveTo>
                  <a:lnTo>
                    <a:pt x="25527" y="16256"/>
                  </a:lnTo>
                  <a:lnTo>
                    <a:pt x="29845" y="3302"/>
                  </a:lnTo>
                  <a:lnTo>
                    <a:pt x="49022" y="0"/>
                  </a:lnTo>
                  <a:lnTo>
                    <a:pt x="62484" y="11938"/>
                  </a:lnTo>
                  <a:lnTo>
                    <a:pt x="57658" y="24384"/>
                  </a:lnTo>
                  <a:lnTo>
                    <a:pt x="48514" y="27813"/>
                  </a:lnTo>
                  <a:lnTo>
                    <a:pt x="16891" y="139572"/>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16" name="Google Shape;6316;p41"/>
            <p:cNvSpPr/>
            <p:nvPr/>
          </p:nvSpPr>
          <p:spPr>
            <a:xfrm>
              <a:off x="5186425" y="2717800"/>
              <a:ext cx="62485" cy="143003"/>
            </a:xfrm>
            <a:custGeom>
              <a:rect b="b" l="l" r="r" t="t"/>
              <a:pathLst>
                <a:path extrusionOk="0" h="143003" w="62485">
                  <a:moveTo>
                    <a:pt x="33655" y="22478"/>
                  </a:moveTo>
                  <a:lnTo>
                    <a:pt x="25527" y="16256"/>
                  </a:lnTo>
                  <a:lnTo>
                    <a:pt x="29845" y="3302"/>
                  </a:lnTo>
                  <a:lnTo>
                    <a:pt x="49022" y="0"/>
                  </a:lnTo>
                  <a:lnTo>
                    <a:pt x="62484" y="11938"/>
                  </a:lnTo>
                  <a:lnTo>
                    <a:pt x="57658" y="24384"/>
                  </a:lnTo>
                  <a:lnTo>
                    <a:pt x="48514" y="27813"/>
                  </a:lnTo>
                  <a:lnTo>
                    <a:pt x="16891" y="139572"/>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17" name="Google Shape;6317;p41"/>
            <p:cNvSpPr/>
            <p:nvPr/>
          </p:nvSpPr>
          <p:spPr>
            <a:xfrm>
              <a:off x="5152389" y="3056128"/>
              <a:ext cx="36450" cy="27813"/>
            </a:xfrm>
            <a:custGeom>
              <a:rect b="b" l="l" r="r" t="t"/>
              <a:pathLst>
                <a:path extrusionOk="0" h="27813" w="36450">
                  <a:moveTo>
                    <a:pt x="0" y="0"/>
                  </a:moveTo>
                  <a:lnTo>
                    <a:pt x="8636" y="3429"/>
                  </a:lnTo>
                  <a:lnTo>
                    <a:pt x="24511" y="13462"/>
                  </a:lnTo>
                  <a:lnTo>
                    <a:pt x="36449" y="27812"/>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18" name="Google Shape;6318;p41"/>
            <p:cNvSpPr/>
            <p:nvPr/>
          </p:nvSpPr>
          <p:spPr>
            <a:xfrm>
              <a:off x="5152389" y="3056128"/>
              <a:ext cx="36450" cy="27813"/>
            </a:xfrm>
            <a:custGeom>
              <a:rect b="b" l="l" r="r" t="t"/>
              <a:pathLst>
                <a:path extrusionOk="0" h="27813" w="36450">
                  <a:moveTo>
                    <a:pt x="0" y="0"/>
                  </a:moveTo>
                  <a:lnTo>
                    <a:pt x="8636" y="3429"/>
                  </a:lnTo>
                  <a:lnTo>
                    <a:pt x="24511" y="13462"/>
                  </a:lnTo>
                  <a:lnTo>
                    <a:pt x="36449" y="27812"/>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19" name="Google Shape;6319;p41"/>
            <p:cNvSpPr/>
            <p:nvPr/>
          </p:nvSpPr>
          <p:spPr>
            <a:xfrm>
              <a:off x="5149087" y="3038856"/>
              <a:ext cx="39752" cy="21591"/>
            </a:xfrm>
            <a:custGeom>
              <a:rect b="b" l="l" r="r" t="t"/>
              <a:pathLst>
                <a:path extrusionOk="0" h="21591" w="39752">
                  <a:moveTo>
                    <a:pt x="0" y="14351"/>
                  </a:moveTo>
                  <a:lnTo>
                    <a:pt x="18161" y="0"/>
                  </a:lnTo>
                  <a:lnTo>
                    <a:pt x="29210" y="1015"/>
                  </a:lnTo>
                  <a:lnTo>
                    <a:pt x="39751" y="3809"/>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20" name="Google Shape;6320;p41"/>
            <p:cNvSpPr/>
            <p:nvPr/>
          </p:nvSpPr>
          <p:spPr>
            <a:xfrm>
              <a:off x="5149087" y="3038856"/>
              <a:ext cx="39752" cy="21591"/>
            </a:xfrm>
            <a:custGeom>
              <a:rect b="b" l="l" r="r" t="t"/>
              <a:pathLst>
                <a:path extrusionOk="0" h="21591" w="39752">
                  <a:moveTo>
                    <a:pt x="0" y="14351"/>
                  </a:moveTo>
                  <a:lnTo>
                    <a:pt x="18161" y="0"/>
                  </a:lnTo>
                  <a:lnTo>
                    <a:pt x="29210" y="1015"/>
                  </a:lnTo>
                  <a:lnTo>
                    <a:pt x="39751" y="3809"/>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6321" name="Google Shape;6321;p41"/>
            <p:cNvCxnSpPr/>
            <p:nvPr/>
          </p:nvCxnSpPr>
          <p:spPr>
            <a:xfrm flipH="1">
              <a:off x="5081397" y="31348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6322" name="Google Shape;6322;p41"/>
            <p:cNvCxnSpPr/>
            <p:nvPr/>
          </p:nvCxnSpPr>
          <p:spPr>
            <a:xfrm rot="10800000">
              <a:off x="5058283" y="31704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6323" name="Google Shape;6323;p41"/>
            <p:cNvCxnSpPr/>
            <p:nvPr/>
          </p:nvCxnSpPr>
          <p:spPr>
            <a:xfrm rot="10800000">
              <a:off x="5069840" y="31492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6324" name="Google Shape;6324;p41"/>
            <p:cNvCxnSpPr/>
            <p:nvPr/>
          </p:nvCxnSpPr>
          <p:spPr>
            <a:xfrm rot="10800000">
              <a:off x="5063109" y="31866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6325" name="Google Shape;6325;p41"/>
            <p:cNvCxnSpPr/>
            <p:nvPr/>
          </p:nvCxnSpPr>
          <p:spPr>
            <a:xfrm rot="10800000">
              <a:off x="5098161" y="31122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6326" name="Google Shape;6326;p41"/>
            <p:cNvCxnSpPr/>
            <p:nvPr/>
          </p:nvCxnSpPr>
          <p:spPr>
            <a:xfrm flipH="1">
              <a:off x="5084191" y="30854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6327" name="Google Shape;6327;p41"/>
            <p:cNvCxnSpPr/>
            <p:nvPr/>
          </p:nvCxnSpPr>
          <p:spPr>
            <a:xfrm flipH="1">
              <a:off x="5073650" y="31224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6328" name="Google Shape;6328;p41"/>
            <p:cNvCxnSpPr/>
            <p:nvPr/>
          </p:nvCxnSpPr>
          <p:spPr>
            <a:xfrm flipH="1">
              <a:off x="5112131" y="3085846"/>
              <a:ext cx="14351" cy="97536"/>
            </a:xfrm>
            <a:prstGeom prst="straightConnector1">
              <a:avLst/>
            </a:prstGeom>
            <a:noFill/>
            <a:ln cap="flat" cmpd="sng" w="12700">
              <a:solidFill>
                <a:srgbClr val="804000"/>
              </a:solidFill>
              <a:prstDash val="solid"/>
              <a:round/>
              <a:headEnd len="sm" w="sm" type="none"/>
              <a:tailEnd len="sm" w="sm" type="none"/>
            </a:ln>
          </p:spPr>
        </p:cxnSp>
        <p:sp>
          <p:nvSpPr>
            <p:cNvPr id="6329" name="Google Shape;6329;p41"/>
            <p:cNvSpPr/>
            <p:nvPr/>
          </p:nvSpPr>
          <p:spPr>
            <a:xfrm>
              <a:off x="5045836" y="2855087"/>
              <a:ext cx="157989" cy="374778"/>
            </a:xfrm>
            <a:custGeom>
              <a:rect b="b" l="l" r="r" t="t"/>
              <a:pathLst>
                <a:path extrusionOk="0" h="374778" w="157989">
                  <a:moveTo>
                    <a:pt x="157988" y="0"/>
                  </a:moveTo>
                  <a:lnTo>
                    <a:pt x="103251" y="196215"/>
                  </a:lnTo>
                  <a:lnTo>
                    <a:pt x="111887" y="220217"/>
                  </a:lnTo>
                  <a:lnTo>
                    <a:pt x="116205" y="236601"/>
                  </a:lnTo>
                  <a:lnTo>
                    <a:pt x="99822" y="281685"/>
                  </a:lnTo>
                  <a:lnTo>
                    <a:pt x="98933" y="301371"/>
                  </a:lnTo>
                  <a:lnTo>
                    <a:pt x="96520" y="325373"/>
                  </a:lnTo>
                  <a:lnTo>
                    <a:pt x="82550" y="349884"/>
                  </a:lnTo>
                  <a:lnTo>
                    <a:pt x="64262" y="366648"/>
                  </a:lnTo>
                  <a:lnTo>
                    <a:pt x="37465" y="374777"/>
                  </a:lnTo>
                  <a:lnTo>
                    <a:pt x="10033" y="355091"/>
                  </a:lnTo>
                  <a:lnTo>
                    <a:pt x="0" y="332613"/>
                  </a:lnTo>
                  <a:lnTo>
                    <a:pt x="1397" y="306197"/>
                  </a:lnTo>
                  <a:lnTo>
                    <a:pt x="25908" y="277367"/>
                  </a:lnTo>
                  <a:lnTo>
                    <a:pt x="41275" y="251967"/>
                  </a:lnTo>
                  <a:lnTo>
                    <a:pt x="55245" y="224154"/>
                  </a:lnTo>
                  <a:lnTo>
                    <a:pt x="72517" y="212597"/>
                  </a:lnTo>
                  <a:lnTo>
                    <a:pt x="89789" y="199644"/>
                  </a:lnTo>
                  <a:lnTo>
                    <a:pt x="94107" y="211582"/>
                  </a:lnTo>
                  <a:lnTo>
                    <a:pt x="76835" y="220217"/>
                  </a:lnTo>
                  <a:lnTo>
                    <a:pt x="63373" y="231775"/>
                  </a:lnTo>
                  <a:lnTo>
                    <a:pt x="49022" y="257175"/>
                  </a:lnTo>
                  <a:lnTo>
                    <a:pt x="34036" y="281178"/>
                  </a:lnTo>
                  <a:lnTo>
                    <a:pt x="9652" y="311022"/>
                  </a:lnTo>
                  <a:lnTo>
                    <a:pt x="9652" y="329184"/>
                  </a:lnTo>
                  <a:lnTo>
                    <a:pt x="18288" y="346964"/>
                  </a:lnTo>
                  <a:lnTo>
                    <a:pt x="37465" y="362839"/>
                  </a:lnTo>
                  <a:lnTo>
                    <a:pt x="58039" y="358013"/>
                  </a:lnTo>
                  <a:lnTo>
                    <a:pt x="75819" y="344042"/>
                  </a:lnTo>
                  <a:lnTo>
                    <a:pt x="87884" y="319659"/>
                  </a:lnTo>
                  <a:lnTo>
                    <a:pt x="89789" y="297053"/>
                  </a:lnTo>
                  <a:lnTo>
                    <a:pt x="92583" y="275971"/>
                  </a:lnTo>
                  <a:lnTo>
                    <a:pt x="106045" y="237997"/>
                  </a:lnTo>
                  <a:lnTo>
                    <a:pt x="101727" y="224154"/>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30" name="Google Shape;6330;p41"/>
            <p:cNvSpPr/>
            <p:nvPr/>
          </p:nvSpPr>
          <p:spPr>
            <a:xfrm>
              <a:off x="5027167" y="2735071"/>
              <a:ext cx="159767" cy="80139"/>
            </a:xfrm>
            <a:custGeom>
              <a:rect b="b" l="l" r="r" t="t"/>
              <a:pathLst>
                <a:path extrusionOk="0" h="80139" w="159767">
                  <a:moveTo>
                    <a:pt x="59436" y="75312"/>
                  </a:moveTo>
                  <a:lnTo>
                    <a:pt x="45974" y="80138"/>
                  </a:lnTo>
                  <a:lnTo>
                    <a:pt x="0" y="21972"/>
                  </a:lnTo>
                  <a:lnTo>
                    <a:pt x="19685" y="9018"/>
                  </a:lnTo>
                  <a:lnTo>
                    <a:pt x="35941" y="889"/>
                  </a:lnTo>
                  <a:lnTo>
                    <a:pt x="55118" y="0"/>
                  </a:lnTo>
                  <a:lnTo>
                    <a:pt x="76708" y="2794"/>
                  </a:lnTo>
                  <a:lnTo>
                    <a:pt x="101727" y="6732"/>
                  </a:lnTo>
                  <a:lnTo>
                    <a:pt x="135256" y="15368"/>
                  </a:lnTo>
                  <a:lnTo>
                    <a:pt x="159766" y="22988"/>
                  </a:lnTo>
                  <a:lnTo>
                    <a:pt x="152654" y="54738"/>
                  </a:lnTo>
                  <a:lnTo>
                    <a:pt x="108966" y="56643"/>
                  </a:lnTo>
                  <a:lnTo>
                    <a:pt x="82931" y="59056"/>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31" name="Google Shape;6331;p41"/>
            <p:cNvSpPr/>
            <p:nvPr/>
          </p:nvSpPr>
          <p:spPr>
            <a:xfrm>
              <a:off x="5166359" y="2745613"/>
              <a:ext cx="77217" cy="65786"/>
            </a:xfrm>
            <a:custGeom>
              <a:rect b="b" l="l" r="r" t="t"/>
              <a:pathLst>
                <a:path extrusionOk="0" h="65786" w="77217">
                  <a:moveTo>
                    <a:pt x="0" y="50419"/>
                  </a:moveTo>
                  <a:lnTo>
                    <a:pt x="3810" y="0"/>
                  </a:lnTo>
                  <a:lnTo>
                    <a:pt x="34544" y="11938"/>
                  </a:lnTo>
                  <a:lnTo>
                    <a:pt x="48895" y="7112"/>
                  </a:lnTo>
                  <a:lnTo>
                    <a:pt x="65278" y="8635"/>
                  </a:lnTo>
                  <a:lnTo>
                    <a:pt x="77216" y="22478"/>
                  </a:lnTo>
                  <a:lnTo>
                    <a:pt x="77216" y="50419"/>
                  </a:lnTo>
                  <a:lnTo>
                    <a:pt x="55118" y="65785"/>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32" name="Google Shape;6332;p41"/>
            <p:cNvSpPr/>
            <p:nvPr/>
          </p:nvSpPr>
          <p:spPr>
            <a:xfrm>
              <a:off x="5143753" y="2964434"/>
              <a:ext cx="37974" cy="57151"/>
            </a:xfrm>
            <a:custGeom>
              <a:rect b="b" l="l" r="r" t="t"/>
              <a:pathLst>
                <a:path extrusionOk="0" h="57151" w="37974">
                  <a:moveTo>
                    <a:pt x="1397" y="41782"/>
                  </a:moveTo>
                  <a:lnTo>
                    <a:pt x="0" y="25907"/>
                  </a:lnTo>
                  <a:lnTo>
                    <a:pt x="6223" y="10160"/>
                  </a:lnTo>
                  <a:lnTo>
                    <a:pt x="13970" y="0"/>
                  </a:lnTo>
                  <a:lnTo>
                    <a:pt x="28829" y="1524"/>
                  </a:lnTo>
                  <a:lnTo>
                    <a:pt x="37973" y="16382"/>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33" name="Google Shape;6333;p41"/>
            <p:cNvSpPr/>
            <p:nvPr/>
          </p:nvSpPr>
          <p:spPr>
            <a:xfrm>
              <a:off x="5143753" y="2964434"/>
              <a:ext cx="37974" cy="57151"/>
            </a:xfrm>
            <a:custGeom>
              <a:rect b="b" l="l" r="r" t="t"/>
              <a:pathLst>
                <a:path extrusionOk="0" h="57151" w="37974">
                  <a:moveTo>
                    <a:pt x="1397" y="41782"/>
                  </a:moveTo>
                  <a:lnTo>
                    <a:pt x="0" y="25907"/>
                  </a:lnTo>
                  <a:lnTo>
                    <a:pt x="6223" y="10160"/>
                  </a:lnTo>
                  <a:lnTo>
                    <a:pt x="13970" y="0"/>
                  </a:lnTo>
                  <a:lnTo>
                    <a:pt x="28829" y="1524"/>
                  </a:lnTo>
                  <a:lnTo>
                    <a:pt x="37973" y="16382"/>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34" name="Google Shape;6334;p41"/>
            <p:cNvSpPr/>
            <p:nvPr/>
          </p:nvSpPr>
          <p:spPr>
            <a:xfrm>
              <a:off x="5142356" y="2998089"/>
              <a:ext cx="26798" cy="27814"/>
            </a:xfrm>
            <a:custGeom>
              <a:rect b="b" l="l" r="r" t="t"/>
              <a:pathLst>
                <a:path extrusionOk="0" h="27814" w="26798">
                  <a:moveTo>
                    <a:pt x="0" y="25400"/>
                  </a:moveTo>
                  <a:lnTo>
                    <a:pt x="1397" y="8636"/>
                  </a:lnTo>
                  <a:lnTo>
                    <a:pt x="16764" y="0"/>
                  </a:lnTo>
                  <a:lnTo>
                    <a:pt x="26797" y="3301"/>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35" name="Google Shape;6335;p41"/>
            <p:cNvSpPr/>
            <p:nvPr/>
          </p:nvSpPr>
          <p:spPr>
            <a:xfrm>
              <a:off x="5142356" y="2998089"/>
              <a:ext cx="26798" cy="27814"/>
            </a:xfrm>
            <a:custGeom>
              <a:rect b="b" l="l" r="r" t="t"/>
              <a:pathLst>
                <a:path extrusionOk="0" h="27814" w="26798">
                  <a:moveTo>
                    <a:pt x="0" y="25400"/>
                  </a:moveTo>
                  <a:lnTo>
                    <a:pt x="1397" y="8636"/>
                  </a:lnTo>
                  <a:lnTo>
                    <a:pt x="16764" y="0"/>
                  </a:lnTo>
                  <a:lnTo>
                    <a:pt x="26797" y="3301"/>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36" name="Google Shape;6336;p41"/>
            <p:cNvSpPr/>
            <p:nvPr/>
          </p:nvSpPr>
          <p:spPr>
            <a:xfrm>
              <a:off x="5025643" y="2989453"/>
              <a:ext cx="57659" cy="77217"/>
            </a:xfrm>
            <a:custGeom>
              <a:rect b="b" l="l" r="r" t="t"/>
              <a:pathLst>
                <a:path extrusionOk="0" h="77217" w="57659">
                  <a:moveTo>
                    <a:pt x="0" y="46990"/>
                  </a:moveTo>
                  <a:lnTo>
                    <a:pt x="1905" y="24003"/>
                  </a:lnTo>
                  <a:lnTo>
                    <a:pt x="18288" y="0"/>
                  </a:lnTo>
                  <a:lnTo>
                    <a:pt x="57658" y="73913"/>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37" name="Google Shape;6337;p41"/>
            <p:cNvSpPr/>
            <p:nvPr/>
          </p:nvSpPr>
          <p:spPr>
            <a:xfrm>
              <a:off x="4991607" y="2749931"/>
              <a:ext cx="153163" cy="319660"/>
            </a:xfrm>
            <a:custGeom>
              <a:rect b="b" l="l" r="r" t="t"/>
              <a:pathLst>
                <a:path extrusionOk="0" h="319660" w="153163">
                  <a:moveTo>
                    <a:pt x="31623" y="7620"/>
                  </a:moveTo>
                  <a:lnTo>
                    <a:pt x="57150" y="0"/>
                  </a:lnTo>
                  <a:lnTo>
                    <a:pt x="78232" y="4317"/>
                  </a:lnTo>
                  <a:lnTo>
                    <a:pt x="94107" y="20192"/>
                  </a:lnTo>
                  <a:lnTo>
                    <a:pt x="105156" y="51308"/>
                  </a:lnTo>
                  <a:lnTo>
                    <a:pt x="115189" y="86867"/>
                  </a:lnTo>
                  <a:lnTo>
                    <a:pt x="125222" y="116078"/>
                  </a:lnTo>
                  <a:lnTo>
                    <a:pt x="144018" y="186690"/>
                  </a:lnTo>
                  <a:lnTo>
                    <a:pt x="148844" y="223139"/>
                  </a:lnTo>
                  <a:lnTo>
                    <a:pt x="153162" y="264033"/>
                  </a:lnTo>
                  <a:lnTo>
                    <a:pt x="143002" y="297560"/>
                  </a:lnTo>
                  <a:lnTo>
                    <a:pt x="118491" y="316357"/>
                  </a:lnTo>
                  <a:lnTo>
                    <a:pt x="95504" y="319659"/>
                  </a:lnTo>
                  <a:lnTo>
                    <a:pt x="72517" y="301371"/>
                  </a:lnTo>
                  <a:lnTo>
                    <a:pt x="56642" y="282194"/>
                  </a:lnTo>
                  <a:lnTo>
                    <a:pt x="39878" y="250952"/>
                  </a:lnTo>
                  <a:lnTo>
                    <a:pt x="22987" y="205868"/>
                  </a:lnTo>
                  <a:lnTo>
                    <a:pt x="7620" y="154559"/>
                  </a:lnTo>
                  <a:lnTo>
                    <a:pt x="0" y="94996"/>
                  </a:lnTo>
                  <a:lnTo>
                    <a:pt x="2413" y="62865"/>
                  </a:lnTo>
                  <a:lnTo>
                    <a:pt x="9652" y="39878"/>
                  </a:lnTo>
                  <a:lnTo>
                    <a:pt x="20193" y="2057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38" name="Google Shape;6338;p41"/>
            <p:cNvSpPr/>
            <p:nvPr/>
          </p:nvSpPr>
          <p:spPr>
            <a:xfrm>
              <a:off x="5013705" y="2846832"/>
              <a:ext cx="137288" cy="115697"/>
            </a:xfrm>
            <a:custGeom>
              <a:rect b="b" l="l" r="r" t="t"/>
              <a:pathLst>
                <a:path extrusionOk="0" h="115697" w="137288">
                  <a:moveTo>
                    <a:pt x="15875" y="22097"/>
                  </a:moveTo>
                  <a:lnTo>
                    <a:pt x="29718" y="11049"/>
                  </a:lnTo>
                  <a:lnTo>
                    <a:pt x="47498" y="3937"/>
                  </a:lnTo>
                  <a:lnTo>
                    <a:pt x="61468" y="1017"/>
                  </a:lnTo>
                  <a:lnTo>
                    <a:pt x="74422" y="0"/>
                  </a:lnTo>
                  <a:lnTo>
                    <a:pt x="87757" y="1524"/>
                  </a:lnTo>
                  <a:lnTo>
                    <a:pt x="105537" y="8255"/>
                  </a:lnTo>
                  <a:lnTo>
                    <a:pt x="117602" y="16383"/>
                  </a:lnTo>
                  <a:lnTo>
                    <a:pt x="123825" y="21208"/>
                  </a:lnTo>
                  <a:lnTo>
                    <a:pt x="128651" y="27432"/>
                  </a:lnTo>
                  <a:lnTo>
                    <a:pt x="134874" y="39370"/>
                  </a:lnTo>
                  <a:lnTo>
                    <a:pt x="136779" y="48006"/>
                  </a:lnTo>
                  <a:lnTo>
                    <a:pt x="137287" y="57150"/>
                  </a:lnTo>
                  <a:lnTo>
                    <a:pt x="135763" y="65786"/>
                  </a:lnTo>
                  <a:lnTo>
                    <a:pt x="132461" y="75438"/>
                  </a:lnTo>
                  <a:lnTo>
                    <a:pt x="125730" y="87883"/>
                  </a:lnTo>
                  <a:lnTo>
                    <a:pt x="116078" y="97027"/>
                  </a:lnTo>
                  <a:lnTo>
                    <a:pt x="106045" y="104139"/>
                  </a:lnTo>
                  <a:lnTo>
                    <a:pt x="94107" y="109982"/>
                  </a:lnTo>
                  <a:lnTo>
                    <a:pt x="83947" y="112776"/>
                  </a:lnTo>
                  <a:lnTo>
                    <a:pt x="75819" y="115189"/>
                  </a:lnTo>
                  <a:lnTo>
                    <a:pt x="63373" y="115696"/>
                  </a:lnTo>
                  <a:lnTo>
                    <a:pt x="52832" y="114808"/>
                  </a:lnTo>
                  <a:lnTo>
                    <a:pt x="42164" y="112395"/>
                  </a:lnTo>
                  <a:lnTo>
                    <a:pt x="34544" y="110871"/>
                  </a:lnTo>
                  <a:lnTo>
                    <a:pt x="25400" y="105156"/>
                  </a:lnTo>
                  <a:lnTo>
                    <a:pt x="18161" y="99821"/>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39" name="Google Shape;6339;p41"/>
            <p:cNvSpPr/>
            <p:nvPr/>
          </p:nvSpPr>
          <p:spPr>
            <a:xfrm>
              <a:off x="5013705" y="2846832"/>
              <a:ext cx="137288" cy="115697"/>
            </a:xfrm>
            <a:custGeom>
              <a:rect b="b" l="l" r="r" t="t"/>
              <a:pathLst>
                <a:path extrusionOk="0" h="115697" w="137288">
                  <a:moveTo>
                    <a:pt x="15875" y="22097"/>
                  </a:moveTo>
                  <a:lnTo>
                    <a:pt x="29718" y="11049"/>
                  </a:lnTo>
                  <a:lnTo>
                    <a:pt x="47498" y="3937"/>
                  </a:lnTo>
                  <a:lnTo>
                    <a:pt x="61468" y="1017"/>
                  </a:lnTo>
                  <a:lnTo>
                    <a:pt x="74422" y="0"/>
                  </a:lnTo>
                  <a:lnTo>
                    <a:pt x="87757" y="1524"/>
                  </a:lnTo>
                  <a:lnTo>
                    <a:pt x="105537" y="8255"/>
                  </a:lnTo>
                  <a:lnTo>
                    <a:pt x="117602" y="16383"/>
                  </a:lnTo>
                  <a:lnTo>
                    <a:pt x="123825" y="21208"/>
                  </a:lnTo>
                  <a:lnTo>
                    <a:pt x="128651" y="27432"/>
                  </a:lnTo>
                  <a:lnTo>
                    <a:pt x="134874" y="39370"/>
                  </a:lnTo>
                  <a:lnTo>
                    <a:pt x="136779" y="48006"/>
                  </a:lnTo>
                  <a:lnTo>
                    <a:pt x="137287" y="57150"/>
                  </a:lnTo>
                  <a:lnTo>
                    <a:pt x="135763" y="65786"/>
                  </a:lnTo>
                  <a:lnTo>
                    <a:pt x="132461" y="75438"/>
                  </a:lnTo>
                  <a:lnTo>
                    <a:pt x="125730" y="87883"/>
                  </a:lnTo>
                  <a:lnTo>
                    <a:pt x="116078" y="97027"/>
                  </a:lnTo>
                  <a:lnTo>
                    <a:pt x="106045" y="104139"/>
                  </a:lnTo>
                  <a:lnTo>
                    <a:pt x="94107" y="109982"/>
                  </a:lnTo>
                  <a:lnTo>
                    <a:pt x="83947" y="112776"/>
                  </a:lnTo>
                  <a:lnTo>
                    <a:pt x="75819" y="115189"/>
                  </a:lnTo>
                  <a:lnTo>
                    <a:pt x="63373" y="115696"/>
                  </a:lnTo>
                  <a:lnTo>
                    <a:pt x="52832" y="114808"/>
                  </a:lnTo>
                  <a:lnTo>
                    <a:pt x="42164" y="112395"/>
                  </a:lnTo>
                  <a:lnTo>
                    <a:pt x="34544" y="110871"/>
                  </a:lnTo>
                  <a:lnTo>
                    <a:pt x="25400" y="105156"/>
                  </a:lnTo>
                  <a:lnTo>
                    <a:pt x="18161" y="99821"/>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3" name="Shape 6343"/>
        <p:cNvGrpSpPr/>
        <p:nvPr/>
      </p:nvGrpSpPr>
      <p:grpSpPr>
        <a:xfrm>
          <a:off x="0" y="0"/>
          <a:ext cx="0" cy="0"/>
          <a:chOff x="0" y="0"/>
          <a:chExt cx="0" cy="0"/>
        </a:xfrm>
      </p:grpSpPr>
      <p:sp>
        <p:nvSpPr>
          <p:cNvPr id="6344" name="Google Shape;6344;p42"/>
          <p:cNvSpPr/>
          <p:nvPr/>
        </p:nvSpPr>
        <p:spPr>
          <a:xfrm>
            <a:off x="7099300" y="3746500"/>
            <a:ext cx="1003300" cy="965200"/>
          </a:xfrm>
          <a:prstGeom prst="ellipse">
            <a:avLst/>
          </a:prstGeom>
          <a:solidFill>
            <a:schemeClr val="accent1">
              <a:alpha val="784"/>
            </a:schemeClr>
          </a:solidFill>
          <a:ln cap="sq" cmpd="sng" w="38100">
            <a:solidFill>
              <a:srgbClr val="000000"/>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6345" name="Google Shape;6345;p42"/>
          <p:cNvCxnSpPr/>
          <p:nvPr/>
        </p:nvCxnSpPr>
        <p:spPr>
          <a:xfrm>
            <a:off x="5308600" y="1955800"/>
            <a:ext cx="3898900" cy="0"/>
          </a:xfrm>
          <a:prstGeom prst="straightConnector1">
            <a:avLst/>
          </a:prstGeom>
          <a:noFill/>
          <a:ln cap="flat" cmpd="sng" w="12700">
            <a:solidFill>
              <a:srgbClr val="C0C0C0"/>
            </a:solidFill>
            <a:prstDash val="dash"/>
            <a:round/>
            <a:headEnd len="sm" w="sm" type="none"/>
            <a:tailEnd len="sm" w="sm" type="none"/>
          </a:ln>
        </p:spPr>
      </p:cxnSp>
      <p:cxnSp>
        <p:nvCxnSpPr>
          <p:cNvPr id="6346" name="Google Shape;6346;p42"/>
          <p:cNvCxnSpPr/>
          <p:nvPr/>
        </p:nvCxnSpPr>
        <p:spPr>
          <a:xfrm rot="10800000">
            <a:off x="469900" y="1968500"/>
            <a:ext cx="4064000" cy="0"/>
          </a:xfrm>
          <a:prstGeom prst="straightConnector1">
            <a:avLst/>
          </a:prstGeom>
          <a:noFill/>
          <a:ln cap="flat" cmpd="sng" w="12700">
            <a:solidFill>
              <a:srgbClr val="C0C0C0"/>
            </a:solidFill>
            <a:prstDash val="dash"/>
            <a:round/>
            <a:headEnd len="sm" w="sm" type="none"/>
            <a:tailEnd len="sm" w="sm" type="none"/>
          </a:ln>
        </p:spPr>
      </p:cxnSp>
      <p:cxnSp>
        <p:nvCxnSpPr>
          <p:cNvPr id="6347" name="Google Shape;6347;p42"/>
          <p:cNvCxnSpPr/>
          <p:nvPr/>
        </p:nvCxnSpPr>
        <p:spPr>
          <a:xfrm>
            <a:off x="9245600" y="127000"/>
            <a:ext cx="0" cy="5118100"/>
          </a:xfrm>
          <a:prstGeom prst="straightConnector1">
            <a:avLst/>
          </a:prstGeom>
          <a:noFill/>
          <a:ln cap="flat" cmpd="sng" w="38100">
            <a:solidFill>
              <a:srgbClr val="FFFF00"/>
            </a:solidFill>
            <a:prstDash val="dash"/>
            <a:round/>
            <a:headEnd len="sm" w="sm" type="none"/>
            <a:tailEnd len="sm" w="sm" type="none"/>
          </a:ln>
        </p:spPr>
      </p:cxnSp>
      <p:cxnSp>
        <p:nvCxnSpPr>
          <p:cNvPr id="6348" name="Google Shape;6348;p42"/>
          <p:cNvCxnSpPr/>
          <p:nvPr/>
        </p:nvCxnSpPr>
        <p:spPr>
          <a:xfrm rot="10800000">
            <a:off x="25400" y="5232400"/>
            <a:ext cx="10020300" cy="0"/>
          </a:xfrm>
          <a:prstGeom prst="straightConnector1">
            <a:avLst/>
          </a:prstGeom>
          <a:noFill/>
          <a:ln cap="flat" cmpd="sng" w="38100">
            <a:solidFill>
              <a:srgbClr val="FFFF00"/>
            </a:solidFill>
            <a:prstDash val="solid"/>
            <a:round/>
            <a:headEnd len="sm" w="sm" type="none"/>
            <a:tailEnd len="sm" w="sm" type="none"/>
          </a:ln>
        </p:spPr>
      </p:cxnSp>
      <p:cxnSp>
        <p:nvCxnSpPr>
          <p:cNvPr id="6349" name="Google Shape;6349;p42"/>
          <p:cNvCxnSpPr/>
          <p:nvPr/>
        </p:nvCxnSpPr>
        <p:spPr>
          <a:xfrm rot="10800000">
            <a:off x="444500" y="76200"/>
            <a:ext cx="0" cy="5118100"/>
          </a:xfrm>
          <a:prstGeom prst="straightConnector1">
            <a:avLst/>
          </a:prstGeom>
          <a:noFill/>
          <a:ln cap="flat" cmpd="sng" w="38100">
            <a:solidFill>
              <a:srgbClr val="FFFF00"/>
            </a:solidFill>
            <a:prstDash val="dash"/>
            <a:round/>
            <a:headEnd len="sm" w="sm" type="none"/>
            <a:tailEnd len="sm" w="sm" type="none"/>
          </a:ln>
        </p:spPr>
      </p:cxnSp>
      <p:grpSp>
        <p:nvGrpSpPr>
          <p:cNvPr id="6350" name="Google Shape;6350;p42"/>
          <p:cNvGrpSpPr/>
          <p:nvPr/>
        </p:nvGrpSpPr>
        <p:grpSpPr>
          <a:xfrm rot="8334000">
            <a:off x="4483100" y="3556000"/>
            <a:ext cx="434849" cy="512065"/>
            <a:chOff x="4483100" y="3556000"/>
            <a:chExt cx="434849" cy="512065"/>
          </a:xfrm>
        </p:grpSpPr>
        <p:sp>
          <p:nvSpPr>
            <p:cNvPr id="6351" name="Google Shape;6351;p42"/>
            <p:cNvSpPr/>
            <p:nvPr/>
          </p:nvSpPr>
          <p:spPr>
            <a:xfrm>
              <a:off x="4788916" y="3808856"/>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52" name="Google Shape;6352;p42"/>
            <p:cNvSpPr/>
            <p:nvPr/>
          </p:nvSpPr>
          <p:spPr>
            <a:xfrm>
              <a:off x="4788916" y="3808856"/>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53" name="Google Shape;6353;p42"/>
            <p:cNvSpPr/>
            <p:nvPr/>
          </p:nvSpPr>
          <p:spPr>
            <a:xfrm>
              <a:off x="4858512" y="36062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54" name="Google Shape;6354;p42"/>
            <p:cNvSpPr/>
            <p:nvPr/>
          </p:nvSpPr>
          <p:spPr>
            <a:xfrm>
              <a:off x="4858512" y="36062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55" name="Google Shape;6355;p42"/>
            <p:cNvSpPr/>
            <p:nvPr/>
          </p:nvSpPr>
          <p:spPr>
            <a:xfrm>
              <a:off x="4483100" y="3824731"/>
              <a:ext cx="39879" cy="49024"/>
            </a:xfrm>
            <a:custGeom>
              <a:rect b="b" l="l" r="r" t="t"/>
              <a:pathLst>
                <a:path extrusionOk="0" h="49024" w="39879">
                  <a:moveTo>
                    <a:pt x="18288" y="0"/>
                  </a:moveTo>
                  <a:lnTo>
                    <a:pt x="31623" y="5715"/>
                  </a:lnTo>
                  <a:lnTo>
                    <a:pt x="39370" y="12065"/>
                  </a:lnTo>
                  <a:lnTo>
                    <a:pt x="39878" y="35052"/>
                  </a:lnTo>
                  <a:lnTo>
                    <a:pt x="25908" y="47117"/>
                  </a:lnTo>
                  <a:lnTo>
                    <a:pt x="8636" y="49023"/>
                  </a:lnTo>
                  <a:lnTo>
                    <a:pt x="0" y="29337"/>
                  </a:lnTo>
                  <a:lnTo>
                    <a:pt x="1397" y="3811"/>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56" name="Google Shape;6356;p42"/>
            <p:cNvSpPr/>
            <p:nvPr/>
          </p:nvSpPr>
          <p:spPr>
            <a:xfrm>
              <a:off x="4483100" y="3824731"/>
              <a:ext cx="39879" cy="49024"/>
            </a:xfrm>
            <a:custGeom>
              <a:rect b="b" l="l" r="r" t="t"/>
              <a:pathLst>
                <a:path extrusionOk="0" h="49024" w="39879">
                  <a:moveTo>
                    <a:pt x="18288" y="0"/>
                  </a:moveTo>
                  <a:lnTo>
                    <a:pt x="31623" y="5715"/>
                  </a:lnTo>
                  <a:lnTo>
                    <a:pt x="39370" y="12065"/>
                  </a:lnTo>
                  <a:lnTo>
                    <a:pt x="39878" y="35052"/>
                  </a:lnTo>
                  <a:lnTo>
                    <a:pt x="25908" y="47117"/>
                  </a:lnTo>
                  <a:lnTo>
                    <a:pt x="8636" y="49023"/>
                  </a:lnTo>
                  <a:lnTo>
                    <a:pt x="0" y="29337"/>
                  </a:lnTo>
                  <a:lnTo>
                    <a:pt x="1397" y="3811"/>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57" name="Google Shape;6357;p42"/>
            <p:cNvSpPr/>
            <p:nvPr/>
          </p:nvSpPr>
          <p:spPr>
            <a:xfrm>
              <a:off x="4509516" y="37950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58" name="Google Shape;6358;p42"/>
            <p:cNvSpPr/>
            <p:nvPr/>
          </p:nvSpPr>
          <p:spPr>
            <a:xfrm>
              <a:off x="4823460" y="3604005"/>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9"/>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59" name="Google Shape;6359;p42"/>
            <p:cNvSpPr/>
            <p:nvPr/>
          </p:nvSpPr>
          <p:spPr>
            <a:xfrm>
              <a:off x="4823460" y="3604005"/>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9"/>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60" name="Google Shape;6360;p42"/>
            <p:cNvSpPr/>
            <p:nvPr/>
          </p:nvSpPr>
          <p:spPr>
            <a:xfrm>
              <a:off x="4696206" y="3846322"/>
              <a:ext cx="14479" cy="7239"/>
            </a:xfrm>
            <a:custGeom>
              <a:rect b="b" l="l" r="r" t="t"/>
              <a:pathLst>
                <a:path extrusionOk="0" h="7239" w="14479">
                  <a:moveTo>
                    <a:pt x="0" y="7238"/>
                  </a:moveTo>
                  <a:lnTo>
                    <a:pt x="3429" y="3810"/>
                  </a:lnTo>
                  <a:lnTo>
                    <a:pt x="3429" y="3428"/>
                  </a:lnTo>
                  <a:lnTo>
                    <a:pt x="7747" y="0"/>
                  </a:lnTo>
                  <a:lnTo>
                    <a:pt x="11557" y="0"/>
                  </a:lnTo>
                  <a:lnTo>
                    <a:pt x="14478" y="508"/>
                  </a:lnTo>
                  <a:lnTo>
                    <a:pt x="11049" y="508"/>
                  </a:lnTo>
                  <a:lnTo>
                    <a:pt x="8128" y="1015"/>
                  </a:lnTo>
                  <a:lnTo>
                    <a:pt x="6731" y="190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61" name="Google Shape;6361;p42"/>
            <p:cNvSpPr/>
            <p:nvPr/>
          </p:nvSpPr>
          <p:spPr>
            <a:xfrm>
              <a:off x="4696206" y="3846322"/>
              <a:ext cx="14479" cy="7239"/>
            </a:xfrm>
            <a:custGeom>
              <a:rect b="b" l="l" r="r" t="t"/>
              <a:pathLst>
                <a:path extrusionOk="0" h="7239" w="14479">
                  <a:moveTo>
                    <a:pt x="0" y="7238"/>
                  </a:moveTo>
                  <a:lnTo>
                    <a:pt x="3429" y="3810"/>
                  </a:lnTo>
                  <a:lnTo>
                    <a:pt x="3429" y="3428"/>
                  </a:lnTo>
                  <a:lnTo>
                    <a:pt x="7747" y="0"/>
                  </a:lnTo>
                  <a:lnTo>
                    <a:pt x="11557" y="0"/>
                  </a:lnTo>
                  <a:lnTo>
                    <a:pt x="14478" y="508"/>
                  </a:lnTo>
                  <a:lnTo>
                    <a:pt x="11049" y="508"/>
                  </a:lnTo>
                  <a:lnTo>
                    <a:pt x="8128" y="1015"/>
                  </a:lnTo>
                  <a:lnTo>
                    <a:pt x="6731" y="1904"/>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62" name="Google Shape;6362;p42"/>
            <p:cNvSpPr/>
            <p:nvPr/>
          </p:nvSpPr>
          <p:spPr>
            <a:xfrm>
              <a:off x="4614164" y="3766692"/>
              <a:ext cx="83059" cy="98807"/>
            </a:xfrm>
            <a:custGeom>
              <a:rect b="b" l="l" r="r" t="t"/>
              <a:pathLst>
                <a:path extrusionOk="0" h="98807" w="83059">
                  <a:moveTo>
                    <a:pt x="57150" y="0"/>
                  </a:moveTo>
                  <a:lnTo>
                    <a:pt x="83058" y="90678"/>
                  </a:lnTo>
                  <a:lnTo>
                    <a:pt x="20193" y="98806"/>
                  </a:lnTo>
                  <a:lnTo>
                    <a:pt x="9144" y="79629"/>
                  </a:lnTo>
                  <a:lnTo>
                    <a:pt x="3810" y="63374"/>
                  </a:lnTo>
                  <a:lnTo>
                    <a:pt x="0" y="42164"/>
                  </a:lnTo>
                  <a:lnTo>
                    <a:pt x="5715" y="22099"/>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63" name="Google Shape;6363;p42"/>
            <p:cNvSpPr/>
            <p:nvPr/>
          </p:nvSpPr>
          <p:spPr>
            <a:xfrm>
              <a:off x="4614164" y="3766692"/>
              <a:ext cx="83059" cy="98807"/>
            </a:xfrm>
            <a:custGeom>
              <a:rect b="b" l="l" r="r" t="t"/>
              <a:pathLst>
                <a:path extrusionOk="0" h="98807" w="83059">
                  <a:moveTo>
                    <a:pt x="57150" y="0"/>
                  </a:moveTo>
                  <a:lnTo>
                    <a:pt x="83058" y="90678"/>
                  </a:lnTo>
                  <a:lnTo>
                    <a:pt x="20193" y="98806"/>
                  </a:lnTo>
                  <a:lnTo>
                    <a:pt x="9144" y="79629"/>
                  </a:lnTo>
                  <a:lnTo>
                    <a:pt x="3810" y="63374"/>
                  </a:lnTo>
                  <a:lnTo>
                    <a:pt x="0" y="42164"/>
                  </a:lnTo>
                  <a:lnTo>
                    <a:pt x="5715" y="220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64" name="Google Shape;6364;p42"/>
            <p:cNvSpPr/>
            <p:nvPr/>
          </p:nvSpPr>
          <p:spPr>
            <a:xfrm>
              <a:off x="4744212" y="36212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65" name="Google Shape;6365;p42"/>
            <p:cNvSpPr/>
            <p:nvPr/>
          </p:nvSpPr>
          <p:spPr>
            <a:xfrm>
              <a:off x="4744212" y="36212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66" name="Google Shape;6366;p42"/>
            <p:cNvSpPr/>
            <p:nvPr/>
          </p:nvSpPr>
          <p:spPr>
            <a:xfrm>
              <a:off x="4843526" y="3556000"/>
              <a:ext cx="62485" cy="143002"/>
            </a:xfrm>
            <a:custGeom>
              <a:rect b="b" l="l" r="r" t="t"/>
              <a:pathLst>
                <a:path extrusionOk="0" h="143002" w="62485">
                  <a:moveTo>
                    <a:pt x="33655" y="22479"/>
                  </a:moveTo>
                  <a:lnTo>
                    <a:pt x="25527" y="16256"/>
                  </a:lnTo>
                  <a:lnTo>
                    <a:pt x="29845" y="3301"/>
                  </a:lnTo>
                  <a:lnTo>
                    <a:pt x="49022" y="0"/>
                  </a:lnTo>
                  <a:lnTo>
                    <a:pt x="62484" y="11938"/>
                  </a:lnTo>
                  <a:lnTo>
                    <a:pt x="57658" y="24384"/>
                  </a:lnTo>
                  <a:lnTo>
                    <a:pt x="48514" y="27813"/>
                  </a:lnTo>
                  <a:lnTo>
                    <a:pt x="16891" y="139573"/>
                  </a:lnTo>
                  <a:lnTo>
                    <a:pt x="0" y="143001"/>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67" name="Google Shape;6367;p42"/>
            <p:cNvSpPr/>
            <p:nvPr/>
          </p:nvSpPr>
          <p:spPr>
            <a:xfrm>
              <a:off x="4843526" y="3556000"/>
              <a:ext cx="62485" cy="143002"/>
            </a:xfrm>
            <a:custGeom>
              <a:rect b="b" l="l" r="r" t="t"/>
              <a:pathLst>
                <a:path extrusionOk="0" h="143002" w="62485">
                  <a:moveTo>
                    <a:pt x="33655" y="22479"/>
                  </a:moveTo>
                  <a:lnTo>
                    <a:pt x="25527" y="16256"/>
                  </a:lnTo>
                  <a:lnTo>
                    <a:pt x="29845" y="3301"/>
                  </a:lnTo>
                  <a:lnTo>
                    <a:pt x="49022" y="0"/>
                  </a:lnTo>
                  <a:lnTo>
                    <a:pt x="62484" y="11938"/>
                  </a:lnTo>
                  <a:lnTo>
                    <a:pt x="57658" y="24384"/>
                  </a:lnTo>
                  <a:lnTo>
                    <a:pt x="48514" y="27813"/>
                  </a:lnTo>
                  <a:lnTo>
                    <a:pt x="16891" y="139573"/>
                  </a:lnTo>
                  <a:lnTo>
                    <a:pt x="0" y="143001"/>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68" name="Google Shape;6368;p42"/>
            <p:cNvSpPr/>
            <p:nvPr/>
          </p:nvSpPr>
          <p:spPr>
            <a:xfrm>
              <a:off x="4809490" y="38943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69" name="Google Shape;6369;p42"/>
            <p:cNvSpPr/>
            <p:nvPr/>
          </p:nvSpPr>
          <p:spPr>
            <a:xfrm>
              <a:off x="4809490" y="38943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70" name="Google Shape;6370;p42"/>
            <p:cNvSpPr/>
            <p:nvPr/>
          </p:nvSpPr>
          <p:spPr>
            <a:xfrm>
              <a:off x="4806188" y="3877055"/>
              <a:ext cx="39752" cy="21591"/>
            </a:xfrm>
            <a:custGeom>
              <a:rect b="b" l="l" r="r" t="t"/>
              <a:pathLst>
                <a:path extrusionOk="0" h="21591" w="39752">
                  <a:moveTo>
                    <a:pt x="0" y="14351"/>
                  </a:moveTo>
                  <a:lnTo>
                    <a:pt x="18161" y="0"/>
                  </a:lnTo>
                  <a:lnTo>
                    <a:pt x="29210" y="1016"/>
                  </a:lnTo>
                  <a:lnTo>
                    <a:pt x="39751" y="3811"/>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71" name="Google Shape;6371;p42"/>
            <p:cNvSpPr/>
            <p:nvPr/>
          </p:nvSpPr>
          <p:spPr>
            <a:xfrm>
              <a:off x="4806188" y="3877055"/>
              <a:ext cx="39752" cy="21591"/>
            </a:xfrm>
            <a:custGeom>
              <a:rect b="b" l="l" r="r" t="t"/>
              <a:pathLst>
                <a:path extrusionOk="0" h="21591" w="39752">
                  <a:moveTo>
                    <a:pt x="0" y="14351"/>
                  </a:moveTo>
                  <a:lnTo>
                    <a:pt x="18161" y="0"/>
                  </a:lnTo>
                  <a:lnTo>
                    <a:pt x="29210" y="1016"/>
                  </a:lnTo>
                  <a:lnTo>
                    <a:pt x="39751" y="3811"/>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6372" name="Google Shape;6372;p42"/>
            <p:cNvCxnSpPr/>
            <p:nvPr/>
          </p:nvCxnSpPr>
          <p:spPr>
            <a:xfrm flipH="1">
              <a:off x="4738497" y="39730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6373" name="Google Shape;6373;p42"/>
            <p:cNvCxnSpPr/>
            <p:nvPr/>
          </p:nvCxnSpPr>
          <p:spPr>
            <a:xfrm rot="10800000">
              <a:off x="4715383" y="40086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6374" name="Google Shape;6374;p42"/>
            <p:cNvCxnSpPr/>
            <p:nvPr/>
          </p:nvCxnSpPr>
          <p:spPr>
            <a:xfrm rot="10800000">
              <a:off x="4726940" y="39874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6375" name="Google Shape;6375;p42"/>
            <p:cNvCxnSpPr/>
            <p:nvPr/>
          </p:nvCxnSpPr>
          <p:spPr>
            <a:xfrm rot="10800000">
              <a:off x="4720209" y="40248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6376" name="Google Shape;6376;p42"/>
            <p:cNvCxnSpPr/>
            <p:nvPr/>
          </p:nvCxnSpPr>
          <p:spPr>
            <a:xfrm rot="10800000">
              <a:off x="4755261" y="39504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6377" name="Google Shape;6377;p42"/>
            <p:cNvCxnSpPr/>
            <p:nvPr/>
          </p:nvCxnSpPr>
          <p:spPr>
            <a:xfrm flipH="1">
              <a:off x="4741291" y="39236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6378" name="Google Shape;6378;p42"/>
            <p:cNvCxnSpPr/>
            <p:nvPr/>
          </p:nvCxnSpPr>
          <p:spPr>
            <a:xfrm flipH="1">
              <a:off x="4730750" y="39606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6379" name="Google Shape;6379;p42"/>
            <p:cNvCxnSpPr/>
            <p:nvPr/>
          </p:nvCxnSpPr>
          <p:spPr>
            <a:xfrm flipH="1">
              <a:off x="4769231" y="3924046"/>
              <a:ext cx="14351" cy="97536"/>
            </a:xfrm>
            <a:prstGeom prst="straightConnector1">
              <a:avLst/>
            </a:prstGeom>
            <a:noFill/>
            <a:ln cap="flat" cmpd="sng" w="12700">
              <a:solidFill>
                <a:srgbClr val="804000"/>
              </a:solidFill>
              <a:prstDash val="solid"/>
              <a:round/>
              <a:headEnd len="sm" w="sm" type="none"/>
              <a:tailEnd len="sm" w="sm" type="none"/>
            </a:ln>
          </p:spPr>
        </p:cxnSp>
        <p:sp>
          <p:nvSpPr>
            <p:cNvPr id="6380" name="Google Shape;6380;p42"/>
            <p:cNvSpPr/>
            <p:nvPr/>
          </p:nvSpPr>
          <p:spPr>
            <a:xfrm>
              <a:off x="4702937" y="3693287"/>
              <a:ext cx="157989" cy="374778"/>
            </a:xfrm>
            <a:custGeom>
              <a:rect b="b" l="l" r="r" t="t"/>
              <a:pathLst>
                <a:path extrusionOk="0" h="374778" w="157989">
                  <a:moveTo>
                    <a:pt x="157988" y="0"/>
                  </a:moveTo>
                  <a:lnTo>
                    <a:pt x="103251" y="196214"/>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81" name="Google Shape;6381;p42"/>
            <p:cNvSpPr/>
            <p:nvPr/>
          </p:nvSpPr>
          <p:spPr>
            <a:xfrm>
              <a:off x="4684268" y="3573272"/>
              <a:ext cx="159767" cy="80138"/>
            </a:xfrm>
            <a:custGeom>
              <a:rect b="b" l="l" r="r" t="t"/>
              <a:pathLst>
                <a:path extrusionOk="0" h="80138" w="159767">
                  <a:moveTo>
                    <a:pt x="59436" y="75310"/>
                  </a:moveTo>
                  <a:lnTo>
                    <a:pt x="45974" y="80137"/>
                  </a:lnTo>
                  <a:lnTo>
                    <a:pt x="0" y="21971"/>
                  </a:lnTo>
                  <a:lnTo>
                    <a:pt x="19685" y="9016"/>
                  </a:lnTo>
                  <a:lnTo>
                    <a:pt x="35941" y="888"/>
                  </a:lnTo>
                  <a:lnTo>
                    <a:pt x="55118" y="0"/>
                  </a:lnTo>
                  <a:lnTo>
                    <a:pt x="76708" y="2794"/>
                  </a:lnTo>
                  <a:lnTo>
                    <a:pt x="101727" y="6731"/>
                  </a:lnTo>
                  <a:lnTo>
                    <a:pt x="135255" y="15366"/>
                  </a:lnTo>
                  <a:lnTo>
                    <a:pt x="159766" y="22987"/>
                  </a:lnTo>
                  <a:lnTo>
                    <a:pt x="152654" y="54737"/>
                  </a:lnTo>
                  <a:lnTo>
                    <a:pt x="108966" y="56641"/>
                  </a:lnTo>
                  <a:lnTo>
                    <a:pt x="82931" y="5905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82" name="Google Shape;6382;p42"/>
            <p:cNvSpPr/>
            <p:nvPr/>
          </p:nvSpPr>
          <p:spPr>
            <a:xfrm>
              <a:off x="4823460" y="35838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83" name="Google Shape;6383;p42"/>
            <p:cNvSpPr/>
            <p:nvPr/>
          </p:nvSpPr>
          <p:spPr>
            <a:xfrm>
              <a:off x="4800854" y="3802634"/>
              <a:ext cx="37974" cy="57151"/>
            </a:xfrm>
            <a:custGeom>
              <a:rect b="b" l="l" r="r" t="t"/>
              <a:pathLst>
                <a:path extrusionOk="0" h="57151" w="37974">
                  <a:moveTo>
                    <a:pt x="1397" y="41783"/>
                  </a:moveTo>
                  <a:lnTo>
                    <a:pt x="0" y="25908"/>
                  </a:lnTo>
                  <a:lnTo>
                    <a:pt x="6223" y="10160"/>
                  </a:lnTo>
                  <a:lnTo>
                    <a:pt x="13970" y="0"/>
                  </a:lnTo>
                  <a:lnTo>
                    <a:pt x="28829" y="1523"/>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84" name="Google Shape;6384;p42"/>
            <p:cNvSpPr/>
            <p:nvPr/>
          </p:nvSpPr>
          <p:spPr>
            <a:xfrm>
              <a:off x="4800854" y="3802634"/>
              <a:ext cx="37974" cy="57151"/>
            </a:xfrm>
            <a:custGeom>
              <a:rect b="b" l="l" r="r" t="t"/>
              <a:pathLst>
                <a:path extrusionOk="0" h="57151" w="37974">
                  <a:moveTo>
                    <a:pt x="1397" y="41783"/>
                  </a:moveTo>
                  <a:lnTo>
                    <a:pt x="0" y="25908"/>
                  </a:lnTo>
                  <a:lnTo>
                    <a:pt x="6223" y="10160"/>
                  </a:lnTo>
                  <a:lnTo>
                    <a:pt x="13970" y="0"/>
                  </a:lnTo>
                  <a:lnTo>
                    <a:pt x="28829" y="1523"/>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85" name="Google Shape;6385;p42"/>
            <p:cNvSpPr/>
            <p:nvPr/>
          </p:nvSpPr>
          <p:spPr>
            <a:xfrm>
              <a:off x="4799457" y="3836289"/>
              <a:ext cx="26798" cy="27813"/>
            </a:xfrm>
            <a:custGeom>
              <a:rect b="b" l="l" r="r" t="t"/>
              <a:pathLst>
                <a:path extrusionOk="0" h="27813" w="26798">
                  <a:moveTo>
                    <a:pt x="0" y="25400"/>
                  </a:moveTo>
                  <a:lnTo>
                    <a:pt x="1397" y="8636"/>
                  </a:lnTo>
                  <a:lnTo>
                    <a:pt x="16764" y="0"/>
                  </a:lnTo>
                  <a:lnTo>
                    <a:pt x="26797" y="3302"/>
                  </a:lnTo>
                  <a:lnTo>
                    <a:pt x="25400" y="14351"/>
                  </a:lnTo>
                  <a:lnTo>
                    <a:pt x="13843" y="2781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86" name="Google Shape;6386;p42"/>
            <p:cNvSpPr/>
            <p:nvPr/>
          </p:nvSpPr>
          <p:spPr>
            <a:xfrm>
              <a:off x="4799457" y="3836289"/>
              <a:ext cx="26798" cy="27813"/>
            </a:xfrm>
            <a:custGeom>
              <a:rect b="b" l="l" r="r" t="t"/>
              <a:pathLst>
                <a:path extrusionOk="0" h="27813" w="26798">
                  <a:moveTo>
                    <a:pt x="0" y="25400"/>
                  </a:moveTo>
                  <a:lnTo>
                    <a:pt x="1397" y="8636"/>
                  </a:lnTo>
                  <a:lnTo>
                    <a:pt x="16764" y="0"/>
                  </a:lnTo>
                  <a:lnTo>
                    <a:pt x="26797" y="3302"/>
                  </a:lnTo>
                  <a:lnTo>
                    <a:pt x="25400" y="14351"/>
                  </a:lnTo>
                  <a:lnTo>
                    <a:pt x="13843" y="2781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87" name="Google Shape;6387;p42"/>
            <p:cNvSpPr/>
            <p:nvPr/>
          </p:nvSpPr>
          <p:spPr>
            <a:xfrm>
              <a:off x="4682744" y="38276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88" name="Google Shape;6388;p42"/>
            <p:cNvSpPr/>
            <p:nvPr/>
          </p:nvSpPr>
          <p:spPr>
            <a:xfrm>
              <a:off x="4648708" y="3588130"/>
              <a:ext cx="153163" cy="319661"/>
            </a:xfrm>
            <a:custGeom>
              <a:rect b="b" l="l" r="r" t="t"/>
              <a:pathLst>
                <a:path extrusionOk="0" h="319661"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2"/>
                  </a:lnTo>
                  <a:lnTo>
                    <a:pt x="118491" y="316357"/>
                  </a:lnTo>
                  <a:lnTo>
                    <a:pt x="95504" y="319660"/>
                  </a:lnTo>
                  <a:lnTo>
                    <a:pt x="72517" y="301371"/>
                  </a:lnTo>
                  <a:lnTo>
                    <a:pt x="56642" y="282194"/>
                  </a:lnTo>
                  <a:lnTo>
                    <a:pt x="39878" y="250952"/>
                  </a:lnTo>
                  <a:lnTo>
                    <a:pt x="22987" y="205867"/>
                  </a:lnTo>
                  <a:lnTo>
                    <a:pt x="7620" y="154560"/>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89" name="Google Shape;6389;p42"/>
            <p:cNvSpPr/>
            <p:nvPr/>
          </p:nvSpPr>
          <p:spPr>
            <a:xfrm>
              <a:off x="4670806" y="3685031"/>
              <a:ext cx="137288" cy="115699"/>
            </a:xfrm>
            <a:custGeom>
              <a:rect b="b" l="l" r="r" t="t"/>
              <a:pathLst>
                <a:path extrusionOk="0" h="115699" w="137288">
                  <a:moveTo>
                    <a:pt x="15875" y="22098"/>
                  </a:moveTo>
                  <a:lnTo>
                    <a:pt x="29718" y="11049"/>
                  </a:lnTo>
                  <a:lnTo>
                    <a:pt x="47498" y="3937"/>
                  </a:lnTo>
                  <a:lnTo>
                    <a:pt x="61468" y="1016"/>
                  </a:lnTo>
                  <a:lnTo>
                    <a:pt x="74422" y="0"/>
                  </a:lnTo>
                  <a:lnTo>
                    <a:pt x="87757" y="1524"/>
                  </a:lnTo>
                  <a:lnTo>
                    <a:pt x="105537" y="8255"/>
                  </a:lnTo>
                  <a:lnTo>
                    <a:pt x="117602" y="16384"/>
                  </a:lnTo>
                  <a:lnTo>
                    <a:pt x="123825" y="21210"/>
                  </a:lnTo>
                  <a:lnTo>
                    <a:pt x="128651" y="27432"/>
                  </a:lnTo>
                  <a:lnTo>
                    <a:pt x="134874" y="39370"/>
                  </a:lnTo>
                  <a:lnTo>
                    <a:pt x="136779" y="48006"/>
                  </a:lnTo>
                  <a:lnTo>
                    <a:pt x="137287" y="57150"/>
                  </a:lnTo>
                  <a:lnTo>
                    <a:pt x="135763" y="65786"/>
                  </a:lnTo>
                  <a:lnTo>
                    <a:pt x="132461" y="75438"/>
                  </a:lnTo>
                  <a:lnTo>
                    <a:pt x="125730" y="87885"/>
                  </a:lnTo>
                  <a:lnTo>
                    <a:pt x="116078" y="97028"/>
                  </a:lnTo>
                  <a:lnTo>
                    <a:pt x="106045" y="104140"/>
                  </a:lnTo>
                  <a:lnTo>
                    <a:pt x="94107" y="109982"/>
                  </a:lnTo>
                  <a:lnTo>
                    <a:pt x="83947" y="112776"/>
                  </a:lnTo>
                  <a:lnTo>
                    <a:pt x="75819" y="115189"/>
                  </a:lnTo>
                  <a:lnTo>
                    <a:pt x="63373" y="115698"/>
                  </a:lnTo>
                  <a:lnTo>
                    <a:pt x="52832" y="114809"/>
                  </a:lnTo>
                  <a:lnTo>
                    <a:pt x="42164" y="112395"/>
                  </a:lnTo>
                  <a:lnTo>
                    <a:pt x="34544" y="110872"/>
                  </a:lnTo>
                  <a:lnTo>
                    <a:pt x="25400" y="105156"/>
                  </a:lnTo>
                  <a:lnTo>
                    <a:pt x="18161" y="99823"/>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90" name="Google Shape;6390;p42"/>
            <p:cNvSpPr/>
            <p:nvPr/>
          </p:nvSpPr>
          <p:spPr>
            <a:xfrm>
              <a:off x="4670806" y="3685031"/>
              <a:ext cx="137288" cy="115699"/>
            </a:xfrm>
            <a:custGeom>
              <a:rect b="b" l="l" r="r" t="t"/>
              <a:pathLst>
                <a:path extrusionOk="0" h="115699" w="137288">
                  <a:moveTo>
                    <a:pt x="15875" y="22098"/>
                  </a:moveTo>
                  <a:lnTo>
                    <a:pt x="29718" y="11049"/>
                  </a:lnTo>
                  <a:lnTo>
                    <a:pt x="47498" y="3937"/>
                  </a:lnTo>
                  <a:lnTo>
                    <a:pt x="61468" y="1016"/>
                  </a:lnTo>
                  <a:lnTo>
                    <a:pt x="74422" y="0"/>
                  </a:lnTo>
                  <a:lnTo>
                    <a:pt x="87757" y="1524"/>
                  </a:lnTo>
                  <a:lnTo>
                    <a:pt x="105537" y="8255"/>
                  </a:lnTo>
                  <a:lnTo>
                    <a:pt x="117602" y="16384"/>
                  </a:lnTo>
                  <a:lnTo>
                    <a:pt x="123825" y="21210"/>
                  </a:lnTo>
                  <a:lnTo>
                    <a:pt x="128651" y="27432"/>
                  </a:lnTo>
                  <a:lnTo>
                    <a:pt x="134874" y="39370"/>
                  </a:lnTo>
                  <a:lnTo>
                    <a:pt x="136779" y="48006"/>
                  </a:lnTo>
                  <a:lnTo>
                    <a:pt x="137287" y="57150"/>
                  </a:lnTo>
                  <a:lnTo>
                    <a:pt x="135763" y="65786"/>
                  </a:lnTo>
                  <a:lnTo>
                    <a:pt x="132461" y="75438"/>
                  </a:lnTo>
                  <a:lnTo>
                    <a:pt x="125730" y="87885"/>
                  </a:lnTo>
                  <a:lnTo>
                    <a:pt x="116078" y="97028"/>
                  </a:lnTo>
                  <a:lnTo>
                    <a:pt x="106045" y="104140"/>
                  </a:lnTo>
                  <a:lnTo>
                    <a:pt x="94107" y="109982"/>
                  </a:lnTo>
                  <a:lnTo>
                    <a:pt x="83947" y="112776"/>
                  </a:lnTo>
                  <a:lnTo>
                    <a:pt x="75819" y="115189"/>
                  </a:lnTo>
                  <a:lnTo>
                    <a:pt x="63373" y="115698"/>
                  </a:lnTo>
                  <a:lnTo>
                    <a:pt x="52832" y="114809"/>
                  </a:lnTo>
                  <a:lnTo>
                    <a:pt x="42164" y="112395"/>
                  </a:lnTo>
                  <a:lnTo>
                    <a:pt x="34544" y="110872"/>
                  </a:lnTo>
                  <a:lnTo>
                    <a:pt x="25400" y="105156"/>
                  </a:lnTo>
                  <a:lnTo>
                    <a:pt x="18161" y="99823"/>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6391" name="Google Shape;6391;p42"/>
          <p:cNvGrpSpPr/>
          <p:nvPr/>
        </p:nvGrpSpPr>
        <p:grpSpPr>
          <a:xfrm rot="2631600">
            <a:off x="7226300" y="3822700"/>
            <a:ext cx="434849" cy="512065"/>
            <a:chOff x="7226300" y="3822700"/>
            <a:chExt cx="434849" cy="512065"/>
          </a:xfrm>
        </p:grpSpPr>
        <p:sp>
          <p:nvSpPr>
            <p:cNvPr id="6392" name="Google Shape;6392;p42"/>
            <p:cNvSpPr/>
            <p:nvPr/>
          </p:nvSpPr>
          <p:spPr>
            <a:xfrm>
              <a:off x="7532116" y="40755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93" name="Google Shape;6393;p42"/>
            <p:cNvSpPr/>
            <p:nvPr/>
          </p:nvSpPr>
          <p:spPr>
            <a:xfrm>
              <a:off x="7532116" y="40755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94" name="Google Shape;6394;p42"/>
            <p:cNvSpPr/>
            <p:nvPr/>
          </p:nvSpPr>
          <p:spPr>
            <a:xfrm>
              <a:off x="7601712" y="38729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95" name="Google Shape;6395;p42"/>
            <p:cNvSpPr/>
            <p:nvPr/>
          </p:nvSpPr>
          <p:spPr>
            <a:xfrm>
              <a:off x="7601712" y="38729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96" name="Google Shape;6396;p42"/>
            <p:cNvSpPr/>
            <p:nvPr/>
          </p:nvSpPr>
          <p:spPr>
            <a:xfrm>
              <a:off x="7226300" y="40914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97" name="Google Shape;6397;p42"/>
            <p:cNvSpPr/>
            <p:nvPr/>
          </p:nvSpPr>
          <p:spPr>
            <a:xfrm>
              <a:off x="7226300" y="40914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98" name="Google Shape;6398;p42"/>
            <p:cNvSpPr/>
            <p:nvPr/>
          </p:nvSpPr>
          <p:spPr>
            <a:xfrm>
              <a:off x="7252716" y="4061714"/>
              <a:ext cx="117603" cy="66168"/>
            </a:xfrm>
            <a:custGeom>
              <a:rect b="b" l="l" r="r" t="t"/>
              <a:pathLst>
                <a:path extrusionOk="0" h="66168" w="117603">
                  <a:moveTo>
                    <a:pt x="112776" y="0"/>
                  </a:moveTo>
                  <a:lnTo>
                    <a:pt x="117602" y="61468"/>
                  </a:lnTo>
                  <a:lnTo>
                    <a:pt x="104647" y="65278"/>
                  </a:lnTo>
                  <a:lnTo>
                    <a:pt x="93599" y="66167"/>
                  </a:lnTo>
                  <a:lnTo>
                    <a:pt x="73914" y="65278"/>
                  </a:lnTo>
                  <a:lnTo>
                    <a:pt x="9143"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99" name="Google Shape;6399;p42"/>
            <p:cNvSpPr/>
            <p:nvPr/>
          </p:nvSpPr>
          <p:spPr>
            <a:xfrm>
              <a:off x="7566660" y="38707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00" name="Google Shape;6400;p42"/>
            <p:cNvSpPr/>
            <p:nvPr/>
          </p:nvSpPr>
          <p:spPr>
            <a:xfrm>
              <a:off x="7566660" y="38707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01" name="Google Shape;6401;p42"/>
            <p:cNvSpPr/>
            <p:nvPr/>
          </p:nvSpPr>
          <p:spPr>
            <a:xfrm>
              <a:off x="7439406" y="4113022"/>
              <a:ext cx="14479" cy="7240"/>
            </a:xfrm>
            <a:custGeom>
              <a:rect b="b" l="l" r="r" t="t"/>
              <a:pathLst>
                <a:path extrusionOk="0" h="7240" w="14479">
                  <a:moveTo>
                    <a:pt x="0" y="7239"/>
                  </a:moveTo>
                  <a:lnTo>
                    <a:pt x="3429" y="3810"/>
                  </a:lnTo>
                  <a:lnTo>
                    <a:pt x="3429" y="3429"/>
                  </a:lnTo>
                  <a:lnTo>
                    <a:pt x="7747" y="0"/>
                  </a:lnTo>
                  <a:lnTo>
                    <a:pt x="11559" y="0"/>
                  </a:lnTo>
                  <a:lnTo>
                    <a:pt x="14478" y="508"/>
                  </a:lnTo>
                  <a:lnTo>
                    <a:pt x="11049" y="508"/>
                  </a:lnTo>
                  <a:lnTo>
                    <a:pt x="8128" y="1016"/>
                  </a:lnTo>
                  <a:lnTo>
                    <a:pt x="6733"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02" name="Google Shape;6402;p42"/>
            <p:cNvSpPr/>
            <p:nvPr/>
          </p:nvSpPr>
          <p:spPr>
            <a:xfrm>
              <a:off x="7439406" y="4113022"/>
              <a:ext cx="14479" cy="7240"/>
            </a:xfrm>
            <a:custGeom>
              <a:rect b="b" l="l" r="r" t="t"/>
              <a:pathLst>
                <a:path extrusionOk="0" h="7240" w="14479">
                  <a:moveTo>
                    <a:pt x="0" y="7239"/>
                  </a:moveTo>
                  <a:lnTo>
                    <a:pt x="3429" y="3810"/>
                  </a:lnTo>
                  <a:lnTo>
                    <a:pt x="3429" y="3429"/>
                  </a:lnTo>
                  <a:lnTo>
                    <a:pt x="7747" y="0"/>
                  </a:lnTo>
                  <a:lnTo>
                    <a:pt x="11559" y="0"/>
                  </a:lnTo>
                  <a:lnTo>
                    <a:pt x="14478" y="508"/>
                  </a:lnTo>
                  <a:lnTo>
                    <a:pt x="11049" y="508"/>
                  </a:lnTo>
                  <a:lnTo>
                    <a:pt x="8128" y="1016"/>
                  </a:lnTo>
                  <a:lnTo>
                    <a:pt x="6733"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03" name="Google Shape;6403;p42"/>
            <p:cNvSpPr/>
            <p:nvPr/>
          </p:nvSpPr>
          <p:spPr>
            <a:xfrm>
              <a:off x="7357364" y="40333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04" name="Google Shape;6404;p42"/>
            <p:cNvSpPr/>
            <p:nvPr/>
          </p:nvSpPr>
          <p:spPr>
            <a:xfrm>
              <a:off x="7357364" y="40333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05" name="Google Shape;6405;p42"/>
            <p:cNvSpPr/>
            <p:nvPr/>
          </p:nvSpPr>
          <p:spPr>
            <a:xfrm>
              <a:off x="7487412" y="38879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06" name="Google Shape;6406;p42"/>
            <p:cNvSpPr/>
            <p:nvPr/>
          </p:nvSpPr>
          <p:spPr>
            <a:xfrm>
              <a:off x="7487412" y="38879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07" name="Google Shape;6407;p42"/>
            <p:cNvSpPr/>
            <p:nvPr/>
          </p:nvSpPr>
          <p:spPr>
            <a:xfrm>
              <a:off x="7586726" y="38227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08" name="Google Shape;6408;p42"/>
            <p:cNvSpPr/>
            <p:nvPr/>
          </p:nvSpPr>
          <p:spPr>
            <a:xfrm>
              <a:off x="7586726" y="38227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09" name="Google Shape;6409;p42"/>
            <p:cNvSpPr/>
            <p:nvPr/>
          </p:nvSpPr>
          <p:spPr>
            <a:xfrm>
              <a:off x="7552690" y="41610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10" name="Google Shape;6410;p42"/>
            <p:cNvSpPr/>
            <p:nvPr/>
          </p:nvSpPr>
          <p:spPr>
            <a:xfrm>
              <a:off x="7552690" y="41610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11" name="Google Shape;6411;p42"/>
            <p:cNvSpPr/>
            <p:nvPr/>
          </p:nvSpPr>
          <p:spPr>
            <a:xfrm>
              <a:off x="7549388" y="41437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12" name="Google Shape;6412;p42"/>
            <p:cNvSpPr/>
            <p:nvPr/>
          </p:nvSpPr>
          <p:spPr>
            <a:xfrm>
              <a:off x="7549388" y="41437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6413" name="Google Shape;6413;p42"/>
            <p:cNvCxnSpPr/>
            <p:nvPr/>
          </p:nvCxnSpPr>
          <p:spPr>
            <a:xfrm flipH="1">
              <a:off x="7481697" y="42397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6414" name="Google Shape;6414;p42"/>
            <p:cNvCxnSpPr/>
            <p:nvPr/>
          </p:nvCxnSpPr>
          <p:spPr>
            <a:xfrm rot="10800000">
              <a:off x="7458583" y="42753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6415" name="Google Shape;6415;p42"/>
            <p:cNvCxnSpPr/>
            <p:nvPr/>
          </p:nvCxnSpPr>
          <p:spPr>
            <a:xfrm rot="10800000">
              <a:off x="7470140" y="42541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6416" name="Google Shape;6416;p42"/>
            <p:cNvCxnSpPr/>
            <p:nvPr/>
          </p:nvCxnSpPr>
          <p:spPr>
            <a:xfrm rot="10800000">
              <a:off x="7463409" y="42915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6417" name="Google Shape;6417;p42"/>
            <p:cNvCxnSpPr/>
            <p:nvPr/>
          </p:nvCxnSpPr>
          <p:spPr>
            <a:xfrm rot="10800000">
              <a:off x="7498461" y="42171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6418" name="Google Shape;6418;p42"/>
            <p:cNvCxnSpPr/>
            <p:nvPr/>
          </p:nvCxnSpPr>
          <p:spPr>
            <a:xfrm flipH="1">
              <a:off x="7484491" y="41903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6419" name="Google Shape;6419;p42"/>
            <p:cNvCxnSpPr/>
            <p:nvPr/>
          </p:nvCxnSpPr>
          <p:spPr>
            <a:xfrm flipH="1">
              <a:off x="7473950" y="42273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6420" name="Google Shape;6420;p42"/>
            <p:cNvCxnSpPr/>
            <p:nvPr/>
          </p:nvCxnSpPr>
          <p:spPr>
            <a:xfrm flipH="1">
              <a:off x="7512431" y="4190746"/>
              <a:ext cx="14351" cy="97536"/>
            </a:xfrm>
            <a:prstGeom prst="straightConnector1">
              <a:avLst/>
            </a:prstGeom>
            <a:noFill/>
            <a:ln cap="flat" cmpd="sng" w="12700">
              <a:solidFill>
                <a:srgbClr val="804000"/>
              </a:solidFill>
              <a:prstDash val="solid"/>
              <a:round/>
              <a:headEnd len="sm" w="sm" type="none"/>
              <a:tailEnd len="sm" w="sm" type="none"/>
            </a:ln>
          </p:spPr>
        </p:cxnSp>
        <p:sp>
          <p:nvSpPr>
            <p:cNvPr id="6421" name="Google Shape;6421;p42"/>
            <p:cNvSpPr/>
            <p:nvPr/>
          </p:nvSpPr>
          <p:spPr>
            <a:xfrm>
              <a:off x="7446137" y="39599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22" name="Google Shape;6422;p42"/>
            <p:cNvSpPr/>
            <p:nvPr/>
          </p:nvSpPr>
          <p:spPr>
            <a:xfrm>
              <a:off x="7427468" y="3839972"/>
              <a:ext cx="159767" cy="80138"/>
            </a:xfrm>
            <a:custGeom>
              <a:rect b="b" l="l" r="r" t="t"/>
              <a:pathLst>
                <a:path extrusionOk="0" h="80138" w="159767">
                  <a:moveTo>
                    <a:pt x="59436" y="75311"/>
                  </a:moveTo>
                  <a:lnTo>
                    <a:pt x="45974" y="80137"/>
                  </a:lnTo>
                  <a:lnTo>
                    <a:pt x="0" y="21971"/>
                  </a:lnTo>
                  <a:lnTo>
                    <a:pt x="19685" y="9017"/>
                  </a:lnTo>
                  <a:lnTo>
                    <a:pt x="35941" y="889"/>
                  </a:lnTo>
                  <a:lnTo>
                    <a:pt x="55116"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23" name="Google Shape;6423;p42"/>
            <p:cNvSpPr/>
            <p:nvPr/>
          </p:nvSpPr>
          <p:spPr>
            <a:xfrm>
              <a:off x="7566660" y="38505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24" name="Google Shape;6424;p42"/>
            <p:cNvSpPr/>
            <p:nvPr/>
          </p:nvSpPr>
          <p:spPr>
            <a:xfrm>
              <a:off x="7544054" y="40693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25" name="Google Shape;6425;p42"/>
            <p:cNvSpPr/>
            <p:nvPr/>
          </p:nvSpPr>
          <p:spPr>
            <a:xfrm>
              <a:off x="7544054" y="40693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26" name="Google Shape;6426;p42"/>
            <p:cNvSpPr/>
            <p:nvPr/>
          </p:nvSpPr>
          <p:spPr>
            <a:xfrm>
              <a:off x="7542657" y="41029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27" name="Google Shape;6427;p42"/>
            <p:cNvSpPr/>
            <p:nvPr/>
          </p:nvSpPr>
          <p:spPr>
            <a:xfrm>
              <a:off x="7542657" y="41029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28" name="Google Shape;6428;p42"/>
            <p:cNvSpPr/>
            <p:nvPr/>
          </p:nvSpPr>
          <p:spPr>
            <a:xfrm>
              <a:off x="7425944" y="40943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29" name="Google Shape;6429;p42"/>
            <p:cNvSpPr/>
            <p:nvPr/>
          </p:nvSpPr>
          <p:spPr>
            <a:xfrm>
              <a:off x="7391908" y="3854831"/>
              <a:ext cx="153163" cy="319660"/>
            </a:xfrm>
            <a:custGeom>
              <a:rect b="b" l="l" r="r" t="t"/>
              <a:pathLst>
                <a:path extrusionOk="0" h="319660" w="153163">
                  <a:moveTo>
                    <a:pt x="31623" y="7620"/>
                  </a:moveTo>
                  <a:lnTo>
                    <a:pt x="57150" y="0"/>
                  </a:lnTo>
                  <a:lnTo>
                    <a:pt x="78233" y="4318"/>
                  </a:lnTo>
                  <a:lnTo>
                    <a:pt x="94108" y="20193"/>
                  </a:lnTo>
                  <a:lnTo>
                    <a:pt x="105158" y="51308"/>
                  </a:lnTo>
                  <a:lnTo>
                    <a:pt x="115189" y="86868"/>
                  </a:lnTo>
                  <a:lnTo>
                    <a:pt x="125222" y="116078"/>
                  </a:lnTo>
                  <a:lnTo>
                    <a:pt x="144018" y="186690"/>
                  </a:lnTo>
                  <a:lnTo>
                    <a:pt x="148844" y="223139"/>
                  </a:lnTo>
                  <a:lnTo>
                    <a:pt x="153162" y="264033"/>
                  </a:lnTo>
                  <a:lnTo>
                    <a:pt x="143002" y="297561"/>
                  </a:lnTo>
                  <a:lnTo>
                    <a:pt x="118491" y="316357"/>
                  </a:lnTo>
                  <a:lnTo>
                    <a:pt x="95506" y="319659"/>
                  </a:lnTo>
                  <a:lnTo>
                    <a:pt x="72517" y="301371"/>
                  </a:lnTo>
                  <a:lnTo>
                    <a:pt x="56642" y="282194"/>
                  </a:lnTo>
                  <a:lnTo>
                    <a:pt x="39879"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30" name="Google Shape;6430;p42"/>
            <p:cNvSpPr/>
            <p:nvPr/>
          </p:nvSpPr>
          <p:spPr>
            <a:xfrm>
              <a:off x="7414006" y="3951732"/>
              <a:ext cx="137288" cy="115698"/>
            </a:xfrm>
            <a:custGeom>
              <a:rect b="b" l="l" r="r" t="t"/>
              <a:pathLst>
                <a:path extrusionOk="0" h="115698" w="137288">
                  <a:moveTo>
                    <a:pt x="15875" y="22098"/>
                  </a:moveTo>
                  <a:lnTo>
                    <a:pt x="29718" y="11049"/>
                  </a:lnTo>
                  <a:lnTo>
                    <a:pt x="47498" y="3937"/>
                  </a:lnTo>
                  <a:lnTo>
                    <a:pt x="61468" y="1016"/>
                  </a:lnTo>
                  <a:lnTo>
                    <a:pt x="74422" y="0"/>
                  </a:lnTo>
                  <a:lnTo>
                    <a:pt x="87759"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1" y="87884"/>
                  </a:lnTo>
                  <a:lnTo>
                    <a:pt x="116078" y="97028"/>
                  </a:lnTo>
                  <a:lnTo>
                    <a:pt x="106045" y="104140"/>
                  </a:lnTo>
                  <a:lnTo>
                    <a:pt x="94109" y="109982"/>
                  </a:lnTo>
                  <a:lnTo>
                    <a:pt x="83947" y="112776"/>
                  </a:lnTo>
                  <a:lnTo>
                    <a:pt x="75819" y="115189"/>
                  </a:lnTo>
                  <a:lnTo>
                    <a:pt x="63373" y="115697"/>
                  </a:lnTo>
                  <a:lnTo>
                    <a:pt x="52834" y="114808"/>
                  </a:lnTo>
                  <a:lnTo>
                    <a:pt x="42164" y="112395"/>
                  </a:lnTo>
                  <a:lnTo>
                    <a:pt x="34544" y="110871"/>
                  </a:lnTo>
                  <a:lnTo>
                    <a:pt x="25400" y="105156"/>
                  </a:lnTo>
                  <a:lnTo>
                    <a:pt x="18161" y="99822"/>
                  </a:lnTo>
                  <a:lnTo>
                    <a:pt x="10035" y="90805"/>
                  </a:lnTo>
                  <a:lnTo>
                    <a:pt x="3302" y="79756"/>
                  </a:lnTo>
                  <a:lnTo>
                    <a:pt x="0" y="66294"/>
                  </a:lnTo>
                  <a:lnTo>
                    <a:pt x="0" y="52832"/>
                  </a:lnTo>
                  <a:lnTo>
                    <a:pt x="6733"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31" name="Google Shape;6431;p42"/>
            <p:cNvSpPr/>
            <p:nvPr/>
          </p:nvSpPr>
          <p:spPr>
            <a:xfrm>
              <a:off x="7414006" y="3951732"/>
              <a:ext cx="137288" cy="115698"/>
            </a:xfrm>
            <a:custGeom>
              <a:rect b="b" l="l" r="r" t="t"/>
              <a:pathLst>
                <a:path extrusionOk="0" h="115698" w="137288">
                  <a:moveTo>
                    <a:pt x="15875" y="22098"/>
                  </a:moveTo>
                  <a:lnTo>
                    <a:pt x="29718" y="11049"/>
                  </a:lnTo>
                  <a:lnTo>
                    <a:pt x="47498" y="3937"/>
                  </a:lnTo>
                  <a:lnTo>
                    <a:pt x="61468" y="1016"/>
                  </a:lnTo>
                  <a:lnTo>
                    <a:pt x="74422" y="0"/>
                  </a:lnTo>
                  <a:lnTo>
                    <a:pt x="87759"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1" y="87884"/>
                  </a:lnTo>
                  <a:lnTo>
                    <a:pt x="116078" y="97028"/>
                  </a:lnTo>
                  <a:lnTo>
                    <a:pt x="106045" y="104140"/>
                  </a:lnTo>
                  <a:lnTo>
                    <a:pt x="94109" y="109982"/>
                  </a:lnTo>
                  <a:lnTo>
                    <a:pt x="83947" y="112776"/>
                  </a:lnTo>
                  <a:lnTo>
                    <a:pt x="75819" y="115189"/>
                  </a:lnTo>
                  <a:lnTo>
                    <a:pt x="63373" y="115697"/>
                  </a:lnTo>
                  <a:lnTo>
                    <a:pt x="52834" y="114808"/>
                  </a:lnTo>
                  <a:lnTo>
                    <a:pt x="42164" y="112395"/>
                  </a:lnTo>
                  <a:lnTo>
                    <a:pt x="34544" y="110871"/>
                  </a:lnTo>
                  <a:lnTo>
                    <a:pt x="25400" y="105156"/>
                  </a:lnTo>
                  <a:lnTo>
                    <a:pt x="18161" y="99822"/>
                  </a:lnTo>
                  <a:lnTo>
                    <a:pt x="10035" y="90805"/>
                  </a:lnTo>
                  <a:lnTo>
                    <a:pt x="3302" y="79756"/>
                  </a:lnTo>
                  <a:lnTo>
                    <a:pt x="0" y="66294"/>
                  </a:lnTo>
                  <a:lnTo>
                    <a:pt x="0" y="52832"/>
                  </a:lnTo>
                  <a:lnTo>
                    <a:pt x="6733"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6432" name="Google Shape;6432;p42"/>
          <p:cNvGrpSpPr/>
          <p:nvPr/>
        </p:nvGrpSpPr>
        <p:grpSpPr>
          <a:xfrm rot="7909200">
            <a:off x="5562600" y="2247900"/>
            <a:ext cx="434849" cy="512065"/>
            <a:chOff x="5562600" y="2247900"/>
            <a:chExt cx="434849" cy="512065"/>
          </a:xfrm>
        </p:grpSpPr>
        <p:sp>
          <p:nvSpPr>
            <p:cNvPr id="6433" name="Google Shape;6433;p42"/>
            <p:cNvSpPr/>
            <p:nvPr/>
          </p:nvSpPr>
          <p:spPr>
            <a:xfrm>
              <a:off x="5868416" y="25007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34" name="Google Shape;6434;p42"/>
            <p:cNvSpPr/>
            <p:nvPr/>
          </p:nvSpPr>
          <p:spPr>
            <a:xfrm>
              <a:off x="5868416" y="25007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35" name="Google Shape;6435;p42"/>
            <p:cNvSpPr/>
            <p:nvPr/>
          </p:nvSpPr>
          <p:spPr>
            <a:xfrm>
              <a:off x="5938012" y="22981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36" name="Google Shape;6436;p42"/>
            <p:cNvSpPr/>
            <p:nvPr/>
          </p:nvSpPr>
          <p:spPr>
            <a:xfrm>
              <a:off x="5938012" y="22981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37" name="Google Shape;6437;p42"/>
            <p:cNvSpPr/>
            <p:nvPr/>
          </p:nvSpPr>
          <p:spPr>
            <a:xfrm>
              <a:off x="5562600" y="25166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38" name="Google Shape;6438;p42"/>
            <p:cNvSpPr/>
            <p:nvPr/>
          </p:nvSpPr>
          <p:spPr>
            <a:xfrm>
              <a:off x="5562600" y="25166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39" name="Google Shape;6439;p42"/>
            <p:cNvSpPr/>
            <p:nvPr/>
          </p:nvSpPr>
          <p:spPr>
            <a:xfrm>
              <a:off x="5589016" y="24869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40" name="Google Shape;6440;p42"/>
            <p:cNvSpPr/>
            <p:nvPr/>
          </p:nvSpPr>
          <p:spPr>
            <a:xfrm>
              <a:off x="5902960" y="22959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41" name="Google Shape;6441;p42"/>
            <p:cNvSpPr/>
            <p:nvPr/>
          </p:nvSpPr>
          <p:spPr>
            <a:xfrm>
              <a:off x="5902960" y="22959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42" name="Google Shape;6442;p42"/>
            <p:cNvSpPr/>
            <p:nvPr/>
          </p:nvSpPr>
          <p:spPr>
            <a:xfrm>
              <a:off x="5775706" y="25382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43" name="Google Shape;6443;p42"/>
            <p:cNvSpPr/>
            <p:nvPr/>
          </p:nvSpPr>
          <p:spPr>
            <a:xfrm>
              <a:off x="5775706" y="25382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44" name="Google Shape;6444;p42"/>
            <p:cNvSpPr/>
            <p:nvPr/>
          </p:nvSpPr>
          <p:spPr>
            <a:xfrm>
              <a:off x="5693664" y="24585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45" name="Google Shape;6445;p42"/>
            <p:cNvSpPr/>
            <p:nvPr/>
          </p:nvSpPr>
          <p:spPr>
            <a:xfrm>
              <a:off x="5693664" y="24585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46" name="Google Shape;6446;p42"/>
            <p:cNvSpPr/>
            <p:nvPr/>
          </p:nvSpPr>
          <p:spPr>
            <a:xfrm>
              <a:off x="5823712" y="23131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47" name="Google Shape;6447;p42"/>
            <p:cNvSpPr/>
            <p:nvPr/>
          </p:nvSpPr>
          <p:spPr>
            <a:xfrm>
              <a:off x="5823712" y="23131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48" name="Google Shape;6448;p42"/>
            <p:cNvSpPr/>
            <p:nvPr/>
          </p:nvSpPr>
          <p:spPr>
            <a:xfrm>
              <a:off x="5923026" y="22479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49" name="Google Shape;6449;p42"/>
            <p:cNvSpPr/>
            <p:nvPr/>
          </p:nvSpPr>
          <p:spPr>
            <a:xfrm>
              <a:off x="5923026" y="22479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50" name="Google Shape;6450;p42"/>
            <p:cNvSpPr/>
            <p:nvPr/>
          </p:nvSpPr>
          <p:spPr>
            <a:xfrm>
              <a:off x="5888990" y="25862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51" name="Google Shape;6451;p42"/>
            <p:cNvSpPr/>
            <p:nvPr/>
          </p:nvSpPr>
          <p:spPr>
            <a:xfrm>
              <a:off x="5888990" y="25862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52" name="Google Shape;6452;p42"/>
            <p:cNvSpPr/>
            <p:nvPr/>
          </p:nvSpPr>
          <p:spPr>
            <a:xfrm>
              <a:off x="5885688" y="25689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53" name="Google Shape;6453;p42"/>
            <p:cNvSpPr/>
            <p:nvPr/>
          </p:nvSpPr>
          <p:spPr>
            <a:xfrm>
              <a:off x="5885688" y="25689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6454" name="Google Shape;6454;p42"/>
            <p:cNvCxnSpPr/>
            <p:nvPr/>
          </p:nvCxnSpPr>
          <p:spPr>
            <a:xfrm flipH="1">
              <a:off x="5817997" y="26649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6455" name="Google Shape;6455;p42"/>
            <p:cNvCxnSpPr/>
            <p:nvPr/>
          </p:nvCxnSpPr>
          <p:spPr>
            <a:xfrm rot="10800000">
              <a:off x="5794883" y="27005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6456" name="Google Shape;6456;p42"/>
            <p:cNvCxnSpPr/>
            <p:nvPr/>
          </p:nvCxnSpPr>
          <p:spPr>
            <a:xfrm rot="10800000">
              <a:off x="5806440" y="26793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6457" name="Google Shape;6457;p42"/>
            <p:cNvCxnSpPr/>
            <p:nvPr/>
          </p:nvCxnSpPr>
          <p:spPr>
            <a:xfrm rot="10800000">
              <a:off x="5799709" y="27167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6458" name="Google Shape;6458;p42"/>
            <p:cNvCxnSpPr/>
            <p:nvPr/>
          </p:nvCxnSpPr>
          <p:spPr>
            <a:xfrm rot="10800000">
              <a:off x="5834761" y="26423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6459" name="Google Shape;6459;p42"/>
            <p:cNvCxnSpPr/>
            <p:nvPr/>
          </p:nvCxnSpPr>
          <p:spPr>
            <a:xfrm flipH="1">
              <a:off x="5820791" y="26155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6460" name="Google Shape;6460;p42"/>
            <p:cNvCxnSpPr/>
            <p:nvPr/>
          </p:nvCxnSpPr>
          <p:spPr>
            <a:xfrm flipH="1">
              <a:off x="5810250" y="26525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6461" name="Google Shape;6461;p42"/>
            <p:cNvCxnSpPr/>
            <p:nvPr/>
          </p:nvCxnSpPr>
          <p:spPr>
            <a:xfrm flipH="1">
              <a:off x="5848731" y="2615946"/>
              <a:ext cx="14351" cy="97536"/>
            </a:xfrm>
            <a:prstGeom prst="straightConnector1">
              <a:avLst/>
            </a:prstGeom>
            <a:noFill/>
            <a:ln cap="flat" cmpd="sng" w="12700">
              <a:solidFill>
                <a:srgbClr val="804000"/>
              </a:solidFill>
              <a:prstDash val="solid"/>
              <a:round/>
              <a:headEnd len="sm" w="sm" type="none"/>
              <a:tailEnd len="sm" w="sm" type="none"/>
            </a:ln>
          </p:spPr>
        </p:cxnSp>
        <p:sp>
          <p:nvSpPr>
            <p:cNvPr id="6462" name="Google Shape;6462;p42"/>
            <p:cNvSpPr/>
            <p:nvPr/>
          </p:nvSpPr>
          <p:spPr>
            <a:xfrm>
              <a:off x="5782437" y="23851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63" name="Google Shape;6463;p42"/>
            <p:cNvSpPr/>
            <p:nvPr/>
          </p:nvSpPr>
          <p:spPr>
            <a:xfrm>
              <a:off x="5763768" y="22651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64" name="Google Shape;6464;p42"/>
            <p:cNvSpPr/>
            <p:nvPr/>
          </p:nvSpPr>
          <p:spPr>
            <a:xfrm>
              <a:off x="5902960" y="22757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65" name="Google Shape;6465;p42"/>
            <p:cNvSpPr/>
            <p:nvPr/>
          </p:nvSpPr>
          <p:spPr>
            <a:xfrm>
              <a:off x="5880354" y="24945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66" name="Google Shape;6466;p42"/>
            <p:cNvSpPr/>
            <p:nvPr/>
          </p:nvSpPr>
          <p:spPr>
            <a:xfrm>
              <a:off x="5880354" y="24945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67" name="Google Shape;6467;p42"/>
            <p:cNvSpPr/>
            <p:nvPr/>
          </p:nvSpPr>
          <p:spPr>
            <a:xfrm>
              <a:off x="5878957" y="25281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68" name="Google Shape;6468;p42"/>
            <p:cNvSpPr/>
            <p:nvPr/>
          </p:nvSpPr>
          <p:spPr>
            <a:xfrm>
              <a:off x="5878957" y="25281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69" name="Google Shape;6469;p42"/>
            <p:cNvSpPr/>
            <p:nvPr/>
          </p:nvSpPr>
          <p:spPr>
            <a:xfrm>
              <a:off x="5762244" y="25195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70" name="Google Shape;6470;p42"/>
            <p:cNvSpPr/>
            <p:nvPr/>
          </p:nvSpPr>
          <p:spPr>
            <a:xfrm>
              <a:off x="5728208" y="22800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71" name="Google Shape;6471;p42"/>
            <p:cNvSpPr/>
            <p:nvPr/>
          </p:nvSpPr>
          <p:spPr>
            <a:xfrm>
              <a:off x="5750306" y="23769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72" name="Google Shape;6472;p42"/>
            <p:cNvSpPr/>
            <p:nvPr/>
          </p:nvSpPr>
          <p:spPr>
            <a:xfrm>
              <a:off x="5750306" y="23769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6473" name="Google Shape;6473;p42"/>
          <p:cNvGrpSpPr/>
          <p:nvPr/>
        </p:nvGrpSpPr>
        <p:grpSpPr>
          <a:xfrm rot="7105800">
            <a:off x="3111500" y="3378200"/>
            <a:ext cx="434849" cy="512065"/>
            <a:chOff x="3111500" y="3378200"/>
            <a:chExt cx="434849" cy="512065"/>
          </a:xfrm>
        </p:grpSpPr>
        <p:sp>
          <p:nvSpPr>
            <p:cNvPr id="6474" name="Google Shape;6474;p42"/>
            <p:cNvSpPr/>
            <p:nvPr/>
          </p:nvSpPr>
          <p:spPr>
            <a:xfrm>
              <a:off x="3417316" y="36310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75" name="Google Shape;6475;p42"/>
            <p:cNvSpPr/>
            <p:nvPr/>
          </p:nvSpPr>
          <p:spPr>
            <a:xfrm>
              <a:off x="3417316" y="36310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76" name="Google Shape;6476;p42"/>
            <p:cNvSpPr/>
            <p:nvPr/>
          </p:nvSpPr>
          <p:spPr>
            <a:xfrm>
              <a:off x="3486912" y="34284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77" name="Google Shape;6477;p42"/>
            <p:cNvSpPr/>
            <p:nvPr/>
          </p:nvSpPr>
          <p:spPr>
            <a:xfrm>
              <a:off x="3486912" y="34284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78" name="Google Shape;6478;p42"/>
            <p:cNvSpPr/>
            <p:nvPr/>
          </p:nvSpPr>
          <p:spPr>
            <a:xfrm>
              <a:off x="3111500" y="36469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79" name="Google Shape;6479;p42"/>
            <p:cNvSpPr/>
            <p:nvPr/>
          </p:nvSpPr>
          <p:spPr>
            <a:xfrm>
              <a:off x="3111500" y="36469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80" name="Google Shape;6480;p42"/>
            <p:cNvSpPr/>
            <p:nvPr/>
          </p:nvSpPr>
          <p:spPr>
            <a:xfrm>
              <a:off x="3137916" y="36172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81" name="Google Shape;6481;p42"/>
            <p:cNvSpPr/>
            <p:nvPr/>
          </p:nvSpPr>
          <p:spPr>
            <a:xfrm>
              <a:off x="3451860" y="34262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82" name="Google Shape;6482;p42"/>
            <p:cNvSpPr/>
            <p:nvPr/>
          </p:nvSpPr>
          <p:spPr>
            <a:xfrm>
              <a:off x="3451860" y="34262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83" name="Google Shape;6483;p42"/>
            <p:cNvSpPr/>
            <p:nvPr/>
          </p:nvSpPr>
          <p:spPr>
            <a:xfrm>
              <a:off x="3324606" y="36685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84" name="Google Shape;6484;p42"/>
            <p:cNvSpPr/>
            <p:nvPr/>
          </p:nvSpPr>
          <p:spPr>
            <a:xfrm>
              <a:off x="3324606" y="36685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85" name="Google Shape;6485;p42"/>
            <p:cNvSpPr/>
            <p:nvPr/>
          </p:nvSpPr>
          <p:spPr>
            <a:xfrm>
              <a:off x="3242564" y="35888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86" name="Google Shape;6486;p42"/>
            <p:cNvSpPr/>
            <p:nvPr/>
          </p:nvSpPr>
          <p:spPr>
            <a:xfrm>
              <a:off x="3242564" y="35888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87" name="Google Shape;6487;p42"/>
            <p:cNvSpPr/>
            <p:nvPr/>
          </p:nvSpPr>
          <p:spPr>
            <a:xfrm>
              <a:off x="3372612" y="34434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88" name="Google Shape;6488;p42"/>
            <p:cNvSpPr/>
            <p:nvPr/>
          </p:nvSpPr>
          <p:spPr>
            <a:xfrm>
              <a:off x="3372612" y="34434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89" name="Google Shape;6489;p42"/>
            <p:cNvSpPr/>
            <p:nvPr/>
          </p:nvSpPr>
          <p:spPr>
            <a:xfrm>
              <a:off x="3471926" y="33782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90" name="Google Shape;6490;p42"/>
            <p:cNvSpPr/>
            <p:nvPr/>
          </p:nvSpPr>
          <p:spPr>
            <a:xfrm>
              <a:off x="3471926" y="33782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91" name="Google Shape;6491;p42"/>
            <p:cNvSpPr/>
            <p:nvPr/>
          </p:nvSpPr>
          <p:spPr>
            <a:xfrm>
              <a:off x="3437890" y="37165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92" name="Google Shape;6492;p42"/>
            <p:cNvSpPr/>
            <p:nvPr/>
          </p:nvSpPr>
          <p:spPr>
            <a:xfrm>
              <a:off x="3437890" y="37165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93" name="Google Shape;6493;p42"/>
            <p:cNvSpPr/>
            <p:nvPr/>
          </p:nvSpPr>
          <p:spPr>
            <a:xfrm>
              <a:off x="3434588" y="36992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94" name="Google Shape;6494;p42"/>
            <p:cNvSpPr/>
            <p:nvPr/>
          </p:nvSpPr>
          <p:spPr>
            <a:xfrm>
              <a:off x="3434588" y="36992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6495" name="Google Shape;6495;p42"/>
            <p:cNvCxnSpPr/>
            <p:nvPr/>
          </p:nvCxnSpPr>
          <p:spPr>
            <a:xfrm flipH="1">
              <a:off x="3366897" y="37952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6496" name="Google Shape;6496;p42"/>
            <p:cNvCxnSpPr/>
            <p:nvPr/>
          </p:nvCxnSpPr>
          <p:spPr>
            <a:xfrm rot="10800000">
              <a:off x="3343783" y="38308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6497" name="Google Shape;6497;p42"/>
            <p:cNvCxnSpPr/>
            <p:nvPr/>
          </p:nvCxnSpPr>
          <p:spPr>
            <a:xfrm rot="10800000">
              <a:off x="3355340" y="38096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6498" name="Google Shape;6498;p42"/>
            <p:cNvCxnSpPr/>
            <p:nvPr/>
          </p:nvCxnSpPr>
          <p:spPr>
            <a:xfrm rot="10800000">
              <a:off x="3348609" y="38470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6499" name="Google Shape;6499;p42"/>
            <p:cNvCxnSpPr/>
            <p:nvPr/>
          </p:nvCxnSpPr>
          <p:spPr>
            <a:xfrm rot="10800000">
              <a:off x="3383661" y="37726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6500" name="Google Shape;6500;p42"/>
            <p:cNvCxnSpPr/>
            <p:nvPr/>
          </p:nvCxnSpPr>
          <p:spPr>
            <a:xfrm flipH="1">
              <a:off x="3369691" y="37458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6501" name="Google Shape;6501;p42"/>
            <p:cNvCxnSpPr/>
            <p:nvPr/>
          </p:nvCxnSpPr>
          <p:spPr>
            <a:xfrm flipH="1">
              <a:off x="3359150" y="37828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6502" name="Google Shape;6502;p42"/>
            <p:cNvCxnSpPr/>
            <p:nvPr/>
          </p:nvCxnSpPr>
          <p:spPr>
            <a:xfrm flipH="1">
              <a:off x="3397631" y="3746246"/>
              <a:ext cx="14351" cy="97536"/>
            </a:xfrm>
            <a:prstGeom prst="straightConnector1">
              <a:avLst/>
            </a:prstGeom>
            <a:noFill/>
            <a:ln cap="flat" cmpd="sng" w="12700">
              <a:solidFill>
                <a:srgbClr val="804000"/>
              </a:solidFill>
              <a:prstDash val="solid"/>
              <a:round/>
              <a:headEnd len="sm" w="sm" type="none"/>
              <a:tailEnd len="sm" w="sm" type="none"/>
            </a:ln>
          </p:spPr>
        </p:cxnSp>
        <p:sp>
          <p:nvSpPr>
            <p:cNvPr id="6503" name="Google Shape;6503;p42"/>
            <p:cNvSpPr/>
            <p:nvPr/>
          </p:nvSpPr>
          <p:spPr>
            <a:xfrm>
              <a:off x="3331337" y="35154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4"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4"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04" name="Google Shape;6504;p42"/>
            <p:cNvSpPr/>
            <p:nvPr/>
          </p:nvSpPr>
          <p:spPr>
            <a:xfrm>
              <a:off x="3312668" y="33954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05" name="Google Shape;6505;p42"/>
            <p:cNvSpPr/>
            <p:nvPr/>
          </p:nvSpPr>
          <p:spPr>
            <a:xfrm>
              <a:off x="3451860" y="34060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06" name="Google Shape;6506;p42"/>
            <p:cNvSpPr/>
            <p:nvPr/>
          </p:nvSpPr>
          <p:spPr>
            <a:xfrm>
              <a:off x="3429254" y="36248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07" name="Google Shape;6507;p42"/>
            <p:cNvSpPr/>
            <p:nvPr/>
          </p:nvSpPr>
          <p:spPr>
            <a:xfrm>
              <a:off x="3429254" y="36248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08" name="Google Shape;6508;p42"/>
            <p:cNvSpPr/>
            <p:nvPr/>
          </p:nvSpPr>
          <p:spPr>
            <a:xfrm>
              <a:off x="3427857" y="36584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09" name="Google Shape;6509;p42"/>
            <p:cNvSpPr/>
            <p:nvPr/>
          </p:nvSpPr>
          <p:spPr>
            <a:xfrm>
              <a:off x="3427857" y="36584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10" name="Google Shape;6510;p42"/>
            <p:cNvSpPr/>
            <p:nvPr/>
          </p:nvSpPr>
          <p:spPr>
            <a:xfrm>
              <a:off x="3311144" y="3649853"/>
              <a:ext cx="57658" cy="77217"/>
            </a:xfrm>
            <a:custGeom>
              <a:rect b="b" l="l" r="r" t="t"/>
              <a:pathLst>
                <a:path extrusionOk="0" h="77217" w="57658">
                  <a:moveTo>
                    <a:pt x="0" y="46990"/>
                  </a:moveTo>
                  <a:lnTo>
                    <a:pt x="1905" y="24003"/>
                  </a:lnTo>
                  <a:lnTo>
                    <a:pt x="18288" y="0"/>
                  </a:lnTo>
                  <a:lnTo>
                    <a:pt x="57657"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11" name="Google Shape;6511;p42"/>
            <p:cNvSpPr/>
            <p:nvPr/>
          </p:nvSpPr>
          <p:spPr>
            <a:xfrm>
              <a:off x="3277107" y="3410331"/>
              <a:ext cx="153164" cy="319660"/>
            </a:xfrm>
            <a:custGeom>
              <a:rect b="b" l="l" r="r" t="t"/>
              <a:pathLst>
                <a:path extrusionOk="0" h="319660" w="153164">
                  <a:moveTo>
                    <a:pt x="31624" y="7620"/>
                  </a:moveTo>
                  <a:lnTo>
                    <a:pt x="57150" y="0"/>
                  </a:lnTo>
                  <a:lnTo>
                    <a:pt x="78233" y="4318"/>
                  </a:lnTo>
                  <a:lnTo>
                    <a:pt x="94108" y="20193"/>
                  </a:lnTo>
                  <a:lnTo>
                    <a:pt x="105156" y="51308"/>
                  </a:lnTo>
                  <a:lnTo>
                    <a:pt x="115190" y="86868"/>
                  </a:lnTo>
                  <a:lnTo>
                    <a:pt x="125223" y="116078"/>
                  </a:lnTo>
                  <a:lnTo>
                    <a:pt x="144018" y="186690"/>
                  </a:lnTo>
                  <a:lnTo>
                    <a:pt x="148844" y="223139"/>
                  </a:lnTo>
                  <a:lnTo>
                    <a:pt x="153163" y="264033"/>
                  </a:lnTo>
                  <a:lnTo>
                    <a:pt x="143002" y="297561"/>
                  </a:lnTo>
                  <a:lnTo>
                    <a:pt x="118491" y="316357"/>
                  </a:lnTo>
                  <a:lnTo>
                    <a:pt x="95504" y="319659"/>
                  </a:lnTo>
                  <a:lnTo>
                    <a:pt x="72517" y="301371"/>
                  </a:lnTo>
                  <a:lnTo>
                    <a:pt x="56642" y="282194"/>
                  </a:lnTo>
                  <a:lnTo>
                    <a:pt x="39878" y="250952"/>
                  </a:lnTo>
                  <a:lnTo>
                    <a:pt x="22988" y="205867"/>
                  </a:lnTo>
                  <a:lnTo>
                    <a:pt x="7621" y="154559"/>
                  </a:lnTo>
                  <a:lnTo>
                    <a:pt x="0" y="94996"/>
                  </a:lnTo>
                  <a:lnTo>
                    <a:pt x="2413" y="62865"/>
                  </a:lnTo>
                  <a:lnTo>
                    <a:pt x="9653"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12" name="Google Shape;6512;p42"/>
            <p:cNvSpPr/>
            <p:nvPr/>
          </p:nvSpPr>
          <p:spPr>
            <a:xfrm>
              <a:off x="3299206" y="35072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13" name="Google Shape;6513;p42"/>
            <p:cNvSpPr/>
            <p:nvPr/>
          </p:nvSpPr>
          <p:spPr>
            <a:xfrm>
              <a:off x="3299206" y="35072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6514" name="Google Shape;6514;p42"/>
          <p:cNvGrpSpPr/>
          <p:nvPr/>
        </p:nvGrpSpPr>
        <p:grpSpPr>
          <a:xfrm rot="6580800">
            <a:off x="6057900" y="3454400"/>
            <a:ext cx="434849" cy="512065"/>
            <a:chOff x="6057900" y="3454400"/>
            <a:chExt cx="434849" cy="512065"/>
          </a:xfrm>
        </p:grpSpPr>
        <p:sp>
          <p:nvSpPr>
            <p:cNvPr id="6515" name="Google Shape;6515;p42"/>
            <p:cNvSpPr/>
            <p:nvPr/>
          </p:nvSpPr>
          <p:spPr>
            <a:xfrm>
              <a:off x="6363716" y="37072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16" name="Google Shape;6516;p42"/>
            <p:cNvSpPr/>
            <p:nvPr/>
          </p:nvSpPr>
          <p:spPr>
            <a:xfrm>
              <a:off x="6363716" y="37072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17" name="Google Shape;6517;p42"/>
            <p:cNvSpPr/>
            <p:nvPr/>
          </p:nvSpPr>
          <p:spPr>
            <a:xfrm>
              <a:off x="6433312" y="35046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18" name="Google Shape;6518;p42"/>
            <p:cNvSpPr/>
            <p:nvPr/>
          </p:nvSpPr>
          <p:spPr>
            <a:xfrm>
              <a:off x="6433312" y="35046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19" name="Google Shape;6519;p42"/>
            <p:cNvSpPr/>
            <p:nvPr/>
          </p:nvSpPr>
          <p:spPr>
            <a:xfrm>
              <a:off x="6057900" y="37231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20" name="Google Shape;6520;p42"/>
            <p:cNvSpPr/>
            <p:nvPr/>
          </p:nvSpPr>
          <p:spPr>
            <a:xfrm>
              <a:off x="6057900" y="37231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21" name="Google Shape;6521;p42"/>
            <p:cNvSpPr/>
            <p:nvPr/>
          </p:nvSpPr>
          <p:spPr>
            <a:xfrm>
              <a:off x="6084316" y="36934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22" name="Google Shape;6522;p42"/>
            <p:cNvSpPr/>
            <p:nvPr/>
          </p:nvSpPr>
          <p:spPr>
            <a:xfrm>
              <a:off x="6398260" y="35024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23" name="Google Shape;6523;p42"/>
            <p:cNvSpPr/>
            <p:nvPr/>
          </p:nvSpPr>
          <p:spPr>
            <a:xfrm>
              <a:off x="6398260" y="35024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24" name="Google Shape;6524;p42"/>
            <p:cNvSpPr/>
            <p:nvPr/>
          </p:nvSpPr>
          <p:spPr>
            <a:xfrm>
              <a:off x="6271006" y="37447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25" name="Google Shape;6525;p42"/>
            <p:cNvSpPr/>
            <p:nvPr/>
          </p:nvSpPr>
          <p:spPr>
            <a:xfrm>
              <a:off x="6271006" y="37447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26" name="Google Shape;6526;p42"/>
            <p:cNvSpPr/>
            <p:nvPr/>
          </p:nvSpPr>
          <p:spPr>
            <a:xfrm>
              <a:off x="6188964" y="36650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27" name="Google Shape;6527;p42"/>
            <p:cNvSpPr/>
            <p:nvPr/>
          </p:nvSpPr>
          <p:spPr>
            <a:xfrm>
              <a:off x="6188964" y="36650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28" name="Google Shape;6528;p42"/>
            <p:cNvSpPr/>
            <p:nvPr/>
          </p:nvSpPr>
          <p:spPr>
            <a:xfrm>
              <a:off x="6319012" y="35196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29" name="Google Shape;6529;p42"/>
            <p:cNvSpPr/>
            <p:nvPr/>
          </p:nvSpPr>
          <p:spPr>
            <a:xfrm>
              <a:off x="6319012" y="35196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30" name="Google Shape;6530;p42"/>
            <p:cNvSpPr/>
            <p:nvPr/>
          </p:nvSpPr>
          <p:spPr>
            <a:xfrm>
              <a:off x="6418326" y="34544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31" name="Google Shape;6531;p42"/>
            <p:cNvSpPr/>
            <p:nvPr/>
          </p:nvSpPr>
          <p:spPr>
            <a:xfrm>
              <a:off x="6418326" y="34544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32" name="Google Shape;6532;p42"/>
            <p:cNvSpPr/>
            <p:nvPr/>
          </p:nvSpPr>
          <p:spPr>
            <a:xfrm>
              <a:off x="6384290" y="37927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33" name="Google Shape;6533;p42"/>
            <p:cNvSpPr/>
            <p:nvPr/>
          </p:nvSpPr>
          <p:spPr>
            <a:xfrm>
              <a:off x="6384290" y="37927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34" name="Google Shape;6534;p42"/>
            <p:cNvSpPr/>
            <p:nvPr/>
          </p:nvSpPr>
          <p:spPr>
            <a:xfrm>
              <a:off x="6380988" y="37754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35" name="Google Shape;6535;p42"/>
            <p:cNvSpPr/>
            <p:nvPr/>
          </p:nvSpPr>
          <p:spPr>
            <a:xfrm>
              <a:off x="6380988" y="37754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6536" name="Google Shape;6536;p42"/>
            <p:cNvCxnSpPr/>
            <p:nvPr/>
          </p:nvCxnSpPr>
          <p:spPr>
            <a:xfrm flipH="1">
              <a:off x="6313297" y="38714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6537" name="Google Shape;6537;p42"/>
            <p:cNvCxnSpPr/>
            <p:nvPr/>
          </p:nvCxnSpPr>
          <p:spPr>
            <a:xfrm rot="10800000">
              <a:off x="6290183" y="39070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6538" name="Google Shape;6538;p42"/>
            <p:cNvCxnSpPr/>
            <p:nvPr/>
          </p:nvCxnSpPr>
          <p:spPr>
            <a:xfrm rot="10800000">
              <a:off x="6301740" y="38858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6539" name="Google Shape;6539;p42"/>
            <p:cNvCxnSpPr/>
            <p:nvPr/>
          </p:nvCxnSpPr>
          <p:spPr>
            <a:xfrm rot="10800000">
              <a:off x="6295009" y="39232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6540" name="Google Shape;6540;p42"/>
            <p:cNvCxnSpPr/>
            <p:nvPr/>
          </p:nvCxnSpPr>
          <p:spPr>
            <a:xfrm rot="10800000">
              <a:off x="6330061" y="38488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6541" name="Google Shape;6541;p42"/>
            <p:cNvCxnSpPr/>
            <p:nvPr/>
          </p:nvCxnSpPr>
          <p:spPr>
            <a:xfrm flipH="1">
              <a:off x="6316091" y="38220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6542" name="Google Shape;6542;p42"/>
            <p:cNvCxnSpPr/>
            <p:nvPr/>
          </p:nvCxnSpPr>
          <p:spPr>
            <a:xfrm flipH="1">
              <a:off x="6305550" y="38590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6543" name="Google Shape;6543;p42"/>
            <p:cNvCxnSpPr/>
            <p:nvPr/>
          </p:nvCxnSpPr>
          <p:spPr>
            <a:xfrm flipH="1">
              <a:off x="6344031" y="3822446"/>
              <a:ext cx="14351" cy="97536"/>
            </a:xfrm>
            <a:prstGeom prst="straightConnector1">
              <a:avLst/>
            </a:prstGeom>
            <a:noFill/>
            <a:ln cap="flat" cmpd="sng" w="12700">
              <a:solidFill>
                <a:srgbClr val="804000"/>
              </a:solidFill>
              <a:prstDash val="solid"/>
              <a:round/>
              <a:headEnd len="sm" w="sm" type="none"/>
              <a:tailEnd len="sm" w="sm" type="none"/>
            </a:ln>
          </p:spPr>
        </p:cxnSp>
        <p:sp>
          <p:nvSpPr>
            <p:cNvPr id="6544" name="Google Shape;6544;p42"/>
            <p:cNvSpPr/>
            <p:nvPr/>
          </p:nvSpPr>
          <p:spPr>
            <a:xfrm>
              <a:off x="6277737" y="35916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45" name="Google Shape;6545;p42"/>
            <p:cNvSpPr/>
            <p:nvPr/>
          </p:nvSpPr>
          <p:spPr>
            <a:xfrm>
              <a:off x="6259068" y="34716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46" name="Google Shape;6546;p42"/>
            <p:cNvSpPr/>
            <p:nvPr/>
          </p:nvSpPr>
          <p:spPr>
            <a:xfrm>
              <a:off x="6398260" y="34822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47" name="Google Shape;6547;p42"/>
            <p:cNvSpPr/>
            <p:nvPr/>
          </p:nvSpPr>
          <p:spPr>
            <a:xfrm>
              <a:off x="6375654" y="37010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48" name="Google Shape;6548;p42"/>
            <p:cNvSpPr/>
            <p:nvPr/>
          </p:nvSpPr>
          <p:spPr>
            <a:xfrm>
              <a:off x="6375654" y="37010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49" name="Google Shape;6549;p42"/>
            <p:cNvSpPr/>
            <p:nvPr/>
          </p:nvSpPr>
          <p:spPr>
            <a:xfrm>
              <a:off x="6374257" y="37346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50" name="Google Shape;6550;p42"/>
            <p:cNvSpPr/>
            <p:nvPr/>
          </p:nvSpPr>
          <p:spPr>
            <a:xfrm>
              <a:off x="6374257" y="37346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51" name="Google Shape;6551;p42"/>
            <p:cNvSpPr/>
            <p:nvPr/>
          </p:nvSpPr>
          <p:spPr>
            <a:xfrm>
              <a:off x="6257544" y="37260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52" name="Google Shape;6552;p42"/>
            <p:cNvSpPr/>
            <p:nvPr/>
          </p:nvSpPr>
          <p:spPr>
            <a:xfrm>
              <a:off x="6223508" y="34865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53" name="Google Shape;6553;p42"/>
            <p:cNvSpPr/>
            <p:nvPr/>
          </p:nvSpPr>
          <p:spPr>
            <a:xfrm>
              <a:off x="6245606" y="35834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54" name="Google Shape;6554;p42"/>
            <p:cNvSpPr/>
            <p:nvPr/>
          </p:nvSpPr>
          <p:spPr>
            <a:xfrm>
              <a:off x="6245606" y="35834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sp>
        <p:nvSpPr>
          <p:cNvPr id="6555" name="Google Shape;6555;p42"/>
          <p:cNvSpPr/>
          <p:nvPr/>
        </p:nvSpPr>
        <p:spPr>
          <a:xfrm>
            <a:off x="4368800" y="1168400"/>
            <a:ext cx="1130300" cy="11557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nvGrpSpPr>
          <p:cNvPr id="6556" name="Google Shape;6556;p42"/>
          <p:cNvGrpSpPr/>
          <p:nvPr/>
        </p:nvGrpSpPr>
        <p:grpSpPr>
          <a:xfrm>
            <a:off x="4521200" y="1219200"/>
            <a:ext cx="807593" cy="735966"/>
            <a:chOff x="4521200" y="1219200"/>
            <a:chExt cx="807593" cy="735966"/>
          </a:xfrm>
        </p:grpSpPr>
        <p:sp>
          <p:nvSpPr>
            <p:cNvPr id="6557" name="Google Shape;6557;p42"/>
            <p:cNvSpPr/>
            <p:nvPr/>
          </p:nvSpPr>
          <p:spPr>
            <a:xfrm>
              <a:off x="4584700" y="1219200"/>
              <a:ext cx="680594" cy="735966"/>
            </a:xfrm>
            <a:custGeom>
              <a:rect b="b" l="l" r="r" t="t"/>
              <a:pathLst>
                <a:path extrusionOk="0" h="735966" w="680594">
                  <a:moveTo>
                    <a:pt x="680593" y="735203"/>
                  </a:moveTo>
                  <a:lnTo>
                    <a:pt x="0" y="735965"/>
                  </a:lnTo>
                  <a:lnTo>
                    <a:pt x="340614" y="0"/>
                  </a:lnTo>
                  <a:close/>
                </a:path>
              </a:pathLst>
            </a:cu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58" name="Google Shape;6558;p42"/>
            <p:cNvSpPr txBox="1"/>
            <p:nvPr/>
          </p:nvSpPr>
          <p:spPr>
            <a:xfrm>
              <a:off x="4521200" y="1219200"/>
              <a:ext cx="80759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Times"/>
                  <a:ea typeface="Times"/>
                  <a:cs typeface="Times"/>
                  <a:sym typeface="Times"/>
                </a:rPr>
                <a:t> </a:t>
              </a:r>
              <a:endParaRPr/>
            </a:p>
          </p:txBody>
        </p:sp>
      </p:grpSp>
      <p:sp>
        <p:nvSpPr>
          <p:cNvPr id="6559" name="Google Shape;6559;p42"/>
          <p:cNvSpPr txBox="1"/>
          <p:nvPr/>
        </p:nvSpPr>
        <p:spPr>
          <a:xfrm>
            <a:off x="495300" y="5969000"/>
            <a:ext cx="8986520" cy="8925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300">
                <a:solidFill>
                  <a:srgbClr val="000000"/>
                </a:solidFill>
                <a:latin typeface="Calibri"/>
                <a:ea typeface="Calibri"/>
                <a:cs typeface="Calibri"/>
                <a:sym typeface="Calibri"/>
              </a:rPr>
              <a:t>1 man shutoff with 5 v 5 zone- Play (50) mandown defense with 2nd SS shutting off.  We can 50, then the number of the player we want to shut off.  Example: if we want to shut of #26, we call "50-26."  If #26 gets the ball, the SS who was trying to shutoff plays the man, but we stay in 50 and pretend #26 is "the ball."   As he moves and dodges, the D rotates and adjusts to him.</a:t>
            </a:r>
            <a:endParaRPr baseline="30000" sz="1300">
              <a:solidFill>
                <a:srgbClr val="000000"/>
              </a:solidFill>
              <a:latin typeface="Calibri"/>
              <a:ea typeface="Calibri"/>
              <a:cs typeface="Calibri"/>
              <a:sym typeface="Calibri"/>
            </a:endParaRPr>
          </a:p>
        </p:txBody>
      </p:sp>
      <p:sp>
        <p:nvSpPr>
          <p:cNvPr id="6560" name="Google Shape;6560;p42"/>
          <p:cNvSpPr/>
          <p:nvPr/>
        </p:nvSpPr>
        <p:spPr>
          <a:xfrm>
            <a:off x="1524000" y="2324100"/>
            <a:ext cx="254000" cy="2413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61" name="Google Shape;6561;p42"/>
          <p:cNvSpPr/>
          <p:nvPr/>
        </p:nvSpPr>
        <p:spPr>
          <a:xfrm>
            <a:off x="7404100" y="2298700"/>
            <a:ext cx="254000" cy="2413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62" name="Google Shape;6562;p42"/>
          <p:cNvSpPr/>
          <p:nvPr/>
        </p:nvSpPr>
        <p:spPr>
          <a:xfrm>
            <a:off x="4787900" y="3175000"/>
            <a:ext cx="254000" cy="2413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63" name="Google Shape;6563;p42"/>
          <p:cNvSpPr/>
          <p:nvPr/>
        </p:nvSpPr>
        <p:spPr>
          <a:xfrm>
            <a:off x="2387600" y="4851400"/>
            <a:ext cx="254000" cy="2413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64" name="Google Shape;6564;p42"/>
          <p:cNvSpPr/>
          <p:nvPr/>
        </p:nvSpPr>
        <p:spPr>
          <a:xfrm>
            <a:off x="7620000" y="4140200"/>
            <a:ext cx="254000" cy="2413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65" name="Google Shape;6565;p42"/>
          <p:cNvSpPr/>
          <p:nvPr/>
        </p:nvSpPr>
        <p:spPr>
          <a:xfrm>
            <a:off x="3733800" y="1358900"/>
            <a:ext cx="254000" cy="2413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66" name="Google Shape;6566;p42"/>
          <p:cNvSpPr txBox="1"/>
          <p:nvPr/>
        </p:nvSpPr>
        <p:spPr>
          <a:xfrm>
            <a:off x="1892300" y="5321300"/>
            <a:ext cx="58674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Times"/>
                <a:ea typeface="Times"/>
                <a:cs typeface="Times"/>
                <a:sym typeface="Times"/>
              </a:rPr>
              <a:t>50 # Shutoff</a:t>
            </a:r>
            <a:endParaRPr/>
          </a:p>
        </p:txBody>
      </p:sp>
      <p:sp>
        <p:nvSpPr>
          <p:cNvPr id="6567" name="Google Shape;6567;p42"/>
          <p:cNvSpPr/>
          <p:nvPr/>
        </p:nvSpPr>
        <p:spPr>
          <a:xfrm>
            <a:off x="2082800" y="4927600"/>
            <a:ext cx="63500" cy="635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nvGrpSpPr>
          <p:cNvPr id="6568" name="Google Shape;6568;p42"/>
          <p:cNvGrpSpPr/>
          <p:nvPr/>
        </p:nvGrpSpPr>
        <p:grpSpPr>
          <a:xfrm rot="6020400">
            <a:off x="3822700" y="2247900"/>
            <a:ext cx="434849" cy="512065"/>
            <a:chOff x="3822700" y="2247900"/>
            <a:chExt cx="434849" cy="512065"/>
          </a:xfrm>
        </p:grpSpPr>
        <p:sp>
          <p:nvSpPr>
            <p:cNvPr id="6569" name="Google Shape;6569;p42"/>
            <p:cNvSpPr/>
            <p:nvPr/>
          </p:nvSpPr>
          <p:spPr>
            <a:xfrm>
              <a:off x="4128516" y="25007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70" name="Google Shape;6570;p42"/>
            <p:cNvSpPr/>
            <p:nvPr/>
          </p:nvSpPr>
          <p:spPr>
            <a:xfrm>
              <a:off x="4128516" y="25007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71" name="Google Shape;6571;p42"/>
            <p:cNvSpPr/>
            <p:nvPr/>
          </p:nvSpPr>
          <p:spPr>
            <a:xfrm>
              <a:off x="4198112" y="22981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72" name="Google Shape;6572;p42"/>
            <p:cNvSpPr/>
            <p:nvPr/>
          </p:nvSpPr>
          <p:spPr>
            <a:xfrm>
              <a:off x="4198112" y="22981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73" name="Google Shape;6573;p42"/>
            <p:cNvSpPr/>
            <p:nvPr/>
          </p:nvSpPr>
          <p:spPr>
            <a:xfrm>
              <a:off x="3822700" y="25166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74" name="Google Shape;6574;p42"/>
            <p:cNvSpPr/>
            <p:nvPr/>
          </p:nvSpPr>
          <p:spPr>
            <a:xfrm>
              <a:off x="3822700" y="25166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75" name="Google Shape;6575;p42"/>
            <p:cNvSpPr/>
            <p:nvPr/>
          </p:nvSpPr>
          <p:spPr>
            <a:xfrm>
              <a:off x="3849116" y="24869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76" name="Google Shape;6576;p42"/>
            <p:cNvSpPr/>
            <p:nvPr/>
          </p:nvSpPr>
          <p:spPr>
            <a:xfrm>
              <a:off x="4163060" y="22959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77" name="Google Shape;6577;p42"/>
            <p:cNvSpPr/>
            <p:nvPr/>
          </p:nvSpPr>
          <p:spPr>
            <a:xfrm>
              <a:off x="4163060" y="22959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78" name="Google Shape;6578;p42"/>
            <p:cNvSpPr/>
            <p:nvPr/>
          </p:nvSpPr>
          <p:spPr>
            <a:xfrm>
              <a:off x="4035806" y="25382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79" name="Google Shape;6579;p42"/>
            <p:cNvSpPr/>
            <p:nvPr/>
          </p:nvSpPr>
          <p:spPr>
            <a:xfrm>
              <a:off x="4035806" y="25382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80" name="Google Shape;6580;p42"/>
            <p:cNvSpPr/>
            <p:nvPr/>
          </p:nvSpPr>
          <p:spPr>
            <a:xfrm>
              <a:off x="3953764" y="24585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81" name="Google Shape;6581;p42"/>
            <p:cNvSpPr/>
            <p:nvPr/>
          </p:nvSpPr>
          <p:spPr>
            <a:xfrm>
              <a:off x="3953764" y="24585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82" name="Google Shape;6582;p42"/>
            <p:cNvSpPr/>
            <p:nvPr/>
          </p:nvSpPr>
          <p:spPr>
            <a:xfrm>
              <a:off x="4083812" y="23131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83" name="Google Shape;6583;p42"/>
            <p:cNvSpPr/>
            <p:nvPr/>
          </p:nvSpPr>
          <p:spPr>
            <a:xfrm>
              <a:off x="4083812" y="23131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84" name="Google Shape;6584;p42"/>
            <p:cNvSpPr/>
            <p:nvPr/>
          </p:nvSpPr>
          <p:spPr>
            <a:xfrm>
              <a:off x="4183126" y="22479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85" name="Google Shape;6585;p42"/>
            <p:cNvSpPr/>
            <p:nvPr/>
          </p:nvSpPr>
          <p:spPr>
            <a:xfrm>
              <a:off x="4183126" y="22479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86" name="Google Shape;6586;p42"/>
            <p:cNvSpPr/>
            <p:nvPr/>
          </p:nvSpPr>
          <p:spPr>
            <a:xfrm>
              <a:off x="4149090" y="25862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87" name="Google Shape;6587;p42"/>
            <p:cNvSpPr/>
            <p:nvPr/>
          </p:nvSpPr>
          <p:spPr>
            <a:xfrm>
              <a:off x="4149090" y="25862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88" name="Google Shape;6588;p42"/>
            <p:cNvSpPr/>
            <p:nvPr/>
          </p:nvSpPr>
          <p:spPr>
            <a:xfrm>
              <a:off x="4145788" y="25689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89" name="Google Shape;6589;p42"/>
            <p:cNvSpPr/>
            <p:nvPr/>
          </p:nvSpPr>
          <p:spPr>
            <a:xfrm>
              <a:off x="4145788" y="25689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6590" name="Google Shape;6590;p42"/>
            <p:cNvCxnSpPr/>
            <p:nvPr/>
          </p:nvCxnSpPr>
          <p:spPr>
            <a:xfrm flipH="1">
              <a:off x="4078097" y="26649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6591" name="Google Shape;6591;p42"/>
            <p:cNvCxnSpPr/>
            <p:nvPr/>
          </p:nvCxnSpPr>
          <p:spPr>
            <a:xfrm rot="10800000">
              <a:off x="4054983" y="27005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6592" name="Google Shape;6592;p42"/>
            <p:cNvCxnSpPr/>
            <p:nvPr/>
          </p:nvCxnSpPr>
          <p:spPr>
            <a:xfrm rot="10800000">
              <a:off x="4066540" y="26793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6593" name="Google Shape;6593;p42"/>
            <p:cNvCxnSpPr/>
            <p:nvPr/>
          </p:nvCxnSpPr>
          <p:spPr>
            <a:xfrm rot="10800000">
              <a:off x="4059809" y="27167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6594" name="Google Shape;6594;p42"/>
            <p:cNvCxnSpPr/>
            <p:nvPr/>
          </p:nvCxnSpPr>
          <p:spPr>
            <a:xfrm rot="10800000">
              <a:off x="4094861" y="26423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6595" name="Google Shape;6595;p42"/>
            <p:cNvCxnSpPr/>
            <p:nvPr/>
          </p:nvCxnSpPr>
          <p:spPr>
            <a:xfrm flipH="1">
              <a:off x="4080891" y="26155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6596" name="Google Shape;6596;p42"/>
            <p:cNvCxnSpPr/>
            <p:nvPr/>
          </p:nvCxnSpPr>
          <p:spPr>
            <a:xfrm flipH="1">
              <a:off x="4070350" y="26525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6597" name="Google Shape;6597;p42"/>
            <p:cNvCxnSpPr/>
            <p:nvPr/>
          </p:nvCxnSpPr>
          <p:spPr>
            <a:xfrm flipH="1">
              <a:off x="4108831" y="2615946"/>
              <a:ext cx="14351" cy="97536"/>
            </a:xfrm>
            <a:prstGeom prst="straightConnector1">
              <a:avLst/>
            </a:prstGeom>
            <a:noFill/>
            <a:ln cap="flat" cmpd="sng" w="12700">
              <a:solidFill>
                <a:srgbClr val="804000"/>
              </a:solidFill>
              <a:prstDash val="solid"/>
              <a:round/>
              <a:headEnd len="sm" w="sm" type="none"/>
              <a:tailEnd len="sm" w="sm" type="none"/>
            </a:ln>
          </p:spPr>
        </p:cxnSp>
        <p:sp>
          <p:nvSpPr>
            <p:cNvPr id="6598" name="Google Shape;6598;p42"/>
            <p:cNvSpPr/>
            <p:nvPr/>
          </p:nvSpPr>
          <p:spPr>
            <a:xfrm>
              <a:off x="4042537" y="23851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99" name="Google Shape;6599;p42"/>
            <p:cNvSpPr/>
            <p:nvPr/>
          </p:nvSpPr>
          <p:spPr>
            <a:xfrm>
              <a:off x="4023868" y="22651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600" name="Google Shape;6600;p42"/>
            <p:cNvSpPr/>
            <p:nvPr/>
          </p:nvSpPr>
          <p:spPr>
            <a:xfrm>
              <a:off x="4163060" y="22757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601" name="Google Shape;6601;p42"/>
            <p:cNvSpPr/>
            <p:nvPr/>
          </p:nvSpPr>
          <p:spPr>
            <a:xfrm>
              <a:off x="4140454" y="24945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602" name="Google Shape;6602;p42"/>
            <p:cNvSpPr/>
            <p:nvPr/>
          </p:nvSpPr>
          <p:spPr>
            <a:xfrm>
              <a:off x="4140454" y="24945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603" name="Google Shape;6603;p42"/>
            <p:cNvSpPr/>
            <p:nvPr/>
          </p:nvSpPr>
          <p:spPr>
            <a:xfrm>
              <a:off x="4139057" y="25281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604" name="Google Shape;6604;p42"/>
            <p:cNvSpPr/>
            <p:nvPr/>
          </p:nvSpPr>
          <p:spPr>
            <a:xfrm>
              <a:off x="4139057" y="25281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605" name="Google Shape;6605;p42"/>
            <p:cNvSpPr/>
            <p:nvPr/>
          </p:nvSpPr>
          <p:spPr>
            <a:xfrm>
              <a:off x="4022344" y="25195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606" name="Google Shape;6606;p42"/>
            <p:cNvSpPr/>
            <p:nvPr/>
          </p:nvSpPr>
          <p:spPr>
            <a:xfrm>
              <a:off x="3988308" y="22800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607" name="Google Shape;6607;p42"/>
            <p:cNvSpPr/>
            <p:nvPr/>
          </p:nvSpPr>
          <p:spPr>
            <a:xfrm>
              <a:off x="4010406" y="23769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608" name="Google Shape;6608;p42"/>
            <p:cNvSpPr/>
            <p:nvPr/>
          </p:nvSpPr>
          <p:spPr>
            <a:xfrm>
              <a:off x="4010406" y="23769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sp>
        <p:nvSpPr>
          <p:cNvPr id="6609" name="Google Shape;6609;p42"/>
          <p:cNvSpPr txBox="1"/>
          <p:nvPr/>
        </p:nvSpPr>
        <p:spPr>
          <a:xfrm>
            <a:off x="5969000" y="4368800"/>
            <a:ext cx="330200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00">
                <a:solidFill>
                  <a:srgbClr val="000000"/>
                </a:solidFill>
                <a:latin typeface="Times"/>
                <a:ea typeface="Times"/>
                <a:cs typeface="Times"/>
                <a:sym typeface="Times"/>
              </a:rPr>
              <a:t>Shut-off</a:t>
            </a:r>
            <a:endParaRPr/>
          </a:p>
        </p:txBody>
      </p:sp>
      <p:cxnSp>
        <p:nvCxnSpPr>
          <p:cNvPr id="6610" name="Google Shape;6610;p42"/>
          <p:cNvCxnSpPr/>
          <p:nvPr/>
        </p:nvCxnSpPr>
        <p:spPr>
          <a:xfrm flipH="1">
            <a:off x="5194300" y="2755900"/>
            <a:ext cx="419100" cy="304800"/>
          </a:xfrm>
          <a:prstGeom prst="straightConnector1">
            <a:avLst/>
          </a:prstGeom>
          <a:noFill/>
          <a:ln cap="flat" cmpd="sng" w="38100">
            <a:solidFill>
              <a:srgbClr val="000000"/>
            </a:solidFill>
            <a:prstDash val="solid"/>
            <a:round/>
            <a:headEnd len="sm" w="sm" type="none"/>
            <a:tailEnd len="med" w="med" type="triangle"/>
          </a:ln>
        </p:spPr>
      </p:cxnSp>
      <p:cxnSp>
        <p:nvCxnSpPr>
          <p:cNvPr id="6611" name="Google Shape;6611;p42"/>
          <p:cNvCxnSpPr/>
          <p:nvPr/>
        </p:nvCxnSpPr>
        <p:spPr>
          <a:xfrm flipH="1">
            <a:off x="3784600" y="2692400"/>
            <a:ext cx="215900" cy="317500"/>
          </a:xfrm>
          <a:prstGeom prst="straightConnector1">
            <a:avLst/>
          </a:prstGeom>
          <a:noFill/>
          <a:ln cap="flat" cmpd="sng" w="38100">
            <a:solidFill>
              <a:srgbClr val="000000"/>
            </a:solidFill>
            <a:prstDash val="solid"/>
            <a:round/>
            <a:headEnd len="sm" w="sm" type="none"/>
            <a:tailEnd len="med" w="med" type="triangle"/>
          </a:ln>
        </p:spPr>
      </p:cxnSp>
      <p:cxnSp>
        <p:nvCxnSpPr>
          <p:cNvPr id="6612" name="Google Shape;6612;p42"/>
          <p:cNvCxnSpPr/>
          <p:nvPr/>
        </p:nvCxnSpPr>
        <p:spPr>
          <a:xfrm rot="10800000">
            <a:off x="5689600" y="3454400"/>
            <a:ext cx="381000" cy="76200"/>
          </a:xfrm>
          <a:prstGeom prst="straightConnector1">
            <a:avLst/>
          </a:prstGeom>
          <a:noFill/>
          <a:ln cap="flat" cmpd="sng" w="38100">
            <a:solidFill>
              <a:srgbClr val="000000"/>
            </a:solidFill>
            <a:prstDash val="solid"/>
            <a:round/>
            <a:headEnd len="sm" w="sm" type="none"/>
            <a:tailEnd len="med" w="med" type="triangl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914400" y="636693"/>
            <a:ext cx="8356600" cy="955040"/>
          </a:xfrm>
          <a:prstGeom prst="rect">
            <a:avLst/>
          </a:prstGeom>
          <a:noFill/>
          <a:ln>
            <a:noFill/>
          </a:ln>
        </p:spPr>
        <p:txBody>
          <a:bodyPr anchorCtr="0" anchor="ctr" bIns="63125" lIns="126250" spcFirstLastPara="1" rIns="126250" wrap="square" tIns="63125">
            <a:noAutofit/>
          </a:bodyPr>
          <a:lstStyle/>
          <a:p>
            <a:pPr indent="0" lvl="0" marL="0" rtl="0" algn="l">
              <a:spcBef>
                <a:spcPts val="0"/>
              </a:spcBef>
              <a:spcAft>
                <a:spcPts val="0"/>
              </a:spcAft>
              <a:buClr>
                <a:schemeClr val="dk1"/>
              </a:buClr>
              <a:buSzPts val="3900"/>
              <a:buFont typeface="Libre Franklin Medium"/>
              <a:buNone/>
            </a:pPr>
            <a:r>
              <a:rPr lang="en-US"/>
              <a:t>DEFENSIVE PRINCIPLES</a:t>
            </a:r>
            <a:endParaRPr/>
          </a:p>
        </p:txBody>
      </p:sp>
      <p:sp>
        <p:nvSpPr>
          <p:cNvPr id="81" name="Google Shape;81;p16"/>
          <p:cNvSpPr txBox="1"/>
          <p:nvPr>
            <p:ph idx="1" type="body"/>
          </p:nvPr>
        </p:nvSpPr>
        <p:spPr>
          <a:xfrm>
            <a:off x="914400" y="1915909"/>
            <a:ext cx="8356600" cy="6231589"/>
          </a:xfrm>
          <a:prstGeom prst="rect">
            <a:avLst/>
          </a:prstGeom>
          <a:noFill/>
          <a:ln>
            <a:noFill/>
          </a:ln>
        </p:spPr>
        <p:txBody>
          <a:bodyPr anchorCtr="0" anchor="t" bIns="63125" lIns="126250" spcFirstLastPara="1" rIns="126250" wrap="square" tIns="63125">
            <a:normAutofit/>
          </a:bodyPr>
          <a:lstStyle/>
          <a:p>
            <a:pPr indent="-473511" lvl="0" marL="473511" rtl="0" algn="l">
              <a:spcBef>
                <a:spcPts val="0"/>
              </a:spcBef>
              <a:spcAft>
                <a:spcPts val="0"/>
              </a:spcAft>
              <a:buClr>
                <a:schemeClr val="dk1"/>
              </a:buClr>
              <a:buSzPts val="2200"/>
              <a:buNone/>
            </a:pPr>
            <a:r>
              <a:rPr lang="en-US"/>
              <a:t>What to look for in a defenseman:</a:t>
            </a:r>
            <a:endParaRPr/>
          </a:p>
          <a:p>
            <a:pPr indent="-514350" lvl="0" marL="514350" rtl="0" algn="l">
              <a:spcBef>
                <a:spcPts val="1105"/>
              </a:spcBef>
              <a:spcAft>
                <a:spcPts val="0"/>
              </a:spcAft>
              <a:buClr>
                <a:schemeClr val="dk1"/>
              </a:buClr>
              <a:buSzPts val="2200"/>
              <a:buAutoNum type="arabicPeriod"/>
            </a:pPr>
            <a:r>
              <a:rPr lang="en-US"/>
              <a:t>Athletic—speed in all directions</a:t>
            </a:r>
            <a:endParaRPr/>
          </a:p>
          <a:p>
            <a:pPr indent="-514350" lvl="0" marL="514350" rtl="0" algn="l">
              <a:spcBef>
                <a:spcPts val="1105"/>
              </a:spcBef>
              <a:spcAft>
                <a:spcPts val="0"/>
              </a:spcAft>
              <a:buClr>
                <a:schemeClr val="dk1"/>
              </a:buClr>
              <a:buSzPts val="2200"/>
              <a:buAutoNum type="arabicPeriod"/>
            </a:pPr>
            <a:r>
              <a:rPr lang="en-US"/>
              <a:t>Smart—learns well, very coachable</a:t>
            </a:r>
            <a:endParaRPr/>
          </a:p>
          <a:p>
            <a:pPr indent="-514350" lvl="0" marL="514350" rtl="0" algn="l">
              <a:spcBef>
                <a:spcPts val="1105"/>
              </a:spcBef>
              <a:spcAft>
                <a:spcPts val="0"/>
              </a:spcAft>
              <a:buClr>
                <a:schemeClr val="dk1"/>
              </a:buClr>
              <a:buSzPts val="2200"/>
              <a:buAutoNum type="arabicPeriod"/>
            </a:pPr>
            <a:r>
              <a:rPr lang="en-US"/>
              <a:t>Unselfish—not afraid to leave their man</a:t>
            </a:r>
            <a:endParaRPr/>
          </a:p>
          <a:p>
            <a:pPr indent="-514350" lvl="0" marL="514350" rtl="0" algn="l">
              <a:spcBef>
                <a:spcPts val="1105"/>
              </a:spcBef>
              <a:spcAft>
                <a:spcPts val="0"/>
              </a:spcAft>
              <a:buClr>
                <a:schemeClr val="dk1"/>
              </a:buClr>
              <a:buSzPts val="2200"/>
              <a:buAutoNum type="arabicPeriod"/>
            </a:pPr>
            <a:r>
              <a:rPr lang="en-US"/>
              <a:t>Communicates—vocalizes what he is doing</a:t>
            </a:r>
            <a:endParaRPr/>
          </a:p>
          <a:p>
            <a:pPr indent="-514350" lvl="0" marL="514350" rtl="0" algn="l">
              <a:spcBef>
                <a:spcPts val="1105"/>
              </a:spcBef>
              <a:spcAft>
                <a:spcPts val="0"/>
              </a:spcAft>
              <a:buClr>
                <a:schemeClr val="dk1"/>
              </a:buClr>
              <a:buSzPts val="2200"/>
              <a:buAutoNum type="arabicPeriod"/>
            </a:pPr>
            <a:r>
              <a:rPr lang="en-US"/>
              <a:t>Stick Skills—committed to strong skills</a:t>
            </a:r>
            <a:endParaRPr/>
          </a:p>
          <a:p>
            <a:pPr indent="-473511" lvl="0" marL="473511" rtl="0" algn="l">
              <a:spcBef>
                <a:spcPts val="1105"/>
              </a:spcBef>
              <a:spcAft>
                <a:spcPts val="1800"/>
              </a:spcAft>
              <a:buClr>
                <a:schemeClr val="dk1"/>
              </a:buClr>
              <a:buSzPts val="22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6" name="Shape 6616"/>
        <p:cNvGrpSpPr/>
        <p:nvPr/>
      </p:nvGrpSpPr>
      <p:grpSpPr>
        <a:xfrm>
          <a:off x="0" y="0"/>
          <a:ext cx="0" cy="0"/>
          <a:chOff x="0" y="0"/>
          <a:chExt cx="0" cy="0"/>
        </a:xfrm>
      </p:grpSpPr>
      <p:sp>
        <p:nvSpPr>
          <p:cNvPr id="6617" name="Google Shape;6617;p43"/>
          <p:cNvSpPr/>
          <p:nvPr/>
        </p:nvSpPr>
        <p:spPr>
          <a:xfrm>
            <a:off x="1270000" y="939800"/>
            <a:ext cx="7391400" cy="763285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Libre Franklin"/>
                <a:ea typeface="Libre Franklin"/>
                <a:cs typeface="Libre Franklin"/>
                <a:sym typeface="Libre Franklin"/>
              </a:rPr>
              <a:t>TERMS</a:t>
            </a:r>
            <a:endParaRPr/>
          </a:p>
          <a:p>
            <a:pPr indent="0" lvl="0" marL="0" marR="0" rtl="0" algn="l">
              <a:spcBef>
                <a:spcPts val="0"/>
              </a:spcBef>
              <a:spcAft>
                <a:spcPts val="0"/>
              </a:spcAft>
              <a:buNone/>
            </a:pPr>
            <a:r>
              <a:t/>
            </a:r>
            <a:endParaRPr b="1" sz="14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b="1" lang="en-US" sz="1400">
                <a:solidFill>
                  <a:schemeClr val="dk1"/>
                </a:solidFill>
                <a:latin typeface="Libre Franklin"/>
                <a:ea typeface="Libre Franklin"/>
                <a:cs typeface="Libre Franklin"/>
                <a:sym typeface="Libre Franklin"/>
              </a:rPr>
              <a:t>ISLAND </a:t>
            </a:r>
            <a:endParaRPr/>
          </a:p>
          <a:p>
            <a:pPr indent="0" lvl="0" marL="0" marR="0" rtl="0" algn="l">
              <a:spcBef>
                <a:spcPts val="0"/>
              </a:spcBef>
              <a:spcAft>
                <a:spcPts val="0"/>
              </a:spcAft>
              <a:buNone/>
            </a:pPr>
            <a:r>
              <a:rPr lang="en-US" sz="1400">
                <a:solidFill>
                  <a:schemeClr val="dk1"/>
                </a:solidFill>
                <a:latin typeface="Libre Franklin"/>
                <a:ea typeface="Libre Franklin"/>
                <a:cs typeface="Libre Franklin"/>
                <a:sym typeface="Libre Franklin"/>
              </a:rPr>
              <a:t>The 8 x 8 yard area directly in front of the crease.</a:t>
            </a:r>
            <a:endParaRPr/>
          </a:p>
          <a:p>
            <a:pPr indent="0" lvl="0" marL="0" marR="0" rtl="0" algn="l">
              <a:spcBef>
                <a:spcPts val="0"/>
              </a:spcBef>
              <a:spcAft>
                <a:spcPts val="0"/>
              </a:spcAft>
              <a:buNone/>
            </a:pPr>
            <a:r>
              <a:t/>
            </a:r>
            <a:endParaRPr b="1" sz="14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b="1" lang="en-US" sz="1400">
                <a:solidFill>
                  <a:schemeClr val="dk1"/>
                </a:solidFill>
                <a:latin typeface="Libre Franklin"/>
                <a:ea typeface="Libre Franklin"/>
                <a:cs typeface="Libre Franklin"/>
                <a:sym typeface="Libre Franklin"/>
              </a:rPr>
              <a:t>“FIND-ONE” (Invert Switch)</a:t>
            </a:r>
            <a:endParaRPr sz="14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lang="en-US" sz="1400">
                <a:solidFill>
                  <a:schemeClr val="dk1"/>
                </a:solidFill>
                <a:latin typeface="Libre Franklin"/>
                <a:ea typeface="Libre Franklin"/>
                <a:cs typeface="Libre Franklin"/>
                <a:sym typeface="Libre Franklin"/>
              </a:rPr>
              <a:t>On a slow carry to an invert, closest pole slides and calls “Find-One” to SS defender; backside helps directs SS to open man.</a:t>
            </a:r>
            <a:endParaRPr/>
          </a:p>
          <a:p>
            <a:pPr indent="0" lvl="0" marL="0" marR="0" rtl="0" algn="l">
              <a:spcBef>
                <a:spcPts val="0"/>
              </a:spcBef>
              <a:spcAft>
                <a:spcPts val="0"/>
              </a:spcAft>
              <a:buNone/>
            </a:pPr>
            <a:r>
              <a:rPr b="1" lang="en-US" sz="1400">
                <a:solidFill>
                  <a:schemeClr val="dk1"/>
                </a:solidFill>
                <a:latin typeface="Libre Franklin"/>
                <a:ea typeface="Libre Franklin"/>
                <a:cs typeface="Libre Franklin"/>
                <a:sym typeface="Libre Franklin"/>
              </a:rPr>
              <a:t> </a:t>
            </a:r>
            <a:endParaRPr sz="14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b="1" lang="en-US" sz="1400">
                <a:solidFill>
                  <a:schemeClr val="dk1"/>
                </a:solidFill>
                <a:latin typeface="Libre Franklin"/>
                <a:ea typeface="Libre Franklin"/>
                <a:cs typeface="Libre Franklin"/>
                <a:sym typeface="Libre Franklin"/>
              </a:rPr>
              <a:t>EDDIE</a:t>
            </a:r>
            <a:endParaRPr sz="14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lang="en-US" sz="1400">
                <a:solidFill>
                  <a:schemeClr val="dk1"/>
                </a:solidFill>
                <a:latin typeface="Libre Franklin"/>
                <a:ea typeface="Libre Franklin"/>
                <a:cs typeface="Libre Franklin"/>
                <a:sym typeface="Libre Franklin"/>
              </a:rPr>
              <a:t>Jump on Man-down</a:t>
            </a:r>
            <a:endParaRPr/>
          </a:p>
          <a:p>
            <a:pPr indent="0" lvl="0" marL="0" marR="0" rtl="0" algn="l">
              <a:spcBef>
                <a:spcPts val="0"/>
              </a:spcBef>
              <a:spcAft>
                <a:spcPts val="0"/>
              </a:spcAft>
              <a:buNone/>
            </a:pPr>
            <a:r>
              <a:rPr lang="en-US" sz="1400">
                <a:solidFill>
                  <a:schemeClr val="dk1"/>
                </a:solidFill>
                <a:latin typeface="Libre Franklin"/>
                <a:ea typeface="Libre Franklin"/>
                <a:cs typeface="Libre Franklin"/>
                <a:sym typeface="Libre Franklin"/>
              </a:rPr>
              <a:t>1,2,3,4,5,6  Zones</a:t>
            </a:r>
            <a:endParaRPr/>
          </a:p>
          <a:p>
            <a:pPr indent="0" lvl="0" marL="0" marR="0" rtl="0" algn="l">
              <a:spcBef>
                <a:spcPts val="0"/>
              </a:spcBef>
              <a:spcAft>
                <a:spcPts val="0"/>
              </a:spcAft>
              <a:buNone/>
            </a:pPr>
            <a:r>
              <a:rPr lang="en-US" sz="1400">
                <a:solidFill>
                  <a:schemeClr val="dk1"/>
                </a:solidFill>
                <a:latin typeface="Libre Franklin"/>
                <a:ea typeface="Libre Franklin"/>
                <a:cs typeface="Libre Franklin"/>
                <a:sym typeface="Libre Franklin"/>
              </a:rPr>
              <a:t> </a:t>
            </a:r>
            <a:endParaRPr/>
          </a:p>
          <a:p>
            <a:pPr indent="0" lvl="0" marL="0" marR="0" rtl="0" algn="l">
              <a:spcBef>
                <a:spcPts val="0"/>
              </a:spcBef>
              <a:spcAft>
                <a:spcPts val="0"/>
              </a:spcAft>
              <a:buNone/>
            </a:pPr>
            <a:r>
              <a:rPr b="1" lang="en-US" sz="1400">
                <a:solidFill>
                  <a:schemeClr val="dk1"/>
                </a:solidFill>
                <a:latin typeface="Libre Franklin"/>
                <a:ea typeface="Libre Franklin"/>
                <a:cs typeface="Libre Franklin"/>
                <a:sym typeface="Libre Franklin"/>
              </a:rPr>
              <a:t>RED</a:t>
            </a:r>
            <a:endParaRPr sz="14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lang="en-US" sz="1400">
                <a:solidFill>
                  <a:schemeClr val="dk1"/>
                </a:solidFill>
                <a:latin typeface="Libre Franklin"/>
                <a:ea typeface="Libre Franklin"/>
                <a:cs typeface="Libre Franklin"/>
                <a:sym typeface="Libre Franklin"/>
              </a:rPr>
              <a:t>Goalie covers the crease, and the ball is doubled.  This is done in the last two minutes of the game when the opposition has the lead.</a:t>
            </a:r>
            <a:endParaRPr/>
          </a:p>
          <a:p>
            <a:pPr indent="0" lvl="0" marL="0" marR="0" rtl="0" algn="l">
              <a:spcBef>
                <a:spcPts val="0"/>
              </a:spcBef>
              <a:spcAft>
                <a:spcPts val="0"/>
              </a:spcAft>
              <a:buNone/>
            </a:pPr>
            <a:r>
              <a:rPr lang="en-US" sz="1400">
                <a:solidFill>
                  <a:schemeClr val="dk1"/>
                </a:solidFill>
                <a:latin typeface="Libre Franklin"/>
                <a:ea typeface="Libre Franklin"/>
                <a:cs typeface="Libre Franklin"/>
                <a:sym typeface="Libre Franklin"/>
              </a:rPr>
              <a:t> </a:t>
            </a:r>
            <a:endParaRPr/>
          </a:p>
          <a:p>
            <a:pPr indent="0" lvl="0" marL="0" marR="0" rtl="0" algn="l">
              <a:spcBef>
                <a:spcPts val="0"/>
              </a:spcBef>
              <a:spcAft>
                <a:spcPts val="0"/>
              </a:spcAft>
              <a:buNone/>
            </a:pPr>
            <a:r>
              <a:rPr b="1" lang="en-US" sz="1400">
                <a:solidFill>
                  <a:schemeClr val="dk1"/>
                </a:solidFill>
                <a:latin typeface="Libre Franklin"/>
                <a:ea typeface="Libre Franklin"/>
                <a:cs typeface="Libre Franklin"/>
                <a:sym typeface="Libre Franklin"/>
              </a:rPr>
              <a:t>“SQUEEZE”</a:t>
            </a:r>
            <a:endParaRPr sz="14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lang="en-US" sz="1400">
                <a:solidFill>
                  <a:schemeClr val="dk1"/>
                </a:solidFill>
                <a:latin typeface="Libre Franklin"/>
                <a:ea typeface="Libre Franklin"/>
                <a:cs typeface="Libre Franklin"/>
                <a:sym typeface="Libre Franklin"/>
              </a:rPr>
              <a:t>When the sliding pole slides to a pole, the “Squeeze” call is used</a:t>
            </a:r>
            <a:endParaRPr/>
          </a:p>
          <a:p>
            <a:pPr indent="0" lvl="0" marL="0" marR="0" rtl="0" algn="l">
              <a:spcBef>
                <a:spcPts val="0"/>
              </a:spcBef>
              <a:spcAft>
                <a:spcPts val="0"/>
              </a:spcAft>
              <a:buNone/>
            </a:pPr>
            <a:r>
              <a:rPr lang="en-US" sz="1400">
                <a:solidFill>
                  <a:schemeClr val="dk1"/>
                </a:solidFill>
                <a:latin typeface="Libre Franklin"/>
                <a:ea typeface="Libre Franklin"/>
                <a:cs typeface="Libre Franklin"/>
                <a:sym typeface="Libre Franklin"/>
              </a:rPr>
              <a:t>On-ball defender plays back shoulder to prevent roll-back and sliding defender plays the proper angle to body the ball free.</a:t>
            </a:r>
            <a:endParaRPr/>
          </a:p>
          <a:p>
            <a:pPr indent="0" lvl="0" marL="0" marR="0" rtl="0" algn="l">
              <a:spcBef>
                <a:spcPts val="0"/>
              </a:spcBef>
              <a:spcAft>
                <a:spcPts val="0"/>
              </a:spcAft>
              <a:buNone/>
            </a:pPr>
            <a:r>
              <a:t/>
            </a:r>
            <a:endParaRPr sz="14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lang="en-US" sz="1400">
                <a:solidFill>
                  <a:schemeClr val="dk1"/>
                </a:solidFill>
                <a:latin typeface="Libre Franklin"/>
                <a:ea typeface="Libre Franklin"/>
                <a:cs typeface="Libre Franklin"/>
                <a:sym typeface="Libre Franklin"/>
              </a:rPr>
              <a:t>Squeeze call is not used with SSs, only two poles.  Poles stay on the squeeze call until the ball is passed.  Adjacent defenders should push out to deny easy outlet.  </a:t>
            </a:r>
            <a:endParaRPr/>
          </a:p>
          <a:p>
            <a:pPr indent="0" lvl="0" marL="0" marR="0" rtl="0" algn="l">
              <a:spcBef>
                <a:spcPts val="0"/>
              </a:spcBef>
              <a:spcAft>
                <a:spcPts val="0"/>
              </a:spcAft>
              <a:buNone/>
            </a:pPr>
            <a:r>
              <a:t/>
            </a:r>
            <a:endParaRPr sz="14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b="1" lang="en-US" sz="1400">
                <a:solidFill>
                  <a:schemeClr val="dk1"/>
                </a:solidFill>
                <a:latin typeface="Libre Franklin"/>
                <a:ea typeface="Libre Franklin"/>
                <a:cs typeface="Libre Franklin"/>
                <a:sym typeface="Libre Franklin"/>
              </a:rPr>
              <a:t>DEUCES </a:t>
            </a:r>
            <a:endParaRPr sz="14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lang="en-US" sz="1400">
                <a:solidFill>
                  <a:schemeClr val="dk1"/>
                </a:solidFill>
                <a:latin typeface="Libre Franklin"/>
                <a:ea typeface="Libre Franklin"/>
                <a:cs typeface="Libre Franklin"/>
                <a:sym typeface="Libre Franklin"/>
              </a:rPr>
              <a:t>In a 2-2-2 set, top defenders force offensive players to the middle to a crease slide with backside help as the “2”</a:t>
            </a:r>
            <a:endParaRPr/>
          </a:p>
          <a:p>
            <a:pPr indent="0" lvl="0" marL="0" marR="0" rtl="0" algn="l">
              <a:spcBef>
                <a:spcPts val="0"/>
              </a:spcBef>
              <a:spcAft>
                <a:spcPts val="0"/>
              </a:spcAft>
              <a:buNone/>
            </a:pPr>
            <a:r>
              <a:t/>
            </a:r>
            <a:endParaRPr sz="14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lang="en-US" sz="1400">
                <a:solidFill>
                  <a:schemeClr val="dk1"/>
                </a:solidFill>
                <a:latin typeface="Libre Franklin"/>
                <a:ea typeface="Libre Franklin"/>
                <a:cs typeface="Libre Franklin"/>
                <a:sym typeface="Libre Franklin"/>
              </a:rPr>
              <a:t>Also called when a player with a very weak offhand  is played to that hand, even if it’s the middle of the field.</a:t>
            </a:r>
            <a:endParaRPr/>
          </a:p>
          <a:p>
            <a:pPr indent="0" lvl="0" marL="0" marR="0" rtl="0" algn="l">
              <a:spcBef>
                <a:spcPts val="0"/>
              </a:spcBef>
              <a:spcAft>
                <a:spcPts val="0"/>
              </a:spcAft>
              <a:buNone/>
            </a:pPr>
            <a:r>
              <a:t/>
            </a:r>
            <a:endParaRPr sz="14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b="1" lang="en-US" sz="1400">
                <a:solidFill>
                  <a:schemeClr val="dk1"/>
                </a:solidFill>
                <a:latin typeface="Libre Franklin"/>
                <a:ea typeface="Libre Franklin"/>
                <a:cs typeface="Libre Franklin"/>
                <a:sym typeface="Libre Franklin"/>
              </a:rPr>
              <a:t>RED-GOLD</a:t>
            </a:r>
            <a:endParaRPr/>
          </a:p>
          <a:p>
            <a:pPr indent="0" lvl="0" marL="0" marR="0" rtl="0" algn="l">
              <a:spcBef>
                <a:spcPts val="0"/>
              </a:spcBef>
              <a:spcAft>
                <a:spcPts val="0"/>
              </a:spcAft>
              <a:buNone/>
            </a:pPr>
            <a:r>
              <a:rPr lang="en-US" sz="1400">
                <a:solidFill>
                  <a:schemeClr val="dk1"/>
                </a:solidFill>
                <a:latin typeface="Libre Franklin"/>
                <a:ea typeface="Libre Franklin"/>
                <a:cs typeface="Libre Franklin"/>
                <a:sym typeface="Libre Franklin"/>
              </a:rPr>
              <a:t>Similar to RED, but at any point in the game after a dead ball that starts below the GLE.  Two poles start on the ball with the goalie covering the crease and everyone shuts off.</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1" name="Shape 6621"/>
        <p:cNvGrpSpPr/>
        <p:nvPr/>
      </p:nvGrpSpPr>
      <p:grpSpPr>
        <a:xfrm>
          <a:off x="0" y="0"/>
          <a:ext cx="0" cy="0"/>
          <a:chOff x="0" y="0"/>
          <a:chExt cx="0" cy="0"/>
        </a:xfrm>
      </p:grpSpPr>
      <p:sp>
        <p:nvSpPr>
          <p:cNvPr id="6622" name="Google Shape;6622;p44"/>
          <p:cNvSpPr/>
          <p:nvPr/>
        </p:nvSpPr>
        <p:spPr>
          <a:xfrm>
            <a:off x="1651000" y="863600"/>
            <a:ext cx="7086600" cy="750974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Libre Franklin"/>
                <a:ea typeface="Libre Franklin"/>
                <a:cs typeface="Libre Franklin"/>
                <a:sym typeface="Libre Franklin"/>
              </a:rPr>
              <a:t>Express N 2026</a:t>
            </a:r>
            <a:r>
              <a:rPr b="1" lang="en-US" sz="1800">
                <a:solidFill>
                  <a:schemeClr val="dk1"/>
                </a:solidFill>
                <a:latin typeface="Libre Franklin"/>
                <a:ea typeface="Libre Franklin"/>
                <a:cs typeface="Libre Franklin"/>
                <a:sym typeface="Libre Franklin"/>
              </a:rPr>
              <a:t>Defense</a:t>
            </a:r>
            <a:endParaRPr sz="18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lang="en-US" sz="1200">
                <a:solidFill>
                  <a:schemeClr val="dk1"/>
                </a:solidFill>
                <a:latin typeface="Libre Franklin"/>
                <a:ea typeface="Libre Franklin"/>
                <a:cs typeface="Libre Franklin"/>
                <a:sym typeface="Libre Franklin"/>
              </a:rPr>
              <a:t> </a:t>
            </a:r>
            <a:endParaRPr/>
          </a:p>
          <a:p>
            <a:pPr indent="0" lvl="0" marL="0" marR="0" rtl="0" algn="l">
              <a:spcBef>
                <a:spcPts val="0"/>
              </a:spcBef>
              <a:spcAft>
                <a:spcPts val="0"/>
              </a:spcAft>
              <a:buNone/>
            </a:pPr>
            <a:r>
              <a:rPr lang="en-US" sz="1200">
                <a:solidFill>
                  <a:schemeClr val="dk1"/>
                </a:solidFill>
                <a:latin typeface="Libre Franklin"/>
                <a:ea typeface="Libre Franklin"/>
                <a:cs typeface="Libre Franklin"/>
                <a:sym typeface="Libre Franklin"/>
              </a:rPr>
              <a:t>Defense: Communicate and be aggressive</a:t>
            </a:r>
            <a:endParaRPr/>
          </a:p>
          <a:p>
            <a:pPr indent="0" lvl="0" marL="0" marR="0" rtl="0" algn="l">
              <a:spcBef>
                <a:spcPts val="0"/>
              </a:spcBef>
              <a:spcAft>
                <a:spcPts val="0"/>
              </a:spcAft>
              <a:buNone/>
            </a:pPr>
            <a:r>
              <a:rPr lang="en-US" sz="1200">
                <a:solidFill>
                  <a:schemeClr val="dk1"/>
                </a:solidFill>
                <a:latin typeface="Libre Franklin"/>
                <a:ea typeface="Libre Franklin"/>
                <a:cs typeface="Libre Franklin"/>
                <a:sym typeface="Libre Franklin"/>
              </a:rPr>
              <a:t> </a:t>
            </a:r>
            <a:endParaRPr/>
          </a:p>
          <a:p>
            <a:pPr indent="0" lvl="0" marL="0" marR="0" rtl="0" algn="l">
              <a:spcBef>
                <a:spcPts val="0"/>
              </a:spcBef>
              <a:spcAft>
                <a:spcPts val="0"/>
              </a:spcAft>
              <a:buNone/>
            </a:pPr>
            <a:r>
              <a:rPr lang="en-US" sz="1200">
                <a:solidFill>
                  <a:schemeClr val="dk1"/>
                </a:solidFill>
                <a:latin typeface="Libre Franklin"/>
                <a:ea typeface="Libre Franklin"/>
                <a:cs typeface="Libre Franklin"/>
                <a:sym typeface="Libre Franklin"/>
              </a:rPr>
              <a:t>General Concepts in all defenses:</a:t>
            </a:r>
            <a:endParaRPr/>
          </a:p>
          <a:p>
            <a:pPr indent="0" lvl="0" marL="0" marR="0" rtl="0" algn="l">
              <a:spcBef>
                <a:spcPts val="0"/>
              </a:spcBef>
              <a:spcAft>
                <a:spcPts val="0"/>
              </a:spcAft>
              <a:buNone/>
            </a:pPr>
            <a:r>
              <a:rPr lang="en-US" sz="1200">
                <a:solidFill>
                  <a:schemeClr val="dk1"/>
                </a:solidFill>
                <a:latin typeface="Libre Franklin"/>
                <a:ea typeface="Libre Franklin"/>
                <a:cs typeface="Libre Franklin"/>
                <a:sym typeface="Libre Franklin"/>
              </a:rPr>
              <a:t>We need to be a communicating defense</a:t>
            </a:r>
            <a:endParaRPr/>
          </a:p>
          <a:p>
            <a:pPr indent="0" lvl="0" marL="0" marR="0" rtl="0" algn="l">
              <a:spcBef>
                <a:spcPts val="0"/>
              </a:spcBef>
              <a:spcAft>
                <a:spcPts val="0"/>
              </a:spcAft>
              <a:buNone/>
            </a:pPr>
            <a:r>
              <a:rPr lang="en-US" sz="1200">
                <a:solidFill>
                  <a:schemeClr val="dk1"/>
                </a:solidFill>
                <a:latin typeface="Libre Franklin"/>
                <a:ea typeface="Libre Franklin"/>
                <a:cs typeface="Libre Franklin"/>
                <a:sym typeface="Libre Franklin"/>
              </a:rPr>
              <a:t>We need to be a disciplined, but aggressive defense</a:t>
            </a:r>
            <a:endParaRPr/>
          </a:p>
          <a:p>
            <a:pPr indent="0" lvl="0" marL="0" marR="0" rtl="0" algn="l">
              <a:spcBef>
                <a:spcPts val="0"/>
              </a:spcBef>
              <a:spcAft>
                <a:spcPts val="0"/>
              </a:spcAft>
              <a:buNone/>
            </a:pPr>
            <a:r>
              <a:rPr lang="en-US" sz="1200">
                <a:solidFill>
                  <a:schemeClr val="dk1"/>
                </a:solidFill>
                <a:latin typeface="Libre Franklin"/>
                <a:ea typeface="Libre Franklin"/>
                <a:cs typeface="Libre Franklin"/>
                <a:sym typeface="Libre Franklin"/>
              </a:rPr>
              <a:t>We need to be skilled stick handlers and be able to transition the ball</a:t>
            </a:r>
            <a:endParaRPr/>
          </a:p>
          <a:p>
            <a:pPr indent="0" lvl="0" marL="0" marR="0" rtl="0" algn="l">
              <a:spcBef>
                <a:spcPts val="0"/>
              </a:spcBef>
              <a:spcAft>
                <a:spcPts val="0"/>
              </a:spcAft>
              <a:buNone/>
            </a:pPr>
            <a:r>
              <a:rPr lang="en-US" sz="1200">
                <a:solidFill>
                  <a:schemeClr val="dk1"/>
                </a:solidFill>
                <a:latin typeface="Libre Franklin"/>
                <a:ea typeface="Libre Franklin"/>
                <a:cs typeface="Libre Franklin"/>
                <a:sym typeface="Libre Franklin"/>
              </a:rPr>
              <a:t>When capable there needs to be pressure on the ball</a:t>
            </a:r>
            <a:endParaRPr/>
          </a:p>
          <a:p>
            <a:pPr indent="0" lvl="0" marL="0" marR="0" rtl="0" algn="l">
              <a:spcBef>
                <a:spcPts val="0"/>
              </a:spcBef>
              <a:spcAft>
                <a:spcPts val="0"/>
              </a:spcAft>
              <a:buNone/>
            </a:pPr>
            <a:r>
              <a:rPr lang="en-US" sz="1200">
                <a:solidFill>
                  <a:schemeClr val="dk1"/>
                </a:solidFill>
                <a:latin typeface="Libre Franklin"/>
                <a:ea typeface="Libre Franklin"/>
                <a:cs typeface="Libre Franklin"/>
                <a:sym typeface="Libre Franklin"/>
              </a:rPr>
              <a:t>When a slide happens, the hot man will call “Find One” and become the on ball defender.  Beat defenseman will turn away from the ball and recover to the crease to locate the open man.</a:t>
            </a:r>
            <a:endParaRPr/>
          </a:p>
          <a:p>
            <a:pPr indent="0" lvl="0" marL="0" marR="0" rtl="0" algn="l">
              <a:spcBef>
                <a:spcPts val="0"/>
              </a:spcBef>
              <a:spcAft>
                <a:spcPts val="0"/>
              </a:spcAft>
              <a:buNone/>
            </a:pPr>
            <a:r>
              <a:rPr lang="en-US" sz="1200">
                <a:solidFill>
                  <a:schemeClr val="dk1"/>
                </a:solidFill>
                <a:latin typeface="Libre Franklin"/>
                <a:ea typeface="Libre Franklin"/>
                <a:cs typeface="Libre Franklin"/>
                <a:sym typeface="Libre Franklin"/>
              </a:rPr>
              <a:t> </a:t>
            </a:r>
            <a:endParaRPr/>
          </a:p>
          <a:p>
            <a:pPr indent="0" lvl="0" marL="0" marR="0" rtl="0" algn="l">
              <a:spcBef>
                <a:spcPts val="0"/>
              </a:spcBef>
              <a:spcAft>
                <a:spcPts val="0"/>
              </a:spcAft>
              <a:buNone/>
            </a:pPr>
            <a:r>
              <a:rPr b="1" lang="en-US" sz="1200">
                <a:solidFill>
                  <a:schemeClr val="dk1"/>
                </a:solidFill>
                <a:latin typeface="Libre Franklin"/>
                <a:ea typeface="Libre Franklin"/>
                <a:cs typeface="Libre Franklin"/>
                <a:sym typeface="Libre Franklin"/>
              </a:rPr>
              <a:t>WHITE (crease slide)</a:t>
            </a:r>
            <a:endParaRPr sz="12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lang="en-US" sz="1200">
                <a:solidFill>
                  <a:schemeClr val="dk1"/>
                </a:solidFill>
                <a:latin typeface="Libre Franklin"/>
                <a:ea typeface="Libre Franklin"/>
                <a:cs typeface="Libre Franklin"/>
                <a:sym typeface="Libre Franklin"/>
              </a:rPr>
              <a:t>Early slide defense or show defense</a:t>
            </a:r>
            <a:endParaRPr/>
          </a:p>
          <a:p>
            <a:pPr indent="0" lvl="0" marL="0" marR="0" rtl="0" algn="l">
              <a:spcBef>
                <a:spcPts val="0"/>
              </a:spcBef>
              <a:spcAft>
                <a:spcPts val="0"/>
              </a:spcAft>
              <a:buNone/>
            </a:pPr>
            <a:r>
              <a:rPr lang="en-US" sz="1200">
                <a:solidFill>
                  <a:schemeClr val="dk1"/>
                </a:solidFill>
                <a:latin typeface="Libre Franklin"/>
                <a:ea typeface="Libre Franklin"/>
                <a:cs typeface="Libre Franklin"/>
                <a:sym typeface="Libre Franklin"/>
              </a:rPr>
              <a:t>Close defense and midfield work as one unit</a:t>
            </a:r>
            <a:endParaRPr/>
          </a:p>
          <a:p>
            <a:pPr indent="0" lvl="0" marL="0" marR="0" rtl="0" algn="l">
              <a:spcBef>
                <a:spcPts val="0"/>
              </a:spcBef>
              <a:spcAft>
                <a:spcPts val="0"/>
              </a:spcAft>
              <a:buNone/>
            </a:pPr>
            <a:r>
              <a:rPr lang="en-US" sz="1200">
                <a:solidFill>
                  <a:schemeClr val="dk1"/>
                </a:solidFill>
                <a:latin typeface="Libre Franklin"/>
                <a:ea typeface="Libre Franklin"/>
                <a:cs typeface="Libre Franklin"/>
                <a:sym typeface="Libre Franklin"/>
              </a:rPr>
              <a:t>Hot man comes from the crease</a:t>
            </a:r>
            <a:endParaRPr/>
          </a:p>
          <a:p>
            <a:pPr indent="0" lvl="0" marL="0" marR="0" rtl="0" algn="l">
              <a:spcBef>
                <a:spcPts val="0"/>
              </a:spcBef>
              <a:spcAft>
                <a:spcPts val="0"/>
              </a:spcAft>
              <a:buNone/>
            </a:pPr>
            <a:r>
              <a:rPr lang="en-US" sz="1200">
                <a:solidFill>
                  <a:schemeClr val="dk1"/>
                </a:solidFill>
                <a:latin typeface="Libre Franklin"/>
                <a:ea typeface="Libre Franklin"/>
                <a:cs typeface="Libre Franklin"/>
                <a:sym typeface="Libre Franklin"/>
              </a:rPr>
              <a:t>Players 2 or more passes away are responsible for second slides</a:t>
            </a:r>
            <a:endParaRPr/>
          </a:p>
          <a:p>
            <a:pPr indent="0" lvl="0" marL="0" marR="0" rtl="0" algn="l">
              <a:spcBef>
                <a:spcPts val="0"/>
              </a:spcBef>
              <a:spcAft>
                <a:spcPts val="0"/>
              </a:spcAft>
              <a:buNone/>
            </a:pPr>
            <a:r>
              <a:rPr lang="en-US" sz="1200">
                <a:solidFill>
                  <a:schemeClr val="dk1"/>
                </a:solidFill>
                <a:latin typeface="Libre Franklin"/>
                <a:ea typeface="Libre Franklin"/>
                <a:cs typeface="Libre Franklin"/>
                <a:sym typeface="Libre Franklin"/>
              </a:rPr>
              <a:t>Players 1 pass away are in dodging/passing lanes</a:t>
            </a:r>
            <a:endParaRPr/>
          </a:p>
          <a:p>
            <a:pPr indent="0" lvl="0" marL="0" marR="0" rtl="0" algn="l">
              <a:spcBef>
                <a:spcPts val="0"/>
              </a:spcBef>
              <a:spcAft>
                <a:spcPts val="0"/>
              </a:spcAft>
              <a:buNone/>
            </a:pPr>
            <a:r>
              <a:rPr lang="en-US" sz="1200">
                <a:solidFill>
                  <a:schemeClr val="dk1"/>
                </a:solidFill>
                <a:latin typeface="Libre Franklin"/>
                <a:ea typeface="Libre Franklin"/>
                <a:cs typeface="Libre Franklin"/>
                <a:sym typeface="Libre Franklin"/>
              </a:rPr>
              <a:t> </a:t>
            </a:r>
            <a:endParaRPr/>
          </a:p>
          <a:p>
            <a:pPr indent="0" lvl="0" marL="0" marR="0" rtl="0" algn="l">
              <a:spcBef>
                <a:spcPts val="0"/>
              </a:spcBef>
              <a:spcAft>
                <a:spcPts val="0"/>
              </a:spcAft>
              <a:buNone/>
            </a:pPr>
            <a:r>
              <a:rPr b="1" lang="en-US" sz="1200">
                <a:solidFill>
                  <a:schemeClr val="dk1"/>
                </a:solidFill>
                <a:latin typeface="Libre Franklin"/>
                <a:ea typeface="Libre Franklin"/>
                <a:cs typeface="Libre Franklin"/>
                <a:sym typeface="Libre Franklin"/>
              </a:rPr>
              <a:t>Orage</a:t>
            </a:r>
            <a:r>
              <a:rPr b="1" lang="en-US" sz="1200">
                <a:solidFill>
                  <a:schemeClr val="dk1"/>
                </a:solidFill>
                <a:latin typeface="Libre Franklin"/>
                <a:ea typeface="Libre Franklin"/>
                <a:cs typeface="Libre Franklin"/>
                <a:sym typeface="Libre Franklin"/>
              </a:rPr>
              <a:t>(Adjacent)</a:t>
            </a:r>
            <a:endParaRPr sz="12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lang="en-US" sz="1200">
                <a:solidFill>
                  <a:schemeClr val="dk1"/>
                </a:solidFill>
                <a:latin typeface="Libre Franklin"/>
                <a:ea typeface="Libre Franklin"/>
                <a:cs typeface="Libre Franklin"/>
                <a:sym typeface="Libre Franklin"/>
              </a:rPr>
              <a:t>Versus an open set where there is no crease</a:t>
            </a:r>
            <a:endParaRPr/>
          </a:p>
          <a:p>
            <a:pPr indent="0" lvl="0" marL="0" marR="0" rtl="0" algn="l">
              <a:spcBef>
                <a:spcPts val="0"/>
              </a:spcBef>
              <a:spcAft>
                <a:spcPts val="0"/>
              </a:spcAft>
              <a:buNone/>
            </a:pPr>
            <a:r>
              <a:rPr lang="en-US" sz="1200">
                <a:solidFill>
                  <a:schemeClr val="dk1"/>
                </a:solidFill>
                <a:latin typeface="Libre Franklin"/>
                <a:ea typeface="Libre Franklin"/>
                <a:cs typeface="Libre Franklin"/>
                <a:sym typeface="Libre Franklin"/>
              </a:rPr>
              <a:t>Defenders must play packed in to improve adjacent slide angles</a:t>
            </a:r>
            <a:endParaRPr/>
          </a:p>
          <a:p>
            <a:pPr indent="0" lvl="0" marL="0" marR="0" rtl="0" algn="l">
              <a:spcBef>
                <a:spcPts val="0"/>
              </a:spcBef>
              <a:spcAft>
                <a:spcPts val="0"/>
              </a:spcAft>
              <a:buNone/>
            </a:pPr>
            <a:r>
              <a:rPr lang="en-US" sz="1200">
                <a:solidFill>
                  <a:schemeClr val="dk1"/>
                </a:solidFill>
                <a:latin typeface="Libre Franklin"/>
                <a:ea typeface="Libre Franklin"/>
                <a:cs typeface="Libre Franklin"/>
                <a:sym typeface="Libre Franklin"/>
              </a:rPr>
              <a:t>As a slide is made the defense rotates into the ball</a:t>
            </a:r>
            <a:endParaRPr/>
          </a:p>
          <a:p>
            <a:pPr indent="0" lvl="0" marL="0" marR="0" rtl="0" algn="l">
              <a:spcBef>
                <a:spcPts val="0"/>
              </a:spcBef>
              <a:spcAft>
                <a:spcPts val="0"/>
              </a:spcAft>
              <a:buNone/>
            </a:pPr>
            <a:r>
              <a:t/>
            </a:r>
            <a:endParaRPr sz="12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b="1" lang="en-US" sz="1200">
                <a:solidFill>
                  <a:schemeClr val="dk1"/>
                </a:solidFill>
                <a:latin typeface="Libre Franklin"/>
                <a:ea typeface="Libre Franklin"/>
                <a:cs typeface="Libre Franklin"/>
                <a:sym typeface="Libre Franklin"/>
              </a:rPr>
              <a:t>GREY (Adjacent – crease)</a:t>
            </a:r>
            <a:endParaRPr/>
          </a:p>
          <a:p>
            <a:pPr indent="0" lvl="0" marL="0" marR="0" rtl="0" algn="l">
              <a:spcBef>
                <a:spcPts val="0"/>
              </a:spcBef>
              <a:spcAft>
                <a:spcPts val="0"/>
              </a:spcAft>
              <a:buNone/>
            </a:pPr>
            <a:r>
              <a:rPr lang="en-US" sz="1200">
                <a:solidFill>
                  <a:schemeClr val="dk1"/>
                </a:solidFill>
                <a:latin typeface="Libre Franklin"/>
                <a:ea typeface="Libre Franklin"/>
                <a:cs typeface="Libre Franklin"/>
                <a:sym typeface="Libre Franklin"/>
              </a:rPr>
              <a:t>Versus midfield alley dodge – first slide is adjacent, second slide from crease</a:t>
            </a:r>
            <a:endParaRPr/>
          </a:p>
          <a:p>
            <a:pPr indent="0" lvl="0" marL="0" marR="0" rtl="0" algn="l">
              <a:spcBef>
                <a:spcPts val="0"/>
              </a:spcBef>
              <a:spcAft>
                <a:spcPts val="0"/>
              </a:spcAft>
              <a:buNone/>
            </a:pPr>
            <a:r>
              <a:rPr lang="en-US" sz="1200">
                <a:solidFill>
                  <a:schemeClr val="dk1"/>
                </a:solidFill>
                <a:latin typeface="Libre Franklin"/>
                <a:ea typeface="Libre Franklin"/>
                <a:cs typeface="Libre Franklin"/>
                <a:sym typeface="Libre Franklin"/>
              </a:rPr>
              <a:t> </a:t>
            </a:r>
            <a:endParaRPr/>
          </a:p>
          <a:p>
            <a:pPr indent="0" lvl="0" marL="0" marR="0" rtl="0" algn="l">
              <a:spcBef>
                <a:spcPts val="0"/>
              </a:spcBef>
              <a:spcAft>
                <a:spcPts val="0"/>
              </a:spcAft>
              <a:buNone/>
            </a:pPr>
            <a:r>
              <a:rPr b="1" lang="en-US" sz="1200">
                <a:solidFill>
                  <a:schemeClr val="dk1"/>
                </a:solidFill>
                <a:latin typeface="Libre Franklin"/>
                <a:ea typeface="Libre Franklin"/>
                <a:cs typeface="Libre Franklin"/>
                <a:sym typeface="Libre Franklin"/>
              </a:rPr>
              <a:t>60 RED </a:t>
            </a:r>
            <a:endParaRPr sz="12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lang="en-US" sz="1200">
                <a:solidFill>
                  <a:schemeClr val="dk1"/>
                </a:solidFill>
                <a:latin typeface="Libre Franklin"/>
                <a:ea typeface="Libre Franklin"/>
                <a:cs typeface="Libre Franklin"/>
                <a:sym typeface="Libre Franklin"/>
              </a:rPr>
              <a:t>Complete Shutoff for a particular defender</a:t>
            </a:r>
            <a:endParaRPr/>
          </a:p>
          <a:p>
            <a:pPr indent="0" lvl="0" marL="0" marR="0" rtl="0" algn="l">
              <a:spcBef>
                <a:spcPts val="0"/>
              </a:spcBef>
              <a:spcAft>
                <a:spcPts val="0"/>
              </a:spcAft>
              <a:buNone/>
            </a:pPr>
            <a:r>
              <a:rPr lang="en-US" sz="1200">
                <a:solidFill>
                  <a:schemeClr val="dk1"/>
                </a:solidFill>
                <a:latin typeface="Libre Franklin"/>
                <a:ea typeface="Libre Franklin"/>
                <a:cs typeface="Libre Franklin"/>
                <a:sym typeface="Libre Franklin"/>
              </a:rPr>
              <a:t> </a:t>
            </a:r>
            <a:endParaRPr/>
          </a:p>
          <a:p>
            <a:pPr indent="0" lvl="0" marL="0" marR="0" rtl="0" algn="l">
              <a:spcBef>
                <a:spcPts val="0"/>
              </a:spcBef>
              <a:spcAft>
                <a:spcPts val="0"/>
              </a:spcAft>
              <a:buNone/>
            </a:pPr>
            <a:r>
              <a:rPr b="1" lang="en-US" sz="1200">
                <a:solidFill>
                  <a:schemeClr val="dk1"/>
                </a:solidFill>
                <a:latin typeface="Libre Franklin"/>
                <a:ea typeface="Libre Franklin"/>
                <a:cs typeface="Libre Franklin"/>
                <a:sym typeface="Libre Franklin"/>
              </a:rPr>
              <a:t>RED GOLD</a:t>
            </a:r>
            <a:r>
              <a:rPr lang="en-US" sz="1200">
                <a:solidFill>
                  <a:schemeClr val="dk1"/>
                </a:solidFill>
                <a:latin typeface="Libre Franklin"/>
                <a:ea typeface="Libre Franklin"/>
                <a:cs typeface="Libre Franklin"/>
                <a:sym typeface="Libre Franklin"/>
              </a:rPr>
              <a:t> </a:t>
            </a:r>
            <a:endParaRPr/>
          </a:p>
          <a:p>
            <a:pPr indent="0" lvl="0" marL="0" marR="0" rtl="0" algn="l">
              <a:spcBef>
                <a:spcPts val="0"/>
              </a:spcBef>
              <a:spcAft>
                <a:spcPts val="0"/>
              </a:spcAft>
              <a:buNone/>
            </a:pPr>
            <a:r>
              <a:rPr lang="en-US" sz="1200">
                <a:solidFill>
                  <a:schemeClr val="dk1"/>
                </a:solidFill>
                <a:latin typeface="Libre Franklin"/>
                <a:ea typeface="Libre Franklin"/>
                <a:cs typeface="Libre Franklin"/>
                <a:sym typeface="Libre Franklin"/>
              </a:rPr>
              <a:t>Double team that begins on a dead ball. </a:t>
            </a:r>
            <a:endParaRPr/>
          </a:p>
          <a:p>
            <a:pPr indent="0" lvl="0" marL="0" marR="0" rtl="0" algn="l">
              <a:spcBef>
                <a:spcPts val="0"/>
              </a:spcBef>
              <a:spcAft>
                <a:spcPts val="0"/>
              </a:spcAft>
              <a:buNone/>
            </a:pPr>
            <a:r>
              <a:rPr lang="en-US" sz="1200">
                <a:solidFill>
                  <a:schemeClr val="dk1"/>
                </a:solidFill>
                <a:latin typeface="Libre Franklin"/>
                <a:ea typeface="Libre Franklin"/>
                <a:cs typeface="Libre Franklin"/>
                <a:sym typeface="Libre Franklin"/>
              </a:rPr>
              <a:t>All players must shut off</a:t>
            </a:r>
            <a:endParaRPr/>
          </a:p>
          <a:p>
            <a:pPr indent="0" lvl="0" marL="0" marR="0" rtl="0" algn="l">
              <a:spcBef>
                <a:spcPts val="0"/>
              </a:spcBef>
              <a:spcAft>
                <a:spcPts val="0"/>
              </a:spcAft>
              <a:buNone/>
            </a:pPr>
            <a:r>
              <a:rPr lang="en-US" sz="1200">
                <a:solidFill>
                  <a:schemeClr val="dk1"/>
                </a:solidFill>
                <a:latin typeface="Libre Franklin"/>
                <a:ea typeface="Libre Franklin"/>
                <a:cs typeface="Libre Franklin"/>
                <a:sym typeface="Libre Franklin"/>
              </a:rPr>
              <a:t>Goalie shuts off the open man for the doubling defender</a:t>
            </a:r>
            <a:endParaRPr/>
          </a:p>
          <a:p>
            <a:pPr indent="0" lvl="0" marL="0" marR="0" rtl="0" algn="l">
              <a:spcBef>
                <a:spcPts val="0"/>
              </a:spcBef>
              <a:spcAft>
                <a:spcPts val="0"/>
              </a:spcAft>
              <a:buNone/>
            </a:pPr>
            <a:r>
              <a:rPr lang="en-US" sz="1200">
                <a:solidFill>
                  <a:schemeClr val="dk1"/>
                </a:solidFill>
                <a:latin typeface="Libre Franklin"/>
                <a:ea typeface="Libre Franklin"/>
                <a:cs typeface="Libre Franklin"/>
                <a:sym typeface="Libre Franklin"/>
              </a:rPr>
              <a:t> </a:t>
            </a:r>
            <a:endParaRPr/>
          </a:p>
          <a:p>
            <a:pPr indent="0" lvl="0" marL="0" marR="0" rtl="0" algn="l">
              <a:spcBef>
                <a:spcPts val="0"/>
              </a:spcBef>
              <a:spcAft>
                <a:spcPts val="0"/>
              </a:spcAft>
              <a:buNone/>
            </a:pPr>
            <a:r>
              <a:rPr b="1" lang="en-US" sz="1200">
                <a:solidFill>
                  <a:schemeClr val="dk1"/>
                </a:solidFill>
                <a:latin typeface="Libre Franklin"/>
                <a:ea typeface="Libre Franklin"/>
                <a:cs typeface="Libre Franklin"/>
                <a:sym typeface="Libre Franklin"/>
              </a:rPr>
              <a:t>RED</a:t>
            </a:r>
            <a:endParaRPr sz="12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lang="en-US" sz="1200">
                <a:solidFill>
                  <a:schemeClr val="dk1"/>
                </a:solidFill>
                <a:latin typeface="Libre Franklin"/>
                <a:ea typeface="Libre Franklin"/>
                <a:cs typeface="Libre Franklin"/>
                <a:sym typeface="Libre Franklin"/>
              </a:rPr>
              <a:t>Same as RED GOLD except the double team occurs during a live play as the ball moves behind the goal. </a:t>
            </a:r>
            <a:endParaRPr/>
          </a:p>
          <a:p>
            <a:pPr indent="0" lvl="0" marL="0" marR="0" rtl="0" algn="l">
              <a:spcBef>
                <a:spcPts val="0"/>
              </a:spcBef>
              <a:spcAft>
                <a:spcPts val="0"/>
              </a:spcAft>
              <a:buNone/>
            </a:pPr>
            <a:r>
              <a:rPr lang="en-US" sz="1200">
                <a:solidFill>
                  <a:schemeClr val="dk1"/>
                </a:solidFill>
                <a:latin typeface="Libre Franklin"/>
                <a:ea typeface="Libre Franklin"/>
                <a:cs typeface="Libre Franklin"/>
                <a:sym typeface="Libre Franklin"/>
              </a:rPr>
              <a:t>Goalie will find the nearest long-stick and send him to double as he shuts off his player.</a:t>
            </a:r>
            <a:endParaRPr/>
          </a:p>
          <a:p>
            <a:pPr indent="0" lvl="0" marL="0" marR="0" rtl="0" algn="l">
              <a:spcBef>
                <a:spcPts val="0"/>
              </a:spcBef>
              <a:spcAft>
                <a:spcPts val="0"/>
              </a:spcAft>
              <a:buNone/>
            </a:pPr>
            <a:r>
              <a:rPr lang="en-US" sz="1200">
                <a:solidFill>
                  <a:schemeClr val="dk1"/>
                </a:solidFill>
                <a:latin typeface="Libre Franklin"/>
                <a:ea typeface="Libre Franklin"/>
                <a:cs typeface="Libre Franklin"/>
                <a:sym typeface="Libre Franklin"/>
              </a:rPr>
              <a:t>All other players must shut off.</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6" name="Shape 6626"/>
        <p:cNvGrpSpPr/>
        <p:nvPr/>
      </p:nvGrpSpPr>
      <p:grpSpPr>
        <a:xfrm>
          <a:off x="0" y="0"/>
          <a:ext cx="0" cy="0"/>
          <a:chOff x="0" y="0"/>
          <a:chExt cx="0" cy="0"/>
        </a:xfrm>
      </p:grpSpPr>
      <p:sp>
        <p:nvSpPr>
          <p:cNvPr id="6627" name="Google Shape;6627;p45"/>
          <p:cNvSpPr/>
          <p:nvPr/>
        </p:nvSpPr>
        <p:spPr>
          <a:xfrm>
            <a:off x="1193800" y="996900"/>
            <a:ext cx="8153400" cy="9737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Libre Franklin"/>
                <a:ea typeface="Libre Franklin"/>
                <a:cs typeface="Libre Franklin"/>
                <a:sym typeface="Libre Franklin"/>
              </a:rPr>
              <a:t>Man-Down Defense</a:t>
            </a:r>
            <a:endParaRPr sz="18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lang="en-US" sz="1800">
                <a:solidFill>
                  <a:schemeClr val="dk1"/>
                </a:solidFill>
                <a:latin typeface="Libre Franklin"/>
                <a:ea typeface="Libre Franklin"/>
                <a:cs typeface="Libre Franklin"/>
                <a:sym typeface="Libre Franklin"/>
              </a:rPr>
              <a:t> </a:t>
            </a:r>
            <a:endParaRPr/>
          </a:p>
          <a:p>
            <a:pPr indent="0" lvl="0" marL="0" marR="0" rtl="0" algn="l">
              <a:spcBef>
                <a:spcPts val="0"/>
              </a:spcBef>
              <a:spcAft>
                <a:spcPts val="0"/>
              </a:spcAft>
              <a:buNone/>
            </a:pPr>
            <a:r>
              <a:rPr b="1" lang="en-US" sz="1800">
                <a:solidFill>
                  <a:schemeClr val="dk1"/>
                </a:solidFill>
                <a:latin typeface="Libre Franklin"/>
                <a:ea typeface="Libre Franklin"/>
                <a:cs typeface="Libre Franklin"/>
                <a:sym typeface="Libre Franklin"/>
              </a:rPr>
              <a:t>50</a:t>
            </a:r>
            <a:endParaRPr sz="18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lang="en-US" sz="1800">
                <a:solidFill>
                  <a:schemeClr val="dk1"/>
                </a:solidFill>
                <a:latin typeface="Libre Franklin"/>
                <a:ea typeface="Libre Franklin"/>
                <a:cs typeface="Libre Franklin"/>
                <a:sym typeface="Libre Franklin"/>
              </a:rPr>
              <a:t>5 man rotation</a:t>
            </a:r>
            <a:endParaRPr/>
          </a:p>
          <a:p>
            <a:pPr indent="0" lvl="0" marL="0" marR="0" rtl="0" algn="l">
              <a:spcBef>
                <a:spcPts val="0"/>
              </a:spcBef>
              <a:spcAft>
                <a:spcPts val="0"/>
              </a:spcAft>
              <a:buNone/>
            </a:pPr>
            <a:r>
              <a:rPr lang="en-US" sz="1800">
                <a:solidFill>
                  <a:schemeClr val="dk1"/>
                </a:solidFill>
                <a:latin typeface="Libre Franklin"/>
                <a:ea typeface="Libre Franklin"/>
                <a:cs typeface="Libre Franklin"/>
                <a:sym typeface="Libre Franklin"/>
              </a:rPr>
              <a:t>All players spoke in and out </a:t>
            </a:r>
            <a:endParaRPr/>
          </a:p>
          <a:p>
            <a:pPr indent="0" lvl="0" marL="0" marR="0" rtl="0" algn="l">
              <a:spcBef>
                <a:spcPts val="0"/>
              </a:spcBef>
              <a:spcAft>
                <a:spcPts val="0"/>
              </a:spcAft>
              <a:buNone/>
            </a:pPr>
            <a:r>
              <a:rPr lang="en-US" sz="1800">
                <a:solidFill>
                  <a:schemeClr val="dk1"/>
                </a:solidFill>
                <a:latin typeface="Libre Franklin"/>
                <a:ea typeface="Libre Franklin"/>
                <a:cs typeface="Libre Franklin"/>
                <a:sym typeface="Libre Franklin"/>
              </a:rPr>
              <a:t>Adjacent players are responsible for skip passing lanes</a:t>
            </a:r>
            <a:endParaRPr/>
          </a:p>
          <a:p>
            <a:pPr indent="0" lvl="0" marL="0" marR="0" rtl="0" algn="l">
              <a:spcBef>
                <a:spcPts val="0"/>
              </a:spcBef>
              <a:spcAft>
                <a:spcPts val="0"/>
              </a:spcAft>
              <a:buNone/>
            </a:pPr>
            <a:r>
              <a:rPr lang="en-US" sz="1800">
                <a:solidFill>
                  <a:schemeClr val="dk1"/>
                </a:solidFill>
                <a:latin typeface="Libre Franklin"/>
                <a:ea typeface="Libre Franklin"/>
                <a:cs typeface="Libre Franklin"/>
                <a:sym typeface="Libre Franklin"/>
              </a:rPr>
              <a:t>Players 2 or more passes away are responsible for crease</a:t>
            </a:r>
            <a:endParaRPr/>
          </a:p>
          <a:p>
            <a:pPr indent="0" lvl="0" marL="0" marR="0" rtl="0" algn="l">
              <a:spcBef>
                <a:spcPts val="0"/>
              </a:spcBef>
              <a:spcAft>
                <a:spcPts val="0"/>
              </a:spcAft>
              <a:buNone/>
            </a:pPr>
            <a:r>
              <a:rPr lang="en-US" sz="1800">
                <a:solidFill>
                  <a:schemeClr val="dk1"/>
                </a:solidFill>
                <a:latin typeface="Libre Franklin"/>
                <a:ea typeface="Libre Franklin"/>
                <a:cs typeface="Libre Franklin"/>
                <a:sym typeface="Libre Franklin"/>
              </a:rPr>
              <a:t>Play 51 Backer when all even until we get a chance to match up</a:t>
            </a:r>
            <a:endParaRPr/>
          </a:p>
          <a:p>
            <a:pPr indent="0" lvl="0" marL="0" marR="0" rtl="0" algn="l">
              <a:spcBef>
                <a:spcPts val="0"/>
              </a:spcBef>
              <a:spcAft>
                <a:spcPts val="0"/>
              </a:spcAft>
              <a:buNone/>
            </a:pPr>
            <a:r>
              <a:rPr lang="en-US" sz="1800">
                <a:solidFill>
                  <a:schemeClr val="dk1"/>
                </a:solidFill>
                <a:latin typeface="Libre Franklin"/>
                <a:ea typeface="Libre Franklin"/>
                <a:cs typeface="Libre Franklin"/>
                <a:sym typeface="Libre Franklin"/>
              </a:rPr>
              <a:t> </a:t>
            </a:r>
            <a:endParaRPr/>
          </a:p>
          <a:p>
            <a:pPr indent="0" lvl="0" marL="0" marR="0" rtl="0" algn="l">
              <a:spcBef>
                <a:spcPts val="0"/>
              </a:spcBef>
              <a:spcAft>
                <a:spcPts val="0"/>
              </a:spcAft>
              <a:buNone/>
            </a:pPr>
            <a:r>
              <a:rPr b="1" lang="en-US" sz="1800">
                <a:solidFill>
                  <a:schemeClr val="dk1"/>
                </a:solidFill>
                <a:latin typeface="Libre Franklin"/>
                <a:ea typeface="Libre Franklin"/>
                <a:cs typeface="Libre Franklin"/>
                <a:sym typeface="Libre Franklin"/>
              </a:rPr>
              <a:t>41 STRING</a:t>
            </a:r>
            <a:endParaRPr sz="18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lang="en-US" sz="1800">
                <a:solidFill>
                  <a:schemeClr val="dk1"/>
                </a:solidFill>
                <a:latin typeface="Libre Franklin"/>
                <a:ea typeface="Libre Franklin"/>
                <a:cs typeface="Libre Franklin"/>
                <a:sym typeface="Libre Franklin"/>
              </a:rPr>
              <a:t>Used against a 3-3</a:t>
            </a:r>
            <a:endParaRPr/>
          </a:p>
          <a:p>
            <a:pPr indent="0" lvl="0" marL="0" marR="0" rtl="0" algn="l">
              <a:spcBef>
                <a:spcPts val="0"/>
              </a:spcBef>
              <a:spcAft>
                <a:spcPts val="0"/>
              </a:spcAft>
              <a:buNone/>
            </a:pPr>
            <a:r>
              <a:rPr lang="en-US" sz="1800">
                <a:solidFill>
                  <a:schemeClr val="dk1"/>
                </a:solidFill>
                <a:latin typeface="Libre Franklin"/>
                <a:ea typeface="Libre Franklin"/>
                <a:cs typeface="Libre Franklin"/>
                <a:sym typeface="Libre Franklin"/>
              </a:rPr>
              <a:t>Crease-man strings between top middle and crease</a:t>
            </a:r>
            <a:endParaRPr/>
          </a:p>
          <a:p>
            <a:pPr indent="0" lvl="0" marL="0" marR="0" rtl="0" algn="l">
              <a:spcBef>
                <a:spcPts val="0"/>
              </a:spcBef>
              <a:spcAft>
                <a:spcPts val="0"/>
              </a:spcAft>
              <a:buNone/>
            </a:pPr>
            <a:r>
              <a:rPr lang="en-US" sz="1800">
                <a:solidFill>
                  <a:schemeClr val="dk1"/>
                </a:solidFill>
                <a:latin typeface="Libre Franklin"/>
                <a:ea typeface="Libre Franklin"/>
                <a:cs typeface="Libre Franklin"/>
                <a:sym typeface="Libre Franklin"/>
              </a:rPr>
              <a:t> </a:t>
            </a:r>
            <a:endParaRPr/>
          </a:p>
          <a:p>
            <a:pPr indent="0" lvl="0" marL="0" marR="0" rtl="0" algn="l">
              <a:spcBef>
                <a:spcPts val="0"/>
              </a:spcBef>
              <a:spcAft>
                <a:spcPts val="0"/>
              </a:spcAft>
              <a:buNone/>
            </a:pPr>
            <a:r>
              <a:rPr b="1" lang="en-US" sz="1800">
                <a:solidFill>
                  <a:schemeClr val="dk1"/>
                </a:solidFill>
                <a:latin typeface="Libre Franklin"/>
                <a:ea typeface="Libre Franklin"/>
                <a:cs typeface="Libre Franklin"/>
                <a:sym typeface="Libre Franklin"/>
              </a:rPr>
              <a:t>41 SHUTOFF</a:t>
            </a:r>
            <a:endParaRPr sz="18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lang="en-US" sz="1800">
                <a:solidFill>
                  <a:schemeClr val="dk1"/>
                </a:solidFill>
                <a:latin typeface="Libre Franklin"/>
                <a:ea typeface="Libre Franklin"/>
                <a:cs typeface="Libre Franklin"/>
                <a:sym typeface="Libre Franklin"/>
              </a:rPr>
              <a:t>Shut off a particular player (usually with ssdm)</a:t>
            </a:r>
            <a:endParaRPr/>
          </a:p>
          <a:p>
            <a:pPr indent="0" lvl="0" marL="0" marR="0" rtl="0" algn="l">
              <a:spcBef>
                <a:spcPts val="0"/>
              </a:spcBef>
              <a:spcAft>
                <a:spcPts val="0"/>
              </a:spcAft>
              <a:buNone/>
            </a:pPr>
            <a:r>
              <a:rPr lang="en-US" sz="1800">
                <a:solidFill>
                  <a:schemeClr val="dk1"/>
                </a:solidFill>
                <a:latin typeface="Libre Franklin"/>
                <a:ea typeface="Libre Franklin"/>
                <a:cs typeface="Libre Franklin"/>
                <a:sym typeface="Libre Franklin"/>
              </a:rPr>
              <a:t>4 other players play a rotating box</a:t>
            </a:r>
            <a:endParaRPr/>
          </a:p>
          <a:p>
            <a:pPr indent="0" lvl="0" marL="0" marR="0" rtl="0" algn="l">
              <a:spcBef>
                <a:spcPts val="0"/>
              </a:spcBef>
              <a:spcAft>
                <a:spcPts val="0"/>
              </a:spcAft>
              <a:buNone/>
            </a:pPr>
            <a:r>
              <a:rPr lang="en-US" sz="1800">
                <a:solidFill>
                  <a:schemeClr val="dk1"/>
                </a:solidFill>
                <a:latin typeface="Libre Franklin"/>
                <a:ea typeface="Libre Franklin"/>
                <a:cs typeface="Libre Franklin"/>
                <a:sym typeface="Libre Franklin"/>
              </a:rPr>
              <a:t> </a:t>
            </a:r>
            <a:endParaRPr/>
          </a:p>
          <a:p>
            <a:pPr indent="0" lvl="0" marL="0" marR="0" rtl="0" algn="l">
              <a:spcBef>
                <a:spcPts val="0"/>
              </a:spcBef>
              <a:spcAft>
                <a:spcPts val="0"/>
              </a:spcAft>
              <a:buNone/>
            </a:pPr>
            <a:r>
              <a:rPr b="1" lang="en-US" sz="1800">
                <a:solidFill>
                  <a:schemeClr val="dk1"/>
                </a:solidFill>
                <a:latin typeface="Libre Franklin"/>
                <a:ea typeface="Libre Franklin"/>
                <a:cs typeface="Libre Franklin"/>
                <a:sym typeface="Libre Franklin"/>
              </a:rPr>
              <a:t>41 SHUTOFF ADJUSTMENT</a:t>
            </a:r>
            <a:endParaRPr sz="18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lang="en-US" sz="1800">
                <a:solidFill>
                  <a:schemeClr val="dk1"/>
                </a:solidFill>
                <a:latin typeface="Libre Franklin"/>
                <a:ea typeface="Libre Franklin"/>
                <a:cs typeface="Libre Franklin"/>
                <a:sym typeface="Libre Franklin"/>
              </a:rPr>
              <a:t>Bounce the shut off man between two players  (usually with lsm)</a:t>
            </a:r>
            <a:endParaRPr/>
          </a:p>
          <a:p>
            <a:pPr indent="0" lvl="0" marL="0" marR="0" rtl="0" algn="l">
              <a:spcBef>
                <a:spcPts val="0"/>
              </a:spcBef>
              <a:spcAft>
                <a:spcPts val="0"/>
              </a:spcAft>
              <a:buNone/>
            </a:pPr>
            <a:r>
              <a:rPr lang="en-US" sz="1800">
                <a:solidFill>
                  <a:schemeClr val="dk1"/>
                </a:solidFill>
                <a:latin typeface="Libre Franklin"/>
                <a:ea typeface="Libre Franklin"/>
                <a:cs typeface="Libre Franklin"/>
                <a:sym typeface="Libre Franklin"/>
              </a:rPr>
              <a:t>All others play a box</a:t>
            </a:r>
            <a:endParaRPr/>
          </a:p>
          <a:p>
            <a:pPr indent="0" lvl="0" marL="0" marR="0" rtl="0" algn="l">
              <a:spcBef>
                <a:spcPts val="0"/>
              </a:spcBef>
              <a:spcAft>
                <a:spcPts val="0"/>
              </a:spcAft>
              <a:buNone/>
            </a:pPr>
            <a:r>
              <a:rPr lang="en-US" sz="1800">
                <a:solidFill>
                  <a:schemeClr val="dk1"/>
                </a:solidFill>
                <a:latin typeface="Libre Franklin"/>
                <a:ea typeface="Libre Franklin"/>
                <a:cs typeface="Libre Franklin"/>
                <a:sym typeface="Libre Franklin"/>
              </a:rPr>
              <a:t> </a:t>
            </a:r>
            <a:endParaRPr/>
          </a:p>
          <a:p>
            <a:pPr indent="0" lvl="0" marL="0" marR="0" rtl="0" algn="l">
              <a:spcBef>
                <a:spcPts val="0"/>
              </a:spcBef>
              <a:spcAft>
                <a:spcPts val="0"/>
              </a:spcAft>
              <a:buNone/>
            </a:pPr>
            <a:r>
              <a:rPr lang="en-US" sz="1800">
                <a:solidFill>
                  <a:schemeClr val="dk1"/>
                </a:solidFill>
                <a:latin typeface="Libre Franklin"/>
                <a:ea typeface="Libre Franklin"/>
                <a:cs typeface="Libre Franklin"/>
                <a:sym typeface="Libre Franklin"/>
              </a:rPr>
              <a:t> </a:t>
            </a:r>
            <a:endParaRPr/>
          </a:p>
          <a:p>
            <a:pPr indent="0" lvl="0" marL="0" marR="0" rtl="0" algn="l">
              <a:spcBef>
                <a:spcPts val="0"/>
              </a:spcBef>
              <a:spcAft>
                <a:spcPts val="0"/>
              </a:spcAft>
              <a:buNone/>
            </a:pPr>
            <a:r>
              <a:rPr b="1" lang="en-US" sz="1800">
                <a:solidFill>
                  <a:schemeClr val="dk1"/>
                </a:solidFill>
                <a:latin typeface="Libre Franklin"/>
                <a:ea typeface="Libre Franklin"/>
                <a:cs typeface="Libre Franklin"/>
                <a:sym typeface="Libre Franklin"/>
              </a:rPr>
              <a:t>EDDIE</a:t>
            </a:r>
            <a:endParaRPr sz="18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lang="en-US" sz="1800">
                <a:solidFill>
                  <a:schemeClr val="dk1"/>
                </a:solidFill>
                <a:latin typeface="Libre Franklin"/>
                <a:ea typeface="Libre Franklin"/>
                <a:cs typeface="Libre Franklin"/>
                <a:sym typeface="Libre Franklin"/>
              </a:rPr>
              <a:t>When a certain player gets the ball at designated area:</a:t>
            </a:r>
            <a:endParaRPr/>
          </a:p>
          <a:p>
            <a:pPr indent="0" lvl="0" marL="0" marR="0" rtl="0" algn="l">
              <a:spcBef>
                <a:spcPts val="0"/>
              </a:spcBef>
              <a:spcAft>
                <a:spcPts val="0"/>
              </a:spcAft>
              <a:buNone/>
            </a:pPr>
            <a:r>
              <a:rPr lang="en-US" sz="1800">
                <a:solidFill>
                  <a:schemeClr val="dk1"/>
                </a:solidFill>
                <a:latin typeface="Libre Franklin"/>
                <a:ea typeface="Libre Franklin"/>
                <a:cs typeface="Libre Franklin"/>
                <a:sym typeface="Libre Franklin"/>
              </a:rPr>
              <a:t>Pressure the ball and shut off the adjacent players to the ball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914400" y="636693"/>
            <a:ext cx="8356600" cy="955040"/>
          </a:xfrm>
          <a:prstGeom prst="rect">
            <a:avLst/>
          </a:prstGeom>
          <a:noFill/>
          <a:ln>
            <a:noFill/>
          </a:ln>
        </p:spPr>
        <p:txBody>
          <a:bodyPr anchorCtr="0" anchor="ctr" bIns="63125" lIns="126250" spcFirstLastPara="1" rIns="126250" wrap="square" tIns="63125">
            <a:noAutofit/>
          </a:bodyPr>
          <a:lstStyle/>
          <a:p>
            <a:pPr indent="0" lvl="0" marL="0" rtl="0" algn="l">
              <a:spcBef>
                <a:spcPts val="0"/>
              </a:spcBef>
              <a:spcAft>
                <a:spcPts val="0"/>
              </a:spcAft>
              <a:buClr>
                <a:schemeClr val="dk1"/>
              </a:buClr>
              <a:buSzPts val="3900"/>
              <a:buFont typeface="Libre Franklin Medium"/>
              <a:buNone/>
            </a:pPr>
            <a:r>
              <a:rPr lang="en-US"/>
              <a:t>DEFENSIVE PHILOSOPHIES (CONT)</a:t>
            </a:r>
            <a:endParaRPr/>
          </a:p>
        </p:txBody>
      </p:sp>
      <p:sp>
        <p:nvSpPr>
          <p:cNvPr id="87" name="Google Shape;87;p17"/>
          <p:cNvSpPr txBox="1"/>
          <p:nvPr>
            <p:ph idx="1" type="body"/>
          </p:nvPr>
        </p:nvSpPr>
        <p:spPr>
          <a:xfrm>
            <a:off x="914400" y="1915909"/>
            <a:ext cx="8356600" cy="6231589"/>
          </a:xfrm>
          <a:prstGeom prst="rect">
            <a:avLst/>
          </a:prstGeom>
          <a:noFill/>
          <a:ln>
            <a:noFill/>
          </a:ln>
        </p:spPr>
        <p:txBody>
          <a:bodyPr anchorCtr="0" anchor="t" bIns="63125" lIns="126250" spcFirstLastPara="1" rIns="126250" wrap="square" tIns="63125">
            <a:normAutofit/>
          </a:bodyPr>
          <a:lstStyle/>
          <a:p>
            <a:pPr indent="-473511" lvl="0" marL="473511" rtl="0" algn="l">
              <a:spcBef>
                <a:spcPts val="0"/>
              </a:spcBef>
              <a:spcAft>
                <a:spcPts val="0"/>
              </a:spcAft>
              <a:buClr>
                <a:schemeClr val="dk1"/>
              </a:buClr>
              <a:buSzPts val="2200"/>
              <a:buNone/>
            </a:pPr>
            <a:r>
              <a:rPr lang="en-US"/>
              <a:t>Overall Team Defense :</a:t>
            </a:r>
            <a:endParaRPr/>
          </a:p>
          <a:p>
            <a:pPr indent="-473511" lvl="0" marL="473511" rtl="0" algn="l">
              <a:spcBef>
                <a:spcPts val="1105"/>
              </a:spcBef>
              <a:spcAft>
                <a:spcPts val="0"/>
              </a:spcAft>
              <a:buClr>
                <a:schemeClr val="dk1"/>
              </a:buClr>
              <a:buSzPts val="2200"/>
              <a:buNone/>
            </a:pPr>
            <a:r>
              <a:rPr lang="en-US"/>
              <a:t>Situational Awareness—Unsettled vs Settled</a:t>
            </a:r>
            <a:endParaRPr/>
          </a:p>
          <a:p>
            <a:pPr indent="-473511" lvl="0" marL="473511" rtl="0" algn="l">
              <a:spcBef>
                <a:spcPts val="1105"/>
              </a:spcBef>
              <a:spcAft>
                <a:spcPts val="0"/>
              </a:spcAft>
              <a:buClr>
                <a:schemeClr val="dk1"/>
              </a:buClr>
              <a:buSzPts val="2200"/>
              <a:buNone/>
            </a:pPr>
            <a:r>
              <a:rPr lang="en-US"/>
              <a:t>Defensive positional concepts—Ball side vs Back side</a:t>
            </a:r>
            <a:endParaRPr/>
          </a:p>
          <a:p>
            <a:pPr indent="-473511" lvl="0" marL="473511" rtl="0" algn="l">
              <a:spcBef>
                <a:spcPts val="1105"/>
              </a:spcBef>
              <a:spcAft>
                <a:spcPts val="0"/>
              </a:spcAft>
              <a:buClr>
                <a:schemeClr val="dk1"/>
              </a:buClr>
              <a:buSzPts val="2200"/>
              <a:buNone/>
            </a:pPr>
            <a:r>
              <a:rPr lang="en-US"/>
              <a:t>Have 1 or 2 base slide packages (crease (white), adjacent (blue), 1 situational zone, tweaks</a:t>
            </a:r>
            <a:endParaRPr/>
          </a:p>
          <a:p>
            <a:pPr indent="-473511" lvl="0" marL="473511" rtl="0" algn="l">
              <a:spcBef>
                <a:spcPts val="1105"/>
              </a:spcBef>
              <a:spcAft>
                <a:spcPts val="0"/>
              </a:spcAft>
              <a:buClr>
                <a:schemeClr val="dk1"/>
              </a:buClr>
              <a:buSzPts val="2200"/>
              <a:buNone/>
            </a:pPr>
            <a:r>
              <a:rPr lang="en-US"/>
              <a:t>Stress stickwork—the ability to clear the first time goes a long way.</a:t>
            </a:r>
            <a:endParaRPr/>
          </a:p>
          <a:p>
            <a:pPr indent="-473511" lvl="0" marL="473511" rtl="0" algn="l">
              <a:spcBef>
                <a:spcPts val="1105"/>
              </a:spcBef>
              <a:spcAft>
                <a:spcPts val="0"/>
              </a:spcAft>
              <a:buClr>
                <a:schemeClr val="dk1"/>
              </a:buClr>
              <a:buSzPts val="2200"/>
              <a:buNone/>
            </a:pPr>
            <a:r>
              <a:rPr lang="en-US"/>
              <a:t>A great man-to-man defender will be able to play zone—not the reverse. Teach Man!!!!</a:t>
            </a:r>
            <a:endParaRPr/>
          </a:p>
          <a:p>
            <a:pPr indent="-473511" lvl="0" marL="473511" rtl="0" algn="l">
              <a:spcBef>
                <a:spcPts val="1105"/>
              </a:spcBef>
              <a:spcAft>
                <a:spcPts val="1800"/>
              </a:spcAft>
              <a:buClr>
                <a:schemeClr val="dk1"/>
              </a:buClr>
              <a:buSzPts val="22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914400" y="636693"/>
            <a:ext cx="8356600" cy="955040"/>
          </a:xfrm>
          <a:prstGeom prst="rect">
            <a:avLst/>
          </a:prstGeom>
          <a:noFill/>
          <a:ln>
            <a:noFill/>
          </a:ln>
        </p:spPr>
        <p:txBody>
          <a:bodyPr anchorCtr="0" anchor="ctr" bIns="63125" lIns="126250" spcFirstLastPara="1" rIns="126250" wrap="square" tIns="63125">
            <a:noAutofit/>
          </a:bodyPr>
          <a:lstStyle/>
          <a:p>
            <a:pPr indent="0" lvl="0" marL="0" rtl="0" algn="l">
              <a:spcBef>
                <a:spcPts val="0"/>
              </a:spcBef>
              <a:spcAft>
                <a:spcPts val="0"/>
              </a:spcAft>
              <a:buClr>
                <a:schemeClr val="dk1"/>
              </a:buClr>
              <a:buSzPts val="3900"/>
              <a:buFont typeface="Libre Franklin Medium"/>
              <a:buNone/>
            </a:pPr>
            <a:r>
              <a:rPr lang="en-US"/>
              <a:t>TEACHING THE INDIVIDUAL DEFENSEMAN</a:t>
            </a:r>
            <a:endParaRPr/>
          </a:p>
        </p:txBody>
      </p:sp>
      <p:sp>
        <p:nvSpPr>
          <p:cNvPr id="93" name="Google Shape;93;p18"/>
          <p:cNvSpPr txBox="1"/>
          <p:nvPr>
            <p:ph idx="1" type="body"/>
          </p:nvPr>
        </p:nvSpPr>
        <p:spPr>
          <a:xfrm>
            <a:off x="914400" y="1915909"/>
            <a:ext cx="8356600" cy="6231589"/>
          </a:xfrm>
          <a:prstGeom prst="rect">
            <a:avLst/>
          </a:prstGeom>
          <a:noFill/>
          <a:ln>
            <a:noFill/>
          </a:ln>
        </p:spPr>
        <p:txBody>
          <a:bodyPr anchorCtr="0" anchor="t" bIns="63125" lIns="126250" spcFirstLastPara="1" rIns="126250" wrap="square" tIns="63125">
            <a:normAutofit/>
          </a:bodyPr>
          <a:lstStyle/>
          <a:p>
            <a:pPr indent="-473511" lvl="0" marL="473511" rtl="0" algn="l">
              <a:spcBef>
                <a:spcPts val="0"/>
              </a:spcBef>
              <a:spcAft>
                <a:spcPts val="0"/>
              </a:spcAft>
              <a:buClr>
                <a:schemeClr val="dk1"/>
              </a:buClr>
              <a:buSzPts val="2200"/>
              <a:buNone/>
            </a:pPr>
            <a:r>
              <a:rPr lang="en-US"/>
              <a:t>Stance—How to address the ball</a:t>
            </a:r>
            <a:endParaRPr/>
          </a:p>
          <a:p>
            <a:pPr indent="-473511" lvl="0" marL="473511" rtl="0" algn="l">
              <a:spcBef>
                <a:spcPts val="1105"/>
              </a:spcBef>
              <a:spcAft>
                <a:spcPts val="0"/>
              </a:spcAft>
              <a:buClr>
                <a:schemeClr val="dk1"/>
              </a:buClr>
              <a:buSzPts val="2200"/>
              <a:buNone/>
            </a:pPr>
            <a:r>
              <a:rPr lang="en-US"/>
              <a:t>Be athletic</a:t>
            </a:r>
            <a:endParaRPr/>
          </a:p>
          <a:p>
            <a:pPr indent="-473511" lvl="0" marL="473511" rtl="0" algn="l">
              <a:spcBef>
                <a:spcPts val="1105"/>
              </a:spcBef>
              <a:spcAft>
                <a:spcPts val="0"/>
              </a:spcAft>
              <a:buClr>
                <a:schemeClr val="dk1"/>
              </a:buClr>
              <a:buSzPts val="2200"/>
              <a:buNone/>
            </a:pPr>
            <a:r>
              <a:rPr lang="en-US"/>
              <a:t>Use the stance to dictate the direction of the dodger</a:t>
            </a:r>
            <a:endParaRPr/>
          </a:p>
          <a:p>
            <a:pPr indent="-473511" lvl="0" marL="473511" rtl="0" algn="l">
              <a:spcBef>
                <a:spcPts val="1105"/>
              </a:spcBef>
              <a:spcAft>
                <a:spcPts val="0"/>
              </a:spcAft>
              <a:buClr>
                <a:schemeClr val="dk1"/>
              </a:buClr>
              <a:buSzPts val="2200"/>
              <a:buNone/>
            </a:pPr>
            <a:r>
              <a:rPr lang="en-US"/>
              <a:t>Butt down, back straight, chin up</a:t>
            </a:r>
            <a:endParaRPr/>
          </a:p>
          <a:p>
            <a:pPr indent="-473511" lvl="0" marL="473511" rtl="0" algn="l">
              <a:spcBef>
                <a:spcPts val="1105"/>
              </a:spcBef>
              <a:spcAft>
                <a:spcPts val="0"/>
              </a:spcAft>
              <a:buClr>
                <a:schemeClr val="dk1"/>
              </a:buClr>
              <a:buSzPts val="2200"/>
              <a:buNone/>
            </a:pPr>
            <a:r>
              <a:rPr lang="en-US"/>
              <a:t>Hands out in front </a:t>
            </a:r>
            <a:endParaRPr/>
          </a:p>
          <a:p>
            <a:pPr indent="-473511" lvl="0" marL="473511" rtl="0" algn="l">
              <a:spcBef>
                <a:spcPts val="1105"/>
              </a:spcBef>
              <a:spcAft>
                <a:spcPts val="1800"/>
              </a:spcAft>
              <a:buClr>
                <a:schemeClr val="dk1"/>
              </a:buClr>
              <a:buSzPts val="22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914400" y="636693"/>
            <a:ext cx="8356600" cy="955040"/>
          </a:xfrm>
          <a:prstGeom prst="rect">
            <a:avLst/>
          </a:prstGeom>
          <a:noFill/>
          <a:ln>
            <a:noFill/>
          </a:ln>
        </p:spPr>
        <p:txBody>
          <a:bodyPr anchorCtr="0" anchor="ctr" bIns="63125" lIns="126250" spcFirstLastPara="1" rIns="126250" wrap="square" tIns="63125">
            <a:noAutofit/>
          </a:bodyPr>
          <a:lstStyle/>
          <a:p>
            <a:pPr indent="0" lvl="0" marL="0" rtl="0" algn="l">
              <a:spcBef>
                <a:spcPts val="0"/>
              </a:spcBef>
              <a:spcAft>
                <a:spcPts val="0"/>
              </a:spcAft>
              <a:buClr>
                <a:schemeClr val="dk1"/>
              </a:buClr>
              <a:buSzPts val="3900"/>
              <a:buFont typeface="Libre Franklin Medium"/>
              <a:buNone/>
            </a:pPr>
            <a:r>
              <a:rPr lang="en-US"/>
              <a:t>TEACHING TEAM DEFENSIVE CONCEPTS</a:t>
            </a:r>
            <a:endParaRPr/>
          </a:p>
        </p:txBody>
      </p:sp>
      <p:sp>
        <p:nvSpPr>
          <p:cNvPr id="99" name="Google Shape;99;p19"/>
          <p:cNvSpPr txBox="1"/>
          <p:nvPr>
            <p:ph idx="1" type="body"/>
          </p:nvPr>
        </p:nvSpPr>
        <p:spPr>
          <a:xfrm>
            <a:off x="914400" y="1915909"/>
            <a:ext cx="8356600" cy="6231589"/>
          </a:xfrm>
          <a:prstGeom prst="rect">
            <a:avLst/>
          </a:prstGeom>
          <a:noFill/>
          <a:ln>
            <a:noFill/>
          </a:ln>
        </p:spPr>
        <p:txBody>
          <a:bodyPr anchorCtr="0" anchor="t" bIns="63125" lIns="126250" spcFirstLastPara="1" rIns="126250" wrap="square" tIns="63125">
            <a:normAutofit fontScale="92500" lnSpcReduction="20000"/>
          </a:bodyPr>
          <a:lstStyle/>
          <a:p>
            <a:pPr indent="-473511" lvl="0" marL="473511" rtl="0" algn="l">
              <a:spcBef>
                <a:spcPts val="0"/>
              </a:spcBef>
              <a:spcAft>
                <a:spcPts val="0"/>
              </a:spcAft>
              <a:buClr>
                <a:schemeClr val="dk1"/>
              </a:buClr>
              <a:buSzPct val="81481"/>
              <a:buNone/>
            </a:pPr>
            <a:r>
              <a:rPr lang="en-US"/>
              <a:t>Basic Defensive Packages:</a:t>
            </a:r>
            <a:endParaRPr/>
          </a:p>
          <a:p>
            <a:pPr indent="-503872" lvl="0" marL="514350" rtl="0" algn="l">
              <a:spcBef>
                <a:spcPts val="1105"/>
              </a:spcBef>
              <a:spcAft>
                <a:spcPts val="0"/>
              </a:spcAft>
              <a:buClr>
                <a:schemeClr val="dk1"/>
              </a:buClr>
              <a:buSzPct val="81481"/>
              <a:buFont typeface="Libre Franklin Medium"/>
              <a:buAutoNum type="arabicPeriod"/>
            </a:pPr>
            <a:r>
              <a:rPr lang="en-US" u="sng"/>
              <a:t>Crease Slide - White</a:t>
            </a:r>
            <a:endParaRPr/>
          </a:p>
          <a:p>
            <a:pPr indent="-514350" lvl="0" marL="514350" rtl="0" algn="l">
              <a:spcBef>
                <a:spcPts val="1105"/>
              </a:spcBef>
              <a:spcAft>
                <a:spcPts val="0"/>
              </a:spcAft>
              <a:buClr>
                <a:schemeClr val="dk1"/>
              </a:buClr>
              <a:buSzPct val="81481"/>
              <a:buNone/>
            </a:pPr>
            <a:r>
              <a:rPr lang="en-US"/>
              <a:t>Advantage—Always know who is helping</a:t>
            </a:r>
            <a:endParaRPr/>
          </a:p>
          <a:p>
            <a:pPr indent="-514350" lvl="0" marL="514350" rtl="0" algn="l">
              <a:spcBef>
                <a:spcPts val="1105"/>
              </a:spcBef>
              <a:spcAft>
                <a:spcPts val="0"/>
              </a:spcAft>
              <a:buClr>
                <a:schemeClr val="dk1"/>
              </a:buClr>
              <a:buSzPct val="81481"/>
              <a:buNone/>
            </a:pPr>
            <a:r>
              <a:rPr lang="en-US"/>
              <a:t>Disadvantage—Leaves most dangerous area open. What if there is no crease?</a:t>
            </a:r>
            <a:endParaRPr/>
          </a:p>
          <a:p>
            <a:pPr indent="-503872" lvl="0" marL="514350" rtl="0" algn="l">
              <a:spcBef>
                <a:spcPts val="1105"/>
              </a:spcBef>
              <a:spcAft>
                <a:spcPts val="0"/>
              </a:spcAft>
              <a:buClr>
                <a:schemeClr val="dk1"/>
              </a:buClr>
              <a:buSzPct val="81481"/>
              <a:buAutoNum type="arabicPeriod" startAt="2"/>
            </a:pPr>
            <a:r>
              <a:rPr lang="en-US" u="sng"/>
              <a:t>Adjacent - Blue</a:t>
            </a:r>
            <a:endParaRPr/>
          </a:p>
          <a:p>
            <a:pPr indent="-514350" lvl="0" marL="514350" rtl="0" algn="l">
              <a:spcBef>
                <a:spcPts val="1105"/>
              </a:spcBef>
              <a:spcAft>
                <a:spcPts val="0"/>
              </a:spcAft>
              <a:buClr>
                <a:schemeClr val="dk1"/>
              </a:buClr>
              <a:buSzPct val="81481"/>
              <a:buNone/>
            </a:pPr>
            <a:r>
              <a:rPr lang="en-US"/>
              <a:t>Advantage—Works in any situation</a:t>
            </a:r>
            <a:endParaRPr/>
          </a:p>
          <a:p>
            <a:pPr indent="-514350" lvl="0" marL="514350" rtl="0" algn="l">
              <a:spcBef>
                <a:spcPts val="1105"/>
              </a:spcBef>
              <a:spcAft>
                <a:spcPts val="0"/>
              </a:spcAft>
              <a:buClr>
                <a:schemeClr val="dk1"/>
              </a:buClr>
              <a:buSzPct val="81481"/>
              <a:buNone/>
            </a:pPr>
            <a:r>
              <a:rPr lang="en-US"/>
              <a:t>Disadvantage—All defensive players must help and fill slide rules</a:t>
            </a:r>
            <a:endParaRPr/>
          </a:p>
          <a:p>
            <a:pPr indent="-503872" lvl="0" marL="514350" rtl="0" algn="l">
              <a:spcBef>
                <a:spcPts val="1105"/>
              </a:spcBef>
              <a:spcAft>
                <a:spcPts val="0"/>
              </a:spcAft>
              <a:buClr>
                <a:schemeClr val="dk1"/>
              </a:buClr>
              <a:buSzPct val="81481"/>
              <a:buAutoNum type="arabicPeriod" startAt="3"/>
            </a:pPr>
            <a:r>
              <a:rPr lang="en-US" u="sng"/>
              <a:t>Zone</a:t>
            </a:r>
            <a:endParaRPr/>
          </a:p>
          <a:p>
            <a:pPr indent="-514350" lvl="0" marL="514350" rtl="0" algn="l">
              <a:spcBef>
                <a:spcPts val="1105"/>
              </a:spcBef>
              <a:spcAft>
                <a:spcPts val="0"/>
              </a:spcAft>
              <a:buClr>
                <a:schemeClr val="dk1"/>
              </a:buClr>
              <a:buSzPct val="81481"/>
              <a:buNone/>
            </a:pPr>
            <a:r>
              <a:rPr lang="en-US"/>
              <a:t>Advantage—Can dictate tempo, neutralize dodgers</a:t>
            </a:r>
            <a:endParaRPr/>
          </a:p>
          <a:p>
            <a:pPr indent="-514350" lvl="0" marL="514350" rtl="0" algn="l">
              <a:spcBef>
                <a:spcPts val="1105"/>
              </a:spcBef>
              <a:spcAft>
                <a:spcPts val="0"/>
              </a:spcAft>
              <a:buClr>
                <a:schemeClr val="dk1"/>
              </a:buClr>
              <a:buSzPct val="81481"/>
              <a:buNone/>
            </a:pPr>
            <a:r>
              <a:rPr lang="en-US"/>
              <a:t>Disadvantage—Defenseman stop playing</a:t>
            </a:r>
            <a:endParaRPr/>
          </a:p>
          <a:p>
            <a:pPr indent="-473511" lvl="0" marL="473511" rtl="0" algn="l">
              <a:spcBef>
                <a:spcPts val="1105"/>
              </a:spcBef>
              <a:spcAft>
                <a:spcPts val="1800"/>
              </a:spcAft>
              <a:buClr>
                <a:schemeClr val="dk1"/>
              </a:buClr>
              <a:buSzPct val="81481"/>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cxnSp>
        <p:nvCxnSpPr>
          <p:cNvPr id="104" name="Google Shape;104;p20"/>
          <p:cNvCxnSpPr/>
          <p:nvPr/>
        </p:nvCxnSpPr>
        <p:spPr>
          <a:xfrm>
            <a:off x="0" y="9019822"/>
            <a:ext cx="10160000" cy="0"/>
          </a:xfrm>
          <a:prstGeom prst="straightConnector1">
            <a:avLst/>
          </a:prstGeom>
          <a:noFill/>
          <a:ln cap="flat" cmpd="sng" w="31750">
            <a:solidFill>
              <a:schemeClr val="dk1"/>
            </a:solidFill>
            <a:prstDash val="solid"/>
            <a:round/>
            <a:headEnd len="med" w="med" type="none"/>
            <a:tailEnd len="med" w="med" type="none"/>
          </a:ln>
        </p:spPr>
      </p:cxnSp>
      <p:cxnSp>
        <p:nvCxnSpPr>
          <p:cNvPr id="105" name="Google Shape;105;p20"/>
          <p:cNvCxnSpPr/>
          <p:nvPr/>
        </p:nvCxnSpPr>
        <p:spPr>
          <a:xfrm>
            <a:off x="1778000" y="0"/>
            <a:ext cx="28222" cy="9019822"/>
          </a:xfrm>
          <a:prstGeom prst="straightConnector1">
            <a:avLst/>
          </a:prstGeom>
          <a:noFill/>
          <a:ln cap="flat" cmpd="sng" w="31750">
            <a:solidFill>
              <a:schemeClr val="dk1"/>
            </a:solidFill>
            <a:prstDash val="dash"/>
            <a:round/>
            <a:headEnd len="med" w="med" type="none"/>
            <a:tailEnd len="med" w="med" type="none"/>
          </a:ln>
        </p:spPr>
      </p:cxnSp>
      <p:cxnSp>
        <p:nvCxnSpPr>
          <p:cNvPr id="106" name="Google Shape;106;p20"/>
          <p:cNvCxnSpPr/>
          <p:nvPr/>
        </p:nvCxnSpPr>
        <p:spPr>
          <a:xfrm>
            <a:off x="8636000" y="0"/>
            <a:ext cx="28222" cy="9019822"/>
          </a:xfrm>
          <a:prstGeom prst="straightConnector1">
            <a:avLst/>
          </a:prstGeom>
          <a:noFill/>
          <a:ln cap="flat" cmpd="sng" w="31750">
            <a:solidFill>
              <a:schemeClr val="dk1"/>
            </a:solidFill>
            <a:prstDash val="dash"/>
            <a:round/>
            <a:headEnd len="med" w="med" type="none"/>
            <a:tailEnd len="med" w="med" type="none"/>
          </a:ln>
        </p:spPr>
      </p:cxnSp>
      <p:grpSp>
        <p:nvGrpSpPr>
          <p:cNvPr id="107" name="Google Shape;107;p20"/>
          <p:cNvGrpSpPr/>
          <p:nvPr/>
        </p:nvGrpSpPr>
        <p:grpSpPr>
          <a:xfrm>
            <a:off x="4628444" y="1989667"/>
            <a:ext cx="1241778" cy="1591733"/>
            <a:chOff x="2064" y="576"/>
            <a:chExt cx="288" cy="288"/>
          </a:xfrm>
        </p:grpSpPr>
        <p:sp>
          <p:nvSpPr>
            <p:cNvPr id="108" name="Google Shape;108;p20"/>
            <p:cNvSpPr/>
            <p:nvPr/>
          </p:nvSpPr>
          <p:spPr>
            <a:xfrm>
              <a:off x="2064" y="576"/>
              <a:ext cx="288" cy="288"/>
            </a:xfrm>
            <a:prstGeom prst="ellipse">
              <a:avLst/>
            </a:prstGeom>
            <a:noFill/>
            <a:ln cap="flat" cmpd="sng" w="317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109" name="Google Shape;109;p20"/>
            <p:cNvCxnSpPr/>
            <p:nvPr/>
          </p:nvCxnSpPr>
          <p:spPr>
            <a:xfrm flipH="1">
              <a:off x="2160" y="672"/>
              <a:ext cx="48" cy="96"/>
            </a:xfrm>
            <a:prstGeom prst="straightConnector1">
              <a:avLst/>
            </a:prstGeom>
            <a:noFill/>
            <a:ln cap="flat" cmpd="sng" w="25400">
              <a:solidFill>
                <a:schemeClr val="dk1"/>
              </a:solidFill>
              <a:prstDash val="solid"/>
              <a:round/>
              <a:headEnd len="med" w="med" type="none"/>
              <a:tailEnd len="med" w="med" type="none"/>
            </a:ln>
          </p:spPr>
        </p:cxnSp>
        <p:cxnSp>
          <p:nvCxnSpPr>
            <p:cNvPr id="110" name="Google Shape;110;p20"/>
            <p:cNvCxnSpPr/>
            <p:nvPr/>
          </p:nvCxnSpPr>
          <p:spPr>
            <a:xfrm>
              <a:off x="2208" y="672"/>
              <a:ext cx="48" cy="96"/>
            </a:xfrm>
            <a:prstGeom prst="straightConnector1">
              <a:avLst/>
            </a:prstGeom>
            <a:noFill/>
            <a:ln cap="flat" cmpd="sng" w="25400">
              <a:solidFill>
                <a:schemeClr val="dk1"/>
              </a:solidFill>
              <a:prstDash val="solid"/>
              <a:round/>
              <a:headEnd len="med" w="med" type="none"/>
              <a:tailEnd len="med" w="med" type="none"/>
            </a:ln>
          </p:spPr>
        </p:cxnSp>
      </p:grpSp>
      <p:sp>
        <p:nvSpPr>
          <p:cNvPr id="111" name="Google Shape;111;p20"/>
          <p:cNvSpPr/>
          <p:nvPr/>
        </p:nvSpPr>
        <p:spPr>
          <a:xfrm>
            <a:off x="2767542" y="10034001"/>
            <a:ext cx="254000" cy="397933"/>
          </a:xfrm>
          <a:prstGeom prst="flowChartConnector">
            <a:avLst/>
          </a:prstGeom>
          <a:solidFill>
            <a:srgbClr val="FF0000"/>
          </a:solidFill>
          <a:ln>
            <a:noFill/>
          </a:ln>
        </p:spPr>
        <p:txBody>
          <a:bodyPr anchorCtr="0" anchor="ctr" bIns="63125" lIns="126250" spcFirstLastPara="1" rIns="126250" wrap="square" tIns="63125">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nvGrpSpPr>
          <p:cNvPr id="112" name="Google Shape;112;p20"/>
          <p:cNvGrpSpPr/>
          <p:nvPr/>
        </p:nvGrpSpPr>
        <p:grpSpPr>
          <a:xfrm rot="2012506">
            <a:off x="6169033" y="9658185"/>
            <a:ext cx="713707" cy="1174154"/>
            <a:chOff x="2980" y="1605"/>
            <a:chExt cx="435" cy="440"/>
          </a:xfrm>
        </p:grpSpPr>
        <p:grpSp>
          <p:nvGrpSpPr>
            <p:cNvPr id="113" name="Google Shape;113;p20"/>
            <p:cNvGrpSpPr/>
            <p:nvPr/>
          </p:nvGrpSpPr>
          <p:grpSpPr>
            <a:xfrm rot="-8027235">
              <a:off x="3005" y="1708"/>
              <a:ext cx="384" cy="234"/>
              <a:chOff x="1138" y="3024"/>
              <a:chExt cx="2215" cy="938"/>
            </a:xfrm>
          </p:grpSpPr>
          <p:sp>
            <p:nvSpPr>
              <p:cNvPr id="114" name="Google Shape;114;p20"/>
              <p:cNvSpPr/>
              <p:nvPr/>
            </p:nvSpPr>
            <p:spPr>
              <a:xfrm>
                <a:off x="2160" y="3504"/>
                <a:ext cx="144" cy="336"/>
              </a:xfrm>
              <a:prstGeom prst="rect">
                <a:avLst/>
              </a:prstGeom>
              <a:solidFill>
                <a:srgbClr val="0000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15" name="Google Shape;115;p20"/>
              <p:cNvSpPr/>
              <p:nvPr/>
            </p:nvSpPr>
            <p:spPr>
              <a:xfrm rot="-1629652">
                <a:off x="2976" y="3504"/>
                <a:ext cx="144" cy="240"/>
              </a:xfrm>
              <a:prstGeom prst="rect">
                <a:avLst/>
              </a:prstGeom>
              <a:solidFill>
                <a:srgbClr val="0000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16" name="Google Shape;116;p20"/>
              <p:cNvSpPr/>
              <p:nvPr/>
            </p:nvSpPr>
            <p:spPr>
              <a:xfrm>
                <a:off x="1920" y="3024"/>
                <a:ext cx="1296" cy="624"/>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0"/>
              <p:cNvSpPr txBox="1"/>
              <p:nvPr/>
            </p:nvSpPr>
            <p:spPr>
              <a:xfrm rot="5400000">
                <a:off x="2327" y="2854"/>
                <a:ext cx="441" cy="91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Libre Franklin"/>
                  <a:ea typeface="Libre Franklin"/>
                  <a:cs typeface="Libre Franklin"/>
                  <a:sym typeface="Libre Franklin"/>
                </a:endParaRPr>
              </a:p>
            </p:txBody>
          </p:sp>
          <p:sp>
            <p:nvSpPr>
              <p:cNvPr id="118" name="Google Shape;118;p20"/>
              <p:cNvSpPr/>
              <p:nvPr/>
            </p:nvSpPr>
            <p:spPr>
              <a:xfrm>
                <a:off x="2352" y="3264"/>
                <a:ext cx="384" cy="480"/>
              </a:xfrm>
              <a:prstGeom prst="ellipse">
                <a:avLst/>
              </a:prstGeom>
              <a:solidFill>
                <a:srgbClr val="3366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0"/>
              <p:cNvSpPr txBox="1"/>
              <p:nvPr/>
            </p:nvSpPr>
            <p:spPr>
              <a:xfrm rot="5400000">
                <a:off x="2372" y="3354"/>
                <a:ext cx="339" cy="27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Libre Franklin"/>
                  <a:ea typeface="Libre Franklin"/>
                  <a:cs typeface="Libre Franklin"/>
                  <a:sym typeface="Libre Franklin"/>
                </a:endParaRPr>
              </a:p>
            </p:txBody>
          </p:sp>
          <p:sp>
            <p:nvSpPr>
              <p:cNvPr id="120" name="Google Shape;120;p20"/>
              <p:cNvSpPr/>
              <p:nvPr/>
            </p:nvSpPr>
            <p:spPr>
              <a:xfrm rot="281406">
                <a:off x="2131" y="3808"/>
                <a:ext cx="319" cy="95"/>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pic>
            <p:nvPicPr>
              <p:cNvPr descr="STXlogo" id="121" name="Google Shape;121;p20"/>
              <p:cNvPicPr preferRelativeResize="0"/>
              <p:nvPr/>
            </p:nvPicPr>
            <p:blipFill rotWithShape="1">
              <a:blip r:embed="rId3">
                <a:alphaModFix/>
              </a:blip>
              <a:srcRect b="0" l="0" r="0" t="0"/>
              <a:stretch/>
            </p:blipFill>
            <p:spPr>
              <a:xfrm>
                <a:off x="1959" y="3732"/>
                <a:ext cx="73" cy="38"/>
              </a:xfrm>
              <a:prstGeom prst="rect">
                <a:avLst/>
              </a:prstGeom>
              <a:noFill/>
              <a:ln>
                <a:noFill/>
              </a:ln>
            </p:spPr>
          </p:pic>
          <p:cxnSp>
            <p:nvCxnSpPr>
              <p:cNvPr id="122" name="Google Shape;122;p20"/>
              <p:cNvCxnSpPr/>
              <p:nvPr/>
            </p:nvCxnSpPr>
            <p:spPr>
              <a:xfrm flipH="1" rot="275019">
                <a:off x="1267" y="3778"/>
                <a:ext cx="650" cy="158"/>
              </a:xfrm>
              <a:prstGeom prst="straightConnector1">
                <a:avLst/>
              </a:prstGeom>
              <a:noFill/>
              <a:ln cap="flat" cmpd="sng" w="9525">
                <a:solidFill>
                  <a:schemeClr val="dk1"/>
                </a:solidFill>
                <a:prstDash val="solid"/>
                <a:round/>
                <a:headEnd len="med" w="med" type="none"/>
                <a:tailEnd len="med" w="med" type="none"/>
              </a:ln>
            </p:spPr>
          </p:cxnSp>
          <p:cxnSp>
            <p:nvCxnSpPr>
              <p:cNvPr id="123" name="Google Shape;123;p20"/>
              <p:cNvCxnSpPr/>
              <p:nvPr/>
            </p:nvCxnSpPr>
            <p:spPr>
              <a:xfrm rot="-10524981">
                <a:off x="1291" y="3576"/>
                <a:ext cx="650" cy="101"/>
              </a:xfrm>
              <a:prstGeom prst="straightConnector1">
                <a:avLst/>
              </a:prstGeom>
              <a:noFill/>
              <a:ln cap="flat" cmpd="sng" w="9525">
                <a:solidFill>
                  <a:schemeClr val="dk1"/>
                </a:solidFill>
                <a:prstDash val="solid"/>
                <a:round/>
                <a:headEnd len="med" w="med" type="none"/>
                <a:tailEnd len="med" w="med" type="none"/>
              </a:ln>
            </p:spPr>
          </p:cxnSp>
          <p:cxnSp>
            <p:nvCxnSpPr>
              <p:cNvPr id="124" name="Google Shape;124;p20"/>
              <p:cNvCxnSpPr/>
              <p:nvPr/>
            </p:nvCxnSpPr>
            <p:spPr>
              <a:xfrm rot="10800000">
                <a:off x="1930" y="3697"/>
                <a:ext cx="0" cy="102"/>
              </a:xfrm>
              <a:prstGeom prst="straightConnector1">
                <a:avLst/>
              </a:prstGeom>
              <a:noFill/>
              <a:ln cap="flat" cmpd="sng" w="9525">
                <a:solidFill>
                  <a:schemeClr val="dk1"/>
                </a:solidFill>
                <a:prstDash val="solid"/>
                <a:round/>
                <a:headEnd len="med" w="med" type="none"/>
                <a:tailEnd len="med" w="med" type="none"/>
              </a:ln>
            </p:spPr>
          </p:cxnSp>
          <p:sp>
            <p:nvSpPr>
              <p:cNvPr id="125" name="Google Shape;125;p20"/>
              <p:cNvSpPr/>
              <p:nvPr/>
            </p:nvSpPr>
            <p:spPr>
              <a:xfrm rot="-10524981">
                <a:off x="1152" y="3552"/>
                <a:ext cx="127" cy="361"/>
              </a:xfrm>
              <a:custGeom>
                <a:rect b="b" l="l" r="r" t="t"/>
                <a:pathLst>
                  <a:path extrusionOk="0" h="1536" w="440">
                    <a:moveTo>
                      <a:pt x="0" y="0"/>
                    </a:moveTo>
                    <a:cubicBezTo>
                      <a:pt x="108" y="84"/>
                      <a:pt x="216" y="168"/>
                      <a:pt x="288" y="288"/>
                    </a:cubicBezTo>
                    <a:cubicBezTo>
                      <a:pt x="360" y="408"/>
                      <a:pt x="424" y="576"/>
                      <a:pt x="432" y="720"/>
                    </a:cubicBezTo>
                    <a:cubicBezTo>
                      <a:pt x="440" y="864"/>
                      <a:pt x="408" y="1016"/>
                      <a:pt x="336" y="1152"/>
                    </a:cubicBezTo>
                    <a:cubicBezTo>
                      <a:pt x="264" y="1288"/>
                      <a:pt x="132" y="1412"/>
                      <a:pt x="0" y="15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26" name="Google Shape;126;p20"/>
              <p:cNvSpPr/>
              <p:nvPr/>
            </p:nvSpPr>
            <p:spPr>
              <a:xfrm rot="-10524981">
                <a:off x="1193" y="3577"/>
                <a:ext cx="127" cy="316"/>
              </a:xfrm>
              <a:custGeom>
                <a:rect b="b" l="l" r="r" t="t"/>
                <a:pathLst>
                  <a:path extrusionOk="0" h="1536" w="440">
                    <a:moveTo>
                      <a:pt x="0" y="0"/>
                    </a:moveTo>
                    <a:cubicBezTo>
                      <a:pt x="108" y="84"/>
                      <a:pt x="216" y="168"/>
                      <a:pt x="288" y="288"/>
                    </a:cubicBezTo>
                    <a:cubicBezTo>
                      <a:pt x="360" y="408"/>
                      <a:pt x="424" y="576"/>
                      <a:pt x="432" y="720"/>
                    </a:cubicBezTo>
                    <a:cubicBezTo>
                      <a:pt x="440" y="864"/>
                      <a:pt x="408" y="1016"/>
                      <a:pt x="336" y="1152"/>
                    </a:cubicBezTo>
                    <a:cubicBezTo>
                      <a:pt x="264" y="1288"/>
                      <a:pt x="132" y="1412"/>
                      <a:pt x="0" y="15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127" name="Google Shape;127;p20"/>
              <p:cNvCxnSpPr/>
              <p:nvPr/>
            </p:nvCxnSpPr>
            <p:spPr>
              <a:xfrm flipH="1" rot="-10524981">
                <a:off x="1310" y="3767"/>
                <a:ext cx="581" cy="147"/>
              </a:xfrm>
              <a:prstGeom prst="straightConnector1">
                <a:avLst/>
              </a:prstGeom>
              <a:noFill/>
              <a:ln cap="flat" cmpd="sng" w="9525">
                <a:solidFill>
                  <a:schemeClr val="dk1"/>
                </a:solidFill>
                <a:prstDash val="solid"/>
                <a:round/>
                <a:headEnd len="med" w="med" type="none"/>
                <a:tailEnd len="med" w="med" type="none"/>
              </a:ln>
            </p:spPr>
          </p:cxnSp>
          <p:cxnSp>
            <p:nvCxnSpPr>
              <p:cNvPr id="128" name="Google Shape;128;p20"/>
              <p:cNvCxnSpPr/>
              <p:nvPr/>
            </p:nvCxnSpPr>
            <p:spPr>
              <a:xfrm rot="275019">
                <a:off x="1330" y="3599"/>
                <a:ext cx="581" cy="90"/>
              </a:xfrm>
              <a:prstGeom prst="straightConnector1">
                <a:avLst/>
              </a:prstGeom>
              <a:noFill/>
              <a:ln cap="flat" cmpd="sng" w="9525">
                <a:solidFill>
                  <a:schemeClr val="dk1"/>
                </a:solidFill>
                <a:prstDash val="solid"/>
                <a:round/>
                <a:headEnd len="med" w="med" type="none"/>
                <a:tailEnd len="med" w="med" type="none"/>
              </a:ln>
            </p:spPr>
          </p:cxnSp>
          <p:sp>
            <p:nvSpPr>
              <p:cNvPr id="129" name="Google Shape;129;p20"/>
              <p:cNvSpPr/>
              <p:nvPr/>
            </p:nvSpPr>
            <p:spPr>
              <a:xfrm rot="-10524981">
                <a:off x="1902" y="3707"/>
                <a:ext cx="16" cy="79"/>
              </a:xfrm>
              <a:custGeom>
                <a:rect b="b" l="l" r="r" t="t"/>
                <a:pathLst>
                  <a:path extrusionOk="0" h="336" w="56">
                    <a:moveTo>
                      <a:pt x="56" y="0"/>
                    </a:moveTo>
                    <a:cubicBezTo>
                      <a:pt x="36" y="8"/>
                      <a:pt x="16" y="16"/>
                      <a:pt x="8" y="48"/>
                    </a:cubicBezTo>
                    <a:cubicBezTo>
                      <a:pt x="0" y="80"/>
                      <a:pt x="8" y="152"/>
                      <a:pt x="8" y="192"/>
                    </a:cubicBezTo>
                    <a:cubicBezTo>
                      <a:pt x="8" y="232"/>
                      <a:pt x="0" y="264"/>
                      <a:pt x="8" y="288"/>
                    </a:cubicBezTo>
                    <a:cubicBezTo>
                      <a:pt x="16" y="312"/>
                      <a:pt x="48" y="328"/>
                      <a:pt x="56" y="3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30" name="Google Shape;130;p20"/>
              <p:cNvSpPr/>
              <p:nvPr/>
            </p:nvSpPr>
            <p:spPr>
              <a:xfrm rot="-10524981">
                <a:off x="1929" y="3712"/>
                <a:ext cx="111" cy="79"/>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31" name="Google Shape;131;p20"/>
              <p:cNvSpPr/>
              <p:nvPr/>
            </p:nvSpPr>
            <p:spPr>
              <a:xfrm rot="-10524981">
                <a:off x="1223" y="3858"/>
                <a:ext cx="14" cy="11"/>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32" name="Google Shape;132;p20"/>
              <p:cNvSpPr/>
              <p:nvPr/>
            </p:nvSpPr>
            <p:spPr>
              <a:xfrm rot="275019">
                <a:off x="1176" y="3786"/>
                <a:ext cx="13" cy="12"/>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33" name="Google Shape;133;p20"/>
              <p:cNvSpPr/>
              <p:nvPr/>
            </p:nvSpPr>
            <p:spPr>
              <a:xfrm rot="-10524981">
                <a:off x="1187" y="3674"/>
                <a:ext cx="14" cy="11"/>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34" name="Google Shape;134;p20"/>
              <p:cNvSpPr/>
              <p:nvPr/>
            </p:nvSpPr>
            <p:spPr>
              <a:xfrm rot="-10524981">
                <a:off x="1250" y="3600"/>
                <a:ext cx="14" cy="11"/>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35" name="Google Shape;135;p20"/>
              <p:cNvSpPr/>
              <p:nvPr/>
            </p:nvSpPr>
            <p:spPr>
              <a:xfrm rot="-10371034">
                <a:off x="2903" y="3668"/>
                <a:ext cx="319" cy="89"/>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36" name="Google Shape;136;p20"/>
              <p:cNvSpPr/>
              <p:nvPr/>
            </p:nvSpPr>
            <p:spPr>
              <a:xfrm rot="-10371034">
                <a:off x="2876" y="3686"/>
                <a:ext cx="319" cy="88"/>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37" name="Google Shape;137;p20"/>
              <p:cNvSpPr/>
              <p:nvPr/>
            </p:nvSpPr>
            <p:spPr>
              <a:xfrm rot="-6824971">
                <a:off x="2771" y="3694"/>
                <a:ext cx="57" cy="141"/>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38" name="Google Shape;138;p20"/>
              <p:cNvSpPr/>
              <p:nvPr/>
            </p:nvSpPr>
            <p:spPr>
              <a:xfrm rot="281406">
                <a:off x="2031" y="3816"/>
                <a:ext cx="1324" cy="2"/>
              </a:xfrm>
              <a:custGeom>
                <a:rect b="b" l="l" r="r" t="t"/>
                <a:pathLst>
                  <a:path extrusionOk="0" h="3" w="2589">
                    <a:moveTo>
                      <a:pt x="2589" y="3"/>
                    </a:moveTo>
                    <a:lnTo>
                      <a:pt x="0" y="0"/>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39" name="Google Shape;139;p20"/>
              <p:cNvSpPr/>
              <p:nvPr/>
            </p:nvSpPr>
            <p:spPr>
              <a:xfrm rot="281406">
                <a:off x="2035" y="3778"/>
                <a:ext cx="1319" cy="2"/>
              </a:xfrm>
              <a:custGeom>
                <a:rect b="b" l="l" r="r" t="t"/>
                <a:pathLst>
                  <a:path extrusionOk="0" h="3" w="2580">
                    <a:moveTo>
                      <a:pt x="2580" y="0"/>
                    </a:moveTo>
                    <a:lnTo>
                      <a:pt x="0" y="3"/>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40" name="Google Shape;140;p20"/>
              <p:cNvSpPr/>
              <p:nvPr/>
            </p:nvSpPr>
            <p:spPr>
              <a:xfrm rot="281406">
                <a:off x="2077" y="3788"/>
                <a:ext cx="319" cy="95"/>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41" name="Google Shape;141;p20"/>
              <p:cNvSpPr/>
              <p:nvPr/>
            </p:nvSpPr>
            <p:spPr>
              <a:xfrm rot="-1556720">
                <a:off x="2055" y="3679"/>
                <a:ext cx="74" cy="95"/>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42" name="Google Shape;142;p20"/>
              <p:cNvSpPr/>
              <p:nvPr/>
            </p:nvSpPr>
            <p:spPr>
              <a:xfrm rot="-527382">
                <a:off x="2153" y="3708"/>
                <a:ext cx="68" cy="152"/>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43" name="Google Shape;143;p20"/>
              <p:cNvSpPr/>
              <p:nvPr/>
            </p:nvSpPr>
            <p:spPr>
              <a:xfrm rot="-373029">
                <a:off x="2227" y="3713"/>
                <a:ext cx="74" cy="152"/>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44" name="Google Shape;144;p20"/>
              <p:cNvSpPr/>
              <p:nvPr/>
            </p:nvSpPr>
            <p:spPr>
              <a:xfrm rot="-431914">
                <a:off x="2300" y="3718"/>
                <a:ext cx="68" cy="156"/>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45" name="Google Shape;145;p20"/>
              <p:cNvSpPr/>
              <p:nvPr/>
            </p:nvSpPr>
            <p:spPr>
              <a:xfrm rot="281406">
                <a:off x="2036" y="3739"/>
                <a:ext cx="74" cy="31"/>
              </a:xfrm>
              <a:custGeom>
                <a:rect b="b" l="l" r="r" t="t"/>
                <a:pathLst>
                  <a:path extrusionOk="0" h="78" w="144">
                    <a:moveTo>
                      <a:pt x="0" y="0"/>
                    </a:moveTo>
                    <a:lnTo>
                      <a:pt x="144" y="0"/>
                    </a:lnTo>
                    <a:cubicBezTo>
                      <a:pt x="137" y="1"/>
                      <a:pt x="130" y="2"/>
                      <a:pt x="123" y="3"/>
                    </a:cubicBezTo>
                    <a:cubicBezTo>
                      <a:pt x="120" y="4"/>
                      <a:pt x="111" y="6"/>
                      <a:pt x="114" y="6"/>
                    </a:cubicBezTo>
                    <a:cubicBezTo>
                      <a:pt x="117" y="6"/>
                      <a:pt x="119" y="5"/>
                      <a:pt x="122" y="5"/>
                    </a:cubicBezTo>
                    <a:cubicBezTo>
                      <a:pt x="121" y="6"/>
                      <a:pt x="114" y="12"/>
                      <a:pt x="114" y="12"/>
                    </a:cubicBezTo>
                    <a:cubicBezTo>
                      <a:pt x="110" y="18"/>
                      <a:pt x="106" y="28"/>
                      <a:pt x="102" y="35"/>
                    </a:cubicBezTo>
                    <a:cubicBezTo>
                      <a:pt x="101" y="42"/>
                      <a:pt x="99" y="50"/>
                      <a:pt x="96" y="57"/>
                    </a:cubicBezTo>
                    <a:cubicBezTo>
                      <a:pt x="93" y="76"/>
                      <a:pt x="93" y="69"/>
                      <a:pt x="93" y="78"/>
                    </a:cubicBezTo>
                    <a:lnTo>
                      <a:pt x="48" y="48"/>
                    </a:lnTo>
                    <a:lnTo>
                      <a:pt x="0"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146" name="Google Shape;146;p20"/>
              <p:cNvCxnSpPr/>
              <p:nvPr/>
            </p:nvCxnSpPr>
            <p:spPr>
              <a:xfrm rot="-10518594">
                <a:off x="2037" y="3740"/>
                <a:ext cx="99" cy="0"/>
              </a:xfrm>
              <a:prstGeom prst="straightConnector1">
                <a:avLst/>
              </a:prstGeom>
              <a:noFill/>
              <a:ln cap="flat" cmpd="sng" w="9525">
                <a:solidFill>
                  <a:schemeClr val="dk1"/>
                </a:solidFill>
                <a:prstDash val="solid"/>
                <a:round/>
                <a:headEnd len="med" w="med" type="none"/>
                <a:tailEnd len="med" w="med" type="none"/>
              </a:ln>
            </p:spPr>
          </p:cxnSp>
          <p:sp>
            <p:nvSpPr>
              <p:cNvPr id="147" name="Google Shape;147;p20"/>
              <p:cNvSpPr/>
              <p:nvPr/>
            </p:nvSpPr>
            <p:spPr>
              <a:xfrm rot="-564353">
                <a:off x="2079" y="3704"/>
                <a:ext cx="74" cy="152"/>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48" name="Google Shape;148;p20"/>
              <p:cNvSpPr/>
              <p:nvPr/>
            </p:nvSpPr>
            <p:spPr>
              <a:xfrm rot="-10371034">
                <a:off x="2850" y="3703"/>
                <a:ext cx="319" cy="89"/>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49" name="Google Shape;149;p20"/>
              <p:cNvSpPr/>
              <p:nvPr/>
            </p:nvSpPr>
            <p:spPr>
              <a:xfrm rot="-9450242">
                <a:off x="2972" y="3721"/>
                <a:ext cx="68" cy="153"/>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50" name="Google Shape;150;p20"/>
              <p:cNvSpPr/>
              <p:nvPr/>
            </p:nvSpPr>
            <p:spPr>
              <a:xfrm rot="-9588882">
                <a:off x="2892" y="3719"/>
                <a:ext cx="74" cy="150"/>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51" name="Google Shape;151;p20"/>
              <p:cNvSpPr/>
              <p:nvPr/>
            </p:nvSpPr>
            <p:spPr>
              <a:xfrm rot="-9513383">
                <a:off x="2820" y="3713"/>
                <a:ext cx="69" cy="151"/>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52" name="Google Shape;152;p20"/>
              <p:cNvSpPr/>
              <p:nvPr/>
            </p:nvSpPr>
            <p:spPr>
              <a:xfrm rot="-10733674">
                <a:off x="3089" y="3806"/>
                <a:ext cx="73" cy="29"/>
              </a:xfrm>
              <a:custGeom>
                <a:rect b="b" l="l" r="r" t="t"/>
                <a:pathLst>
                  <a:path extrusionOk="0" h="78" w="144">
                    <a:moveTo>
                      <a:pt x="0" y="0"/>
                    </a:moveTo>
                    <a:lnTo>
                      <a:pt x="144" y="0"/>
                    </a:lnTo>
                    <a:cubicBezTo>
                      <a:pt x="137" y="1"/>
                      <a:pt x="130" y="2"/>
                      <a:pt x="123" y="3"/>
                    </a:cubicBezTo>
                    <a:cubicBezTo>
                      <a:pt x="120" y="4"/>
                      <a:pt x="111" y="6"/>
                      <a:pt x="114" y="6"/>
                    </a:cubicBezTo>
                    <a:cubicBezTo>
                      <a:pt x="117" y="6"/>
                      <a:pt x="119" y="5"/>
                      <a:pt x="122" y="5"/>
                    </a:cubicBezTo>
                    <a:cubicBezTo>
                      <a:pt x="121" y="6"/>
                      <a:pt x="114" y="12"/>
                      <a:pt x="114" y="12"/>
                    </a:cubicBezTo>
                    <a:cubicBezTo>
                      <a:pt x="110" y="18"/>
                      <a:pt x="106" y="28"/>
                      <a:pt x="102" y="35"/>
                    </a:cubicBezTo>
                    <a:cubicBezTo>
                      <a:pt x="101" y="42"/>
                      <a:pt x="99" y="50"/>
                      <a:pt x="96" y="57"/>
                    </a:cubicBezTo>
                    <a:cubicBezTo>
                      <a:pt x="93" y="76"/>
                      <a:pt x="93" y="69"/>
                      <a:pt x="93" y="78"/>
                    </a:cubicBezTo>
                    <a:lnTo>
                      <a:pt x="48" y="48"/>
                    </a:lnTo>
                    <a:lnTo>
                      <a:pt x="0"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53" name="Google Shape;153;p20"/>
              <p:cNvSpPr/>
              <p:nvPr/>
            </p:nvSpPr>
            <p:spPr>
              <a:xfrm rot="-9184962">
                <a:off x="3038" y="3721"/>
                <a:ext cx="74" cy="157"/>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54" name="Google Shape;154;p20"/>
              <p:cNvSpPr/>
              <p:nvPr/>
            </p:nvSpPr>
            <p:spPr>
              <a:xfrm rot="281406">
                <a:off x="2697" y="3782"/>
                <a:ext cx="123" cy="19"/>
              </a:xfrm>
              <a:prstGeom prst="rect">
                <a:avLst/>
              </a:prstGeom>
              <a:solidFill>
                <a:srgbClr val="0000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155" name="Google Shape;155;p20"/>
              <p:cNvCxnSpPr/>
              <p:nvPr/>
            </p:nvCxnSpPr>
            <p:spPr>
              <a:xfrm rot="281406">
                <a:off x="2698" y="3782"/>
                <a:ext cx="123" cy="0"/>
              </a:xfrm>
              <a:prstGeom prst="straightConnector1">
                <a:avLst/>
              </a:prstGeom>
              <a:noFill/>
              <a:ln cap="flat" cmpd="sng" w="9525">
                <a:solidFill>
                  <a:schemeClr val="dk1"/>
                </a:solidFill>
                <a:prstDash val="solid"/>
                <a:round/>
                <a:headEnd len="med" w="med" type="none"/>
                <a:tailEnd len="med" w="med" type="none"/>
              </a:ln>
            </p:spPr>
          </p:cxnSp>
          <p:sp>
            <p:nvSpPr>
              <p:cNvPr id="156" name="Google Shape;156;p20"/>
              <p:cNvSpPr/>
              <p:nvPr/>
            </p:nvSpPr>
            <p:spPr>
              <a:xfrm rot="281406">
                <a:off x="2812" y="3786"/>
                <a:ext cx="56" cy="25"/>
              </a:xfrm>
              <a:custGeom>
                <a:rect b="b" l="l" r="r" t="t"/>
                <a:pathLst>
                  <a:path extrusionOk="0" h="61" w="111">
                    <a:moveTo>
                      <a:pt x="11" y="1"/>
                    </a:moveTo>
                    <a:cubicBezTo>
                      <a:pt x="9" y="10"/>
                      <a:pt x="7" y="18"/>
                      <a:pt x="3" y="27"/>
                    </a:cubicBezTo>
                    <a:cubicBezTo>
                      <a:pt x="0" y="42"/>
                      <a:pt x="0" y="38"/>
                      <a:pt x="0" y="61"/>
                    </a:cubicBezTo>
                    <a:lnTo>
                      <a:pt x="111" y="52"/>
                    </a:lnTo>
                    <a:lnTo>
                      <a:pt x="111" y="4"/>
                    </a:lnTo>
                    <a:cubicBezTo>
                      <a:pt x="110" y="15"/>
                      <a:pt x="110" y="26"/>
                      <a:pt x="108" y="37"/>
                    </a:cubicBezTo>
                    <a:cubicBezTo>
                      <a:pt x="107" y="42"/>
                      <a:pt x="109" y="26"/>
                      <a:pt x="107" y="22"/>
                    </a:cubicBezTo>
                    <a:cubicBezTo>
                      <a:pt x="106" y="20"/>
                      <a:pt x="103" y="23"/>
                      <a:pt x="101" y="24"/>
                    </a:cubicBezTo>
                    <a:cubicBezTo>
                      <a:pt x="77" y="22"/>
                      <a:pt x="60" y="16"/>
                      <a:pt x="36" y="15"/>
                    </a:cubicBezTo>
                    <a:cubicBezTo>
                      <a:pt x="27" y="13"/>
                      <a:pt x="18" y="13"/>
                      <a:pt x="9" y="10"/>
                    </a:cubicBezTo>
                    <a:cubicBezTo>
                      <a:pt x="8" y="10"/>
                      <a:pt x="3" y="1"/>
                      <a:pt x="3" y="1"/>
                    </a:cubicBezTo>
                    <a:cubicBezTo>
                      <a:pt x="5" y="0"/>
                      <a:pt x="27" y="9"/>
                      <a:pt x="11" y="1"/>
                    </a:cubicBez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57" name="Google Shape;157;p20"/>
              <p:cNvSpPr/>
              <p:nvPr/>
            </p:nvSpPr>
            <p:spPr>
              <a:xfrm rot="281406">
                <a:off x="2812" y="3786"/>
                <a:ext cx="7" cy="24"/>
              </a:xfrm>
              <a:custGeom>
                <a:rect b="b" l="l" r="r" t="t"/>
                <a:pathLst>
                  <a:path extrusionOk="0" h="60" w="14">
                    <a:moveTo>
                      <a:pt x="14" y="0"/>
                    </a:moveTo>
                    <a:cubicBezTo>
                      <a:pt x="12" y="5"/>
                      <a:pt x="4" y="19"/>
                      <a:pt x="2" y="29"/>
                    </a:cubicBezTo>
                    <a:cubicBezTo>
                      <a:pt x="0" y="39"/>
                      <a:pt x="1" y="54"/>
                      <a:pt x="1" y="60"/>
                    </a:cubicBezTo>
                  </a:path>
                </a:pathLst>
              </a:custGeom>
              <a:solidFill>
                <a:srgbClr val="000099"/>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58" name="Google Shape;158;p20"/>
              <p:cNvSpPr/>
              <p:nvPr/>
            </p:nvSpPr>
            <p:spPr>
              <a:xfrm>
                <a:off x="2950" y="3592"/>
                <a:ext cx="50" cy="98"/>
              </a:xfrm>
              <a:custGeom>
                <a:rect b="b" l="l" r="r" t="t"/>
                <a:pathLst>
                  <a:path extrusionOk="0" h="98" w="50">
                    <a:moveTo>
                      <a:pt x="0" y="0"/>
                    </a:moveTo>
                    <a:lnTo>
                      <a:pt x="50" y="98"/>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59" name="Google Shape;159;p20"/>
              <p:cNvSpPr/>
              <p:nvPr/>
            </p:nvSpPr>
            <p:spPr>
              <a:xfrm>
                <a:off x="3084" y="3528"/>
                <a:ext cx="84" cy="168"/>
              </a:xfrm>
              <a:custGeom>
                <a:rect b="b" l="l" r="r" t="t"/>
                <a:pathLst>
                  <a:path extrusionOk="0" h="168" w="84">
                    <a:moveTo>
                      <a:pt x="0" y="0"/>
                    </a:moveTo>
                    <a:lnTo>
                      <a:pt x="84" y="168"/>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60" name="Google Shape;160;p20"/>
              <p:cNvSpPr/>
              <p:nvPr/>
            </p:nvSpPr>
            <p:spPr>
              <a:xfrm>
                <a:off x="2160" y="3580"/>
                <a:ext cx="1" cy="164"/>
              </a:xfrm>
              <a:custGeom>
                <a:rect b="b" l="l" r="r" t="t"/>
                <a:pathLst>
                  <a:path extrusionOk="0" h="164" w="1">
                    <a:moveTo>
                      <a:pt x="0" y="0"/>
                    </a:moveTo>
                    <a:lnTo>
                      <a:pt x="1" y="164"/>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61" name="Google Shape;161;p20"/>
              <p:cNvSpPr/>
              <p:nvPr/>
            </p:nvSpPr>
            <p:spPr>
              <a:xfrm>
                <a:off x="2302" y="3622"/>
                <a:ext cx="3" cy="170"/>
              </a:xfrm>
              <a:custGeom>
                <a:rect b="b" l="l" r="r" t="t"/>
                <a:pathLst>
                  <a:path extrusionOk="0" h="170" w="3">
                    <a:moveTo>
                      <a:pt x="0" y="0"/>
                    </a:moveTo>
                    <a:lnTo>
                      <a:pt x="3" y="170"/>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grpSp>
        <p:sp>
          <p:nvSpPr>
            <p:cNvPr id="162" name="Google Shape;162;p20"/>
            <p:cNvSpPr txBox="1"/>
            <p:nvPr/>
          </p:nvSpPr>
          <p:spPr>
            <a:xfrm rot="-5400000">
              <a:off x="3153" y="1853"/>
              <a:ext cx="35" cy="34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0" sz="2500" u="none">
                <a:solidFill>
                  <a:schemeClr val="dk1"/>
                </a:solidFill>
                <a:latin typeface="Times New Roman"/>
                <a:ea typeface="Times New Roman"/>
                <a:cs typeface="Times New Roman"/>
                <a:sym typeface="Times New Roman"/>
              </a:endParaRPr>
            </a:p>
          </p:txBody>
        </p:sp>
      </p:grpSp>
      <p:sp>
        <p:nvSpPr>
          <p:cNvPr id="163" name="Google Shape;163;p20"/>
          <p:cNvSpPr txBox="1"/>
          <p:nvPr/>
        </p:nvSpPr>
        <p:spPr>
          <a:xfrm>
            <a:off x="3617737" y="10860264"/>
            <a:ext cx="4504972" cy="512224"/>
          </a:xfrm>
          <a:prstGeom prst="rect">
            <a:avLst/>
          </a:prstGeom>
          <a:noFill/>
          <a:ln>
            <a:noFill/>
          </a:ln>
        </p:spPr>
        <p:txBody>
          <a:bodyPr anchorCtr="0" anchor="t" bIns="63125" lIns="126250" spcFirstLastPara="1" rIns="126250" wrap="square" tIns="63125">
            <a:spAutoFit/>
          </a:bodyPr>
          <a:lstStyle/>
          <a:p>
            <a:pPr indent="0" lvl="0" marL="0" marR="0" rtl="0" algn="l">
              <a:spcBef>
                <a:spcPts val="0"/>
              </a:spcBef>
              <a:spcAft>
                <a:spcPts val="0"/>
              </a:spcAft>
              <a:buNone/>
            </a:pPr>
            <a:r>
              <a:rPr b="1" lang="en-US" sz="2500" u="none">
                <a:solidFill>
                  <a:schemeClr val="dk1"/>
                </a:solidFill>
                <a:latin typeface="Calibri"/>
                <a:ea typeface="Calibri"/>
                <a:cs typeface="Calibri"/>
                <a:sym typeface="Calibri"/>
              </a:rPr>
              <a:t>Preventing Topside Dodges</a:t>
            </a:r>
            <a:endParaRPr/>
          </a:p>
        </p:txBody>
      </p:sp>
      <p:grpSp>
        <p:nvGrpSpPr>
          <p:cNvPr id="164" name="Google Shape;164;p20"/>
          <p:cNvGrpSpPr/>
          <p:nvPr/>
        </p:nvGrpSpPr>
        <p:grpSpPr>
          <a:xfrm rot="3136299">
            <a:off x="2645757" y="10166722"/>
            <a:ext cx="1118139" cy="763864"/>
            <a:chOff x="2978" y="1605"/>
            <a:chExt cx="435" cy="448"/>
          </a:xfrm>
        </p:grpSpPr>
        <p:grpSp>
          <p:nvGrpSpPr>
            <p:cNvPr id="165" name="Google Shape;165;p20"/>
            <p:cNvGrpSpPr/>
            <p:nvPr/>
          </p:nvGrpSpPr>
          <p:grpSpPr>
            <a:xfrm rot="-8027235">
              <a:off x="3003" y="1708"/>
              <a:ext cx="384" cy="234"/>
              <a:chOff x="1138" y="3024"/>
              <a:chExt cx="2215" cy="938"/>
            </a:xfrm>
          </p:grpSpPr>
          <p:sp>
            <p:nvSpPr>
              <p:cNvPr id="166" name="Google Shape;166;p20"/>
              <p:cNvSpPr/>
              <p:nvPr/>
            </p:nvSpPr>
            <p:spPr>
              <a:xfrm>
                <a:off x="2160" y="3504"/>
                <a:ext cx="144" cy="336"/>
              </a:xfrm>
              <a:prstGeom prst="rect">
                <a:avLst/>
              </a:prstGeom>
              <a:solidFill>
                <a:srgbClr val="0000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67" name="Google Shape;167;p20"/>
              <p:cNvSpPr/>
              <p:nvPr/>
            </p:nvSpPr>
            <p:spPr>
              <a:xfrm rot="-1629652">
                <a:off x="2976" y="3504"/>
                <a:ext cx="144" cy="240"/>
              </a:xfrm>
              <a:prstGeom prst="rect">
                <a:avLst/>
              </a:prstGeom>
              <a:solidFill>
                <a:srgbClr val="0000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68" name="Google Shape;168;p20"/>
              <p:cNvSpPr/>
              <p:nvPr/>
            </p:nvSpPr>
            <p:spPr>
              <a:xfrm>
                <a:off x="1920" y="3024"/>
                <a:ext cx="1296" cy="624"/>
              </a:xfrm>
              <a:prstGeom prst="ellipse">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0"/>
              <p:cNvSpPr txBox="1"/>
              <p:nvPr/>
            </p:nvSpPr>
            <p:spPr>
              <a:xfrm rot="5400000">
                <a:off x="2327" y="2854"/>
                <a:ext cx="441" cy="91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Libre Franklin"/>
                  <a:ea typeface="Libre Franklin"/>
                  <a:cs typeface="Libre Franklin"/>
                  <a:sym typeface="Libre Franklin"/>
                </a:endParaRPr>
              </a:p>
            </p:txBody>
          </p:sp>
          <p:sp>
            <p:nvSpPr>
              <p:cNvPr id="170" name="Google Shape;170;p20"/>
              <p:cNvSpPr/>
              <p:nvPr/>
            </p:nvSpPr>
            <p:spPr>
              <a:xfrm>
                <a:off x="2352" y="3264"/>
                <a:ext cx="384" cy="480"/>
              </a:xfrm>
              <a:prstGeom prst="ellipse">
                <a:avLst/>
              </a:prstGeom>
              <a:solidFill>
                <a:srgbClr val="3366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0"/>
              <p:cNvSpPr txBox="1"/>
              <p:nvPr/>
            </p:nvSpPr>
            <p:spPr>
              <a:xfrm rot="5400000">
                <a:off x="2372" y="3354"/>
                <a:ext cx="339" cy="27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Libre Franklin"/>
                  <a:ea typeface="Libre Franklin"/>
                  <a:cs typeface="Libre Franklin"/>
                  <a:sym typeface="Libre Franklin"/>
                </a:endParaRPr>
              </a:p>
            </p:txBody>
          </p:sp>
          <p:sp>
            <p:nvSpPr>
              <p:cNvPr id="172" name="Google Shape;172;p20"/>
              <p:cNvSpPr/>
              <p:nvPr/>
            </p:nvSpPr>
            <p:spPr>
              <a:xfrm rot="281406">
                <a:off x="2131" y="3808"/>
                <a:ext cx="319" cy="95"/>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pic>
            <p:nvPicPr>
              <p:cNvPr descr="STXlogo" id="173" name="Google Shape;173;p20"/>
              <p:cNvPicPr preferRelativeResize="0"/>
              <p:nvPr/>
            </p:nvPicPr>
            <p:blipFill rotWithShape="1">
              <a:blip r:embed="rId3">
                <a:alphaModFix/>
              </a:blip>
              <a:srcRect b="0" l="0" r="0" t="0"/>
              <a:stretch/>
            </p:blipFill>
            <p:spPr>
              <a:xfrm>
                <a:off x="1959" y="3732"/>
                <a:ext cx="73" cy="38"/>
              </a:xfrm>
              <a:prstGeom prst="rect">
                <a:avLst/>
              </a:prstGeom>
              <a:noFill/>
              <a:ln>
                <a:noFill/>
              </a:ln>
            </p:spPr>
          </p:pic>
          <p:cxnSp>
            <p:nvCxnSpPr>
              <p:cNvPr id="174" name="Google Shape;174;p20"/>
              <p:cNvCxnSpPr/>
              <p:nvPr/>
            </p:nvCxnSpPr>
            <p:spPr>
              <a:xfrm flipH="1" rot="275019">
                <a:off x="1267" y="3778"/>
                <a:ext cx="650" cy="158"/>
              </a:xfrm>
              <a:prstGeom prst="straightConnector1">
                <a:avLst/>
              </a:prstGeom>
              <a:noFill/>
              <a:ln cap="flat" cmpd="sng" w="9525">
                <a:solidFill>
                  <a:schemeClr val="dk1"/>
                </a:solidFill>
                <a:prstDash val="solid"/>
                <a:round/>
                <a:headEnd len="med" w="med" type="none"/>
                <a:tailEnd len="med" w="med" type="none"/>
              </a:ln>
            </p:spPr>
          </p:cxnSp>
          <p:cxnSp>
            <p:nvCxnSpPr>
              <p:cNvPr id="175" name="Google Shape;175;p20"/>
              <p:cNvCxnSpPr/>
              <p:nvPr/>
            </p:nvCxnSpPr>
            <p:spPr>
              <a:xfrm rot="-10524981">
                <a:off x="1291" y="3576"/>
                <a:ext cx="650" cy="101"/>
              </a:xfrm>
              <a:prstGeom prst="straightConnector1">
                <a:avLst/>
              </a:prstGeom>
              <a:noFill/>
              <a:ln cap="flat" cmpd="sng" w="9525">
                <a:solidFill>
                  <a:schemeClr val="dk1"/>
                </a:solidFill>
                <a:prstDash val="solid"/>
                <a:round/>
                <a:headEnd len="med" w="med" type="none"/>
                <a:tailEnd len="med" w="med" type="none"/>
              </a:ln>
            </p:spPr>
          </p:cxnSp>
          <p:cxnSp>
            <p:nvCxnSpPr>
              <p:cNvPr id="176" name="Google Shape;176;p20"/>
              <p:cNvCxnSpPr/>
              <p:nvPr/>
            </p:nvCxnSpPr>
            <p:spPr>
              <a:xfrm rot="10800000">
                <a:off x="1930" y="3697"/>
                <a:ext cx="0" cy="102"/>
              </a:xfrm>
              <a:prstGeom prst="straightConnector1">
                <a:avLst/>
              </a:prstGeom>
              <a:noFill/>
              <a:ln cap="flat" cmpd="sng" w="9525">
                <a:solidFill>
                  <a:schemeClr val="dk1"/>
                </a:solidFill>
                <a:prstDash val="solid"/>
                <a:round/>
                <a:headEnd len="med" w="med" type="none"/>
                <a:tailEnd len="med" w="med" type="none"/>
              </a:ln>
            </p:spPr>
          </p:cxnSp>
          <p:sp>
            <p:nvSpPr>
              <p:cNvPr id="177" name="Google Shape;177;p20"/>
              <p:cNvSpPr/>
              <p:nvPr/>
            </p:nvSpPr>
            <p:spPr>
              <a:xfrm rot="-10524981">
                <a:off x="1152" y="3552"/>
                <a:ext cx="127" cy="361"/>
              </a:xfrm>
              <a:custGeom>
                <a:rect b="b" l="l" r="r" t="t"/>
                <a:pathLst>
                  <a:path extrusionOk="0" h="1536" w="440">
                    <a:moveTo>
                      <a:pt x="0" y="0"/>
                    </a:moveTo>
                    <a:cubicBezTo>
                      <a:pt x="108" y="84"/>
                      <a:pt x="216" y="168"/>
                      <a:pt x="288" y="288"/>
                    </a:cubicBezTo>
                    <a:cubicBezTo>
                      <a:pt x="360" y="408"/>
                      <a:pt x="424" y="576"/>
                      <a:pt x="432" y="720"/>
                    </a:cubicBezTo>
                    <a:cubicBezTo>
                      <a:pt x="440" y="864"/>
                      <a:pt x="408" y="1016"/>
                      <a:pt x="336" y="1152"/>
                    </a:cubicBezTo>
                    <a:cubicBezTo>
                      <a:pt x="264" y="1288"/>
                      <a:pt x="132" y="1412"/>
                      <a:pt x="0" y="15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78" name="Google Shape;178;p20"/>
              <p:cNvSpPr/>
              <p:nvPr/>
            </p:nvSpPr>
            <p:spPr>
              <a:xfrm rot="-10524981">
                <a:off x="1193" y="3577"/>
                <a:ext cx="127" cy="316"/>
              </a:xfrm>
              <a:custGeom>
                <a:rect b="b" l="l" r="r" t="t"/>
                <a:pathLst>
                  <a:path extrusionOk="0" h="1536" w="440">
                    <a:moveTo>
                      <a:pt x="0" y="0"/>
                    </a:moveTo>
                    <a:cubicBezTo>
                      <a:pt x="108" y="84"/>
                      <a:pt x="216" y="168"/>
                      <a:pt x="288" y="288"/>
                    </a:cubicBezTo>
                    <a:cubicBezTo>
                      <a:pt x="360" y="408"/>
                      <a:pt x="424" y="576"/>
                      <a:pt x="432" y="720"/>
                    </a:cubicBezTo>
                    <a:cubicBezTo>
                      <a:pt x="440" y="864"/>
                      <a:pt x="408" y="1016"/>
                      <a:pt x="336" y="1152"/>
                    </a:cubicBezTo>
                    <a:cubicBezTo>
                      <a:pt x="264" y="1288"/>
                      <a:pt x="132" y="1412"/>
                      <a:pt x="0" y="15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179" name="Google Shape;179;p20"/>
              <p:cNvCxnSpPr/>
              <p:nvPr/>
            </p:nvCxnSpPr>
            <p:spPr>
              <a:xfrm flipH="1" rot="-10524981">
                <a:off x="1310" y="3767"/>
                <a:ext cx="581" cy="147"/>
              </a:xfrm>
              <a:prstGeom prst="straightConnector1">
                <a:avLst/>
              </a:prstGeom>
              <a:noFill/>
              <a:ln cap="flat" cmpd="sng" w="9525">
                <a:solidFill>
                  <a:schemeClr val="dk1"/>
                </a:solidFill>
                <a:prstDash val="solid"/>
                <a:round/>
                <a:headEnd len="med" w="med" type="none"/>
                <a:tailEnd len="med" w="med" type="none"/>
              </a:ln>
            </p:spPr>
          </p:cxnSp>
          <p:cxnSp>
            <p:nvCxnSpPr>
              <p:cNvPr id="180" name="Google Shape;180;p20"/>
              <p:cNvCxnSpPr/>
              <p:nvPr/>
            </p:nvCxnSpPr>
            <p:spPr>
              <a:xfrm rot="275019">
                <a:off x="1330" y="3599"/>
                <a:ext cx="581" cy="90"/>
              </a:xfrm>
              <a:prstGeom prst="straightConnector1">
                <a:avLst/>
              </a:prstGeom>
              <a:noFill/>
              <a:ln cap="flat" cmpd="sng" w="9525">
                <a:solidFill>
                  <a:schemeClr val="dk1"/>
                </a:solidFill>
                <a:prstDash val="solid"/>
                <a:round/>
                <a:headEnd len="med" w="med" type="none"/>
                <a:tailEnd len="med" w="med" type="none"/>
              </a:ln>
            </p:spPr>
          </p:cxnSp>
          <p:sp>
            <p:nvSpPr>
              <p:cNvPr id="181" name="Google Shape;181;p20"/>
              <p:cNvSpPr/>
              <p:nvPr/>
            </p:nvSpPr>
            <p:spPr>
              <a:xfrm rot="-10524981">
                <a:off x="1902" y="3707"/>
                <a:ext cx="16" cy="79"/>
              </a:xfrm>
              <a:custGeom>
                <a:rect b="b" l="l" r="r" t="t"/>
                <a:pathLst>
                  <a:path extrusionOk="0" h="336" w="56">
                    <a:moveTo>
                      <a:pt x="56" y="0"/>
                    </a:moveTo>
                    <a:cubicBezTo>
                      <a:pt x="36" y="8"/>
                      <a:pt x="16" y="16"/>
                      <a:pt x="8" y="48"/>
                    </a:cubicBezTo>
                    <a:cubicBezTo>
                      <a:pt x="0" y="80"/>
                      <a:pt x="8" y="152"/>
                      <a:pt x="8" y="192"/>
                    </a:cubicBezTo>
                    <a:cubicBezTo>
                      <a:pt x="8" y="232"/>
                      <a:pt x="0" y="264"/>
                      <a:pt x="8" y="288"/>
                    </a:cubicBezTo>
                    <a:cubicBezTo>
                      <a:pt x="16" y="312"/>
                      <a:pt x="48" y="328"/>
                      <a:pt x="56" y="3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82" name="Google Shape;182;p20"/>
              <p:cNvSpPr/>
              <p:nvPr/>
            </p:nvSpPr>
            <p:spPr>
              <a:xfrm rot="-10524981">
                <a:off x="1929" y="3712"/>
                <a:ext cx="111" cy="79"/>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83" name="Google Shape;183;p20"/>
              <p:cNvSpPr/>
              <p:nvPr/>
            </p:nvSpPr>
            <p:spPr>
              <a:xfrm rot="-10524981">
                <a:off x="1223" y="3858"/>
                <a:ext cx="14" cy="11"/>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84" name="Google Shape;184;p20"/>
              <p:cNvSpPr/>
              <p:nvPr/>
            </p:nvSpPr>
            <p:spPr>
              <a:xfrm rot="275019">
                <a:off x="1176" y="3786"/>
                <a:ext cx="13" cy="12"/>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85" name="Google Shape;185;p20"/>
              <p:cNvSpPr/>
              <p:nvPr/>
            </p:nvSpPr>
            <p:spPr>
              <a:xfrm rot="-10524981">
                <a:off x="1187" y="3674"/>
                <a:ext cx="14" cy="11"/>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86" name="Google Shape;186;p20"/>
              <p:cNvSpPr/>
              <p:nvPr/>
            </p:nvSpPr>
            <p:spPr>
              <a:xfrm rot="-10524981">
                <a:off x="1250" y="3600"/>
                <a:ext cx="14" cy="11"/>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87" name="Google Shape;187;p20"/>
              <p:cNvSpPr/>
              <p:nvPr/>
            </p:nvSpPr>
            <p:spPr>
              <a:xfrm rot="-10371034">
                <a:off x="2903" y="3668"/>
                <a:ext cx="319" cy="89"/>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88" name="Google Shape;188;p20"/>
              <p:cNvSpPr/>
              <p:nvPr/>
            </p:nvSpPr>
            <p:spPr>
              <a:xfrm rot="-10371034">
                <a:off x="2876" y="3686"/>
                <a:ext cx="319" cy="88"/>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89" name="Google Shape;189;p20"/>
              <p:cNvSpPr/>
              <p:nvPr/>
            </p:nvSpPr>
            <p:spPr>
              <a:xfrm rot="-6824971">
                <a:off x="2771" y="3694"/>
                <a:ext cx="57" cy="141"/>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90" name="Google Shape;190;p20"/>
              <p:cNvSpPr/>
              <p:nvPr/>
            </p:nvSpPr>
            <p:spPr>
              <a:xfrm rot="281406">
                <a:off x="2031" y="3816"/>
                <a:ext cx="1324" cy="2"/>
              </a:xfrm>
              <a:custGeom>
                <a:rect b="b" l="l" r="r" t="t"/>
                <a:pathLst>
                  <a:path extrusionOk="0" h="3" w="2589">
                    <a:moveTo>
                      <a:pt x="2589" y="3"/>
                    </a:moveTo>
                    <a:lnTo>
                      <a:pt x="0" y="0"/>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91" name="Google Shape;191;p20"/>
              <p:cNvSpPr/>
              <p:nvPr/>
            </p:nvSpPr>
            <p:spPr>
              <a:xfrm rot="281406">
                <a:off x="2035" y="3778"/>
                <a:ext cx="1319" cy="2"/>
              </a:xfrm>
              <a:custGeom>
                <a:rect b="b" l="l" r="r" t="t"/>
                <a:pathLst>
                  <a:path extrusionOk="0" h="3" w="2580">
                    <a:moveTo>
                      <a:pt x="2580" y="0"/>
                    </a:moveTo>
                    <a:lnTo>
                      <a:pt x="0" y="3"/>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92" name="Google Shape;192;p20"/>
              <p:cNvSpPr/>
              <p:nvPr/>
            </p:nvSpPr>
            <p:spPr>
              <a:xfrm rot="281406">
                <a:off x="2077" y="3788"/>
                <a:ext cx="319" cy="95"/>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93" name="Google Shape;193;p20"/>
              <p:cNvSpPr/>
              <p:nvPr/>
            </p:nvSpPr>
            <p:spPr>
              <a:xfrm rot="-1556720">
                <a:off x="2055" y="3679"/>
                <a:ext cx="74" cy="95"/>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94" name="Google Shape;194;p20"/>
              <p:cNvSpPr/>
              <p:nvPr/>
            </p:nvSpPr>
            <p:spPr>
              <a:xfrm rot="-527382">
                <a:off x="2153" y="3708"/>
                <a:ext cx="68" cy="152"/>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95" name="Google Shape;195;p20"/>
              <p:cNvSpPr/>
              <p:nvPr/>
            </p:nvSpPr>
            <p:spPr>
              <a:xfrm rot="-373029">
                <a:off x="2227" y="3713"/>
                <a:ext cx="74" cy="152"/>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96" name="Google Shape;196;p20"/>
              <p:cNvSpPr/>
              <p:nvPr/>
            </p:nvSpPr>
            <p:spPr>
              <a:xfrm rot="-431914">
                <a:off x="2300" y="3718"/>
                <a:ext cx="68" cy="156"/>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97" name="Google Shape;197;p20"/>
              <p:cNvSpPr/>
              <p:nvPr/>
            </p:nvSpPr>
            <p:spPr>
              <a:xfrm rot="281406">
                <a:off x="2036" y="3739"/>
                <a:ext cx="74" cy="31"/>
              </a:xfrm>
              <a:custGeom>
                <a:rect b="b" l="l" r="r" t="t"/>
                <a:pathLst>
                  <a:path extrusionOk="0" h="78" w="144">
                    <a:moveTo>
                      <a:pt x="0" y="0"/>
                    </a:moveTo>
                    <a:lnTo>
                      <a:pt x="144" y="0"/>
                    </a:lnTo>
                    <a:cubicBezTo>
                      <a:pt x="137" y="1"/>
                      <a:pt x="130" y="2"/>
                      <a:pt x="123" y="3"/>
                    </a:cubicBezTo>
                    <a:cubicBezTo>
                      <a:pt x="120" y="4"/>
                      <a:pt x="111" y="6"/>
                      <a:pt x="114" y="6"/>
                    </a:cubicBezTo>
                    <a:cubicBezTo>
                      <a:pt x="117" y="6"/>
                      <a:pt x="119" y="5"/>
                      <a:pt x="122" y="5"/>
                    </a:cubicBezTo>
                    <a:cubicBezTo>
                      <a:pt x="121" y="6"/>
                      <a:pt x="114" y="12"/>
                      <a:pt x="114" y="12"/>
                    </a:cubicBezTo>
                    <a:cubicBezTo>
                      <a:pt x="110" y="18"/>
                      <a:pt x="106" y="28"/>
                      <a:pt x="102" y="35"/>
                    </a:cubicBezTo>
                    <a:cubicBezTo>
                      <a:pt x="101" y="42"/>
                      <a:pt x="99" y="50"/>
                      <a:pt x="96" y="57"/>
                    </a:cubicBezTo>
                    <a:cubicBezTo>
                      <a:pt x="93" y="76"/>
                      <a:pt x="93" y="69"/>
                      <a:pt x="93" y="78"/>
                    </a:cubicBezTo>
                    <a:lnTo>
                      <a:pt x="48" y="48"/>
                    </a:lnTo>
                    <a:lnTo>
                      <a:pt x="0"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198" name="Google Shape;198;p20"/>
              <p:cNvCxnSpPr/>
              <p:nvPr/>
            </p:nvCxnSpPr>
            <p:spPr>
              <a:xfrm rot="-10518594">
                <a:off x="2037" y="3740"/>
                <a:ext cx="99" cy="0"/>
              </a:xfrm>
              <a:prstGeom prst="straightConnector1">
                <a:avLst/>
              </a:prstGeom>
              <a:noFill/>
              <a:ln cap="flat" cmpd="sng" w="9525">
                <a:solidFill>
                  <a:schemeClr val="dk1"/>
                </a:solidFill>
                <a:prstDash val="solid"/>
                <a:round/>
                <a:headEnd len="med" w="med" type="none"/>
                <a:tailEnd len="med" w="med" type="none"/>
              </a:ln>
            </p:spPr>
          </p:cxnSp>
          <p:sp>
            <p:nvSpPr>
              <p:cNvPr id="199" name="Google Shape;199;p20"/>
              <p:cNvSpPr/>
              <p:nvPr/>
            </p:nvSpPr>
            <p:spPr>
              <a:xfrm rot="-564353">
                <a:off x="2079" y="3704"/>
                <a:ext cx="74" cy="152"/>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00" name="Google Shape;200;p20"/>
              <p:cNvSpPr/>
              <p:nvPr/>
            </p:nvSpPr>
            <p:spPr>
              <a:xfrm rot="-10371034">
                <a:off x="2850" y="3703"/>
                <a:ext cx="319" cy="89"/>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01" name="Google Shape;201;p20"/>
              <p:cNvSpPr/>
              <p:nvPr/>
            </p:nvSpPr>
            <p:spPr>
              <a:xfrm rot="-9450242">
                <a:off x="2972" y="3721"/>
                <a:ext cx="68" cy="153"/>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02" name="Google Shape;202;p20"/>
              <p:cNvSpPr/>
              <p:nvPr/>
            </p:nvSpPr>
            <p:spPr>
              <a:xfrm rot="-9588882">
                <a:off x="2892" y="3719"/>
                <a:ext cx="74" cy="150"/>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03" name="Google Shape;203;p20"/>
              <p:cNvSpPr/>
              <p:nvPr/>
            </p:nvSpPr>
            <p:spPr>
              <a:xfrm rot="-9513383">
                <a:off x="2820" y="3713"/>
                <a:ext cx="69" cy="151"/>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04" name="Google Shape;204;p20"/>
              <p:cNvSpPr/>
              <p:nvPr/>
            </p:nvSpPr>
            <p:spPr>
              <a:xfrm rot="-10733674">
                <a:off x="3089" y="3806"/>
                <a:ext cx="73" cy="29"/>
              </a:xfrm>
              <a:custGeom>
                <a:rect b="b" l="l" r="r" t="t"/>
                <a:pathLst>
                  <a:path extrusionOk="0" h="78" w="144">
                    <a:moveTo>
                      <a:pt x="0" y="0"/>
                    </a:moveTo>
                    <a:lnTo>
                      <a:pt x="144" y="0"/>
                    </a:lnTo>
                    <a:cubicBezTo>
                      <a:pt x="137" y="1"/>
                      <a:pt x="130" y="2"/>
                      <a:pt x="123" y="3"/>
                    </a:cubicBezTo>
                    <a:cubicBezTo>
                      <a:pt x="120" y="4"/>
                      <a:pt x="111" y="6"/>
                      <a:pt x="114" y="6"/>
                    </a:cubicBezTo>
                    <a:cubicBezTo>
                      <a:pt x="117" y="6"/>
                      <a:pt x="119" y="5"/>
                      <a:pt x="122" y="5"/>
                    </a:cubicBezTo>
                    <a:cubicBezTo>
                      <a:pt x="121" y="6"/>
                      <a:pt x="114" y="12"/>
                      <a:pt x="114" y="12"/>
                    </a:cubicBezTo>
                    <a:cubicBezTo>
                      <a:pt x="110" y="18"/>
                      <a:pt x="106" y="28"/>
                      <a:pt x="102" y="35"/>
                    </a:cubicBezTo>
                    <a:cubicBezTo>
                      <a:pt x="101" y="42"/>
                      <a:pt x="99" y="50"/>
                      <a:pt x="96" y="57"/>
                    </a:cubicBezTo>
                    <a:cubicBezTo>
                      <a:pt x="93" y="76"/>
                      <a:pt x="93" y="69"/>
                      <a:pt x="93" y="78"/>
                    </a:cubicBezTo>
                    <a:lnTo>
                      <a:pt x="48" y="48"/>
                    </a:lnTo>
                    <a:lnTo>
                      <a:pt x="0"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05" name="Google Shape;205;p20"/>
              <p:cNvSpPr/>
              <p:nvPr/>
            </p:nvSpPr>
            <p:spPr>
              <a:xfrm rot="-9184962">
                <a:off x="3038" y="3721"/>
                <a:ext cx="74" cy="157"/>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06" name="Google Shape;206;p20"/>
              <p:cNvSpPr/>
              <p:nvPr/>
            </p:nvSpPr>
            <p:spPr>
              <a:xfrm rot="281406">
                <a:off x="2697" y="3782"/>
                <a:ext cx="123" cy="19"/>
              </a:xfrm>
              <a:prstGeom prst="rect">
                <a:avLst/>
              </a:prstGeom>
              <a:solidFill>
                <a:srgbClr val="0000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207" name="Google Shape;207;p20"/>
              <p:cNvCxnSpPr/>
              <p:nvPr/>
            </p:nvCxnSpPr>
            <p:spPr>
              <a:xfrm rot="281406">
                <a:off x="2698" y="3782"/>
                <a:ext cx="123" cy="0"/>
              </a:xfrm>
              <a:prstGeom prst="straightConnector1">
                <a:avLst/>
              </a:prstGeom>
              <a:noFill/>
              <a:ln cap="flat" cmpd="sng" w="9525">
                <a:solidFill>
                  <a:schemeClr val="dk1"/>
                </a:solidFill>
                <a:prstDash val="solid"/>
                <a:round/>
                <a:headEnd len="med" w="med" type="none"/>
                <a:tailEnd len="med" w="med" type="none"/>
              </a:ln>
            </p:spPr>
          </p:cxnSp>
          <p:sp>
            <p:nvSpPr>
              <p:cNvPr id="208" name="Google Shape;208;p20"/>
              <p:cNvSpPr/>
              <p:nvPr/>
            </p:nvSpPr>
            <p:spPr>
              <a:xfrm rot="281406">
                <a:off x="2812" y="3786"/>
                <a:ext cx="56" cy="25"/>
              </a:xfrm>
              <a:custGeom>
                <a:rect b="b" l="l" r="r" t="t"/>
                <a:pathLst>
                  <a:path extrusionOk="0" h="61" w="111">
                    <a:moveTo>
                      <a:pt x="11" y="1"/>
                    </a:moveTo>
                    <a:cubicBezTo>
                      <a:pt x="9" y="10"/>
                      <a:pt x="7" y="18"/>
                      <a:pt x="3" y="27"/>
                    </a:cubicBezTo>
                    <a:cubicBezTo>
                      <a:pt x="0" y="42"/>
                      <a:pt x="0" y="38"/>
                      <a:pt x="0" y="61"/>
                    </a:cubicBezTo>
                    <a:lnTo>
                      <a:pt x="111" y="52"/>
                    </a:lnTo>
                    <a:lnTo>
                      <a:pt x="111" y="4"/>
                    </a:lnTo>
                    <a:cubicBezTo>
                      <a:pt x="110" y="15"/>
                      <a:pt x="110" y="26"/>
                      <a:pt x="108" y="37"/>
                    </a:cubicBezTo>
                    <a:cubicBezTo>
                      <a:pt x="107" y="42"/>
                      <a:pt x="109" y="26"/>
                      <a:pt x="107" y="22"/>
                    </a:cubicBezTo>
                    <a:cubicBezTo>
                      <a:pt x="106" y="20"/>
                      <a:pt x="103" y="23"/>
                      <a:pt x="101" y="24"/>
                    </a:cubicBezTo>
                    <a:cubicBezTo>
                      <a:pt x="77" y="22"/>
                      <a:pt x="60" y="16"/>
                      <a:pt x="36" y="15"/>
                    </a:cubicBezTo>
                    <a:cubicBezTo>
                      <a:pt x="27" y="13"/>
                      <a:pt x="18" y="13"/>
                      <a:pt x="9" y="10"/>
                    </a:cubicBezTo>
                    <a:cubicBezTo>
                      <a:pt x="8" y="10"/>
                      <a:pt x="3" y="1"/>
                      <a:pt x="3" y="1"/>
                    </a:cubicBezTo>
                    <a:cubicBezTo>
                      <a:pt x="5" y="0"/>
                      <a:pt x="27" y="9"/>
                      <a:pt x="11" y="1"/>
                    </a:cubicBez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09" name="Google Shape;209;p20"/>
              <p:cNvSpPr/>
              <p:nvPr/>
            </p:nvSpPr>
            <p:spPr>
              <a:xfrm rot="281406">
                <a:off x="2812" y="3786"/>
                <a:ext cx="7" cy="24"/>
              </a:xfrm>
              <a:custGeom>
                <a:rect b="b" l="l" r="r" t="t"/>
                <a:pathLst>
                  <a:path extrusionOk="0" h="60" w="14">
                    <a:moveTo>
                      <a:pt x="14" y="0"/>
                    </a:moveTo>
                    <a:cubicBezTo>
                      <a:pt x="12" y="5"/>
                      <a:pt x="4" y="19"/>
                      <a:pt x="2" y="29"/>
                    </a:cubicBezTo>
                    <a:cubicBezTo>
                      <a:pt x="0" y="39"/>
                      <a:pt x="1" y="54"/>
                      <a:pt x="1" y="60"/>
                    </a:cubicBezTo>
                  </a:path>
                </a:pathLst>
              </a:custGeom>
              <a:solidFill>
                <a:srgbClr val="000099"/>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10" name="Google Shape;210;p20"/>
              <p:cNvSpPr/>
              <p:nvPr/>
            </p:nvSpPr>
            <p:spPr>
              <a:xfrm>
                <a:off x="2950" y="3592"/>
                <a:ext cx="50" cy="98"/>
              </a:xfrm>
              <a:custGeom>
                <a:rect b="b" l="l" r="r" t="t"/>
                <a:pathLst>
                  <a:path extrusionOk="0" h="98" w="50">
                    <a:moveTo>
                      <a:pt x="0" y="0"/>
                    </a:moveTo>
                    <a:lnTo>
                      <a:pt x="50" y="98"/>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11" name="Google Shape;211;p20"/>
              <p:cNvSpPr/>
              <p:nvPr/>
            </p:nvSpPr>
            <p:spPr>
              <a:xfrm>
                <a:off x="3084" y="3528"/>
                <a:ext cx="84" cy="168"/>
              </a:xfrm>
              <a:custGeom>
                <a:rect b="b" l="l" r="r" t="t"/>
                <a:pathLst>
                  <a:path extrusionOk="0" h="168" w="84">
                    <a:moveTo>
                      <a:pt x="0" y="0"/>
                    </a:moveTo>
                    <a:lnTo>
                      <a:pt x="84" y="168"/>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12" name="Google Shape;212;p20"/>
              <p:cNvSpPr/>
              <p:nvPr/>
            </p:nvSpPr>
            <p:spPr>
              <a:xfrm>
                <a:off x="2160" y="3580"/>
                <a:ext cx="1" cy="164"/>
              </a:xfrm>
              <a:custGeom>
                <a:rect b="b" l="l" r="r" t="t"/>
                <a:pathLst>
                  <a:path extrusionOk="0" h="164" w="1">
                    <a:moveTo>
                      <a:pt x="0" y="0"/>
                    </a:moveTo>
                    <a:lnTo>
                      <a:pt x="1" y="164"/>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13" name="Google Shape;213;p20"/>
              <p:cNvSpPr/>
              <p:nvPr/>
            </p:nvSpPr>
            <p:spPr>
              <a:xfrm>
                <a:off x="2302" y="3622"/>
                <a:ext cx="3" cy="170"/>
              </a:xfrm>
              <a:custGeom>
                <a:rect b="b" l="l" r="r" t="t"/>
                <a:pathLst>
                  <a:path extrusionOk="0" h="170" w="3">
                    <a:moveTo>
                      <a:pt x="0" y="0"/>
                    </a:moveTo>
                    <a:lnTo>
                      <a:pt x="3" y="170"/>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grpSp>
        <p:sp>
          <p:nvSpPr>
            <p:cNvPr id="214" name="Google Shape;214;p20"/>
            <p:cNvSpPr txBox="1"/>
            <p:nvPr/>
          </p:nvSpPr>
          <p:spPr>
            <a:xfrm rot="-5400000">
              <a:off x="3144" y="1936"/>
              <a:ext cx="54" cy="18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grpSp>
      <p:sp>
        <p:nvSpPr>
          <p:cNvPr id="215" name="Google Shape;215;p20"/>
          <p:cNvSpPr/>
          <p:nvPr/>
        </p:nvSpPr>
        <p:spPr>
          <a:xfrm flipH="1">
            <a:off x="1" y="0"/>
            <a:ext cx="4074583" cy="9019822"/>
          </a:xfrm>
          <a:custGeom>
            <a:rect b="b" l="l" r="r" t="t"/>
            <a:pathLst>
              <a:path extrusionOk="0" h="4755571" w="1866056">
                <a:moveTo>
                  <a:pt x="1866056" y="0"/>
                </a:moveTo>
                <a:lnTo>
                  <a:pt x="0" y="4755571"/>
                </a:lnTo>
              </a:path>
            </a:pathLst>
          </a:custGeom>
          <a:noFill/>
          <a:ln cap="flat" cmpd="sng" w="25400">
            <a:solidFill>
              <a:srgbClr val="FF6600"/>
            </a:solidFill>
            <a:prstDash val="dash"/>
            <a:round/>
            <a:headEnd len="sm" w="sm" type="none"/>
            <a:tailEnd len="lg" w="lg" type="triangle"/>
          </a:ln>
          <a:effectLst>
            <a:outerShdw blurRad="40000" rotWithShape="0" dir="5400000" dist="20000">
              <a:srgbClr val="000000">
                <a:alpha val="37647"/>
              </a:srgbClr>
            </a:outerShdw>
          </a:effectLst>
        </p:spPr>
        <p:txBody>
          <a:bodyPr anchorCtr="0" anchor="ctr" bIns="63125" lIns="126250" spcFirstLastPara="1" rIns="126250" wrap="square" tIns="63125">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16" name="Google Shape;216;p20"/>
          <p:cNvSpPr/>
          <p:nvPr/>
        </p:nvSpPr>
        <p:spPr>
          <a:xfrm flipH="1">
            <a:off x="6515806" y="0"/>
            <a:ext cx="3644194" cy="9019822"/>
          </a:xfrm>
          <a:custGeom>
            <a:rect b="b" l="l" r="r" t="t"/>
            <a:pathLst>
              <a:path extrusionOk="0" h="4820361" w="1373624">
                <a:moveTo>
                  <a:pt x="0" y="0"/>
                </a:moveTo>
                <a:lnTo>
                  <a:pt x="1373624" y="4820361"/>
                </a:lnTo>
              </a:path>
            </a:pathLst>
          </a:custGeom>
          <a:noFill/>
          <a:ln cap="flat" cmpd="sng" w="25400">
            <a:solidFill>
              <a:srgbClr val="FF6600"/>
            </a:solidFill>
            <a:prstDash val="dash"/>
            <a:round/>
            <a:headEnd len="sm" w="sm" type="none"/>
            <a:tailEnd len="lg" w="lg" type="triangle"/>
          </a:ln>
          <a:effectLst>
            <a:outerShdw blurRad="40000" rotWithShape="0" dir="5400000" dist="20000">
              <a:srgbClr val="000000">
                <a:alpha val="37647"/>
              </a:srgbClr>
            </a:outerShdw>
          </a:effectLst>
        </p:spPr>
        <p:txBody>
          <a:bodyPr anchorCtr="0" anchor="ctr" bIns="63125" lIns="126250" spcFirstLastPara="1" rIns="126250" wrap="square" tIns="63125">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17" name="Google Shape;217;p20"/>
          <p:cNvSpPr/>
          <p:nvPr/>
        </p:nvSpPr>
        <p:spPr>
          <a:xfrm>
            <a:off x="7268987" y="10514837"/>
            <a:ext cx="254000" cy="397933"/>
          </a:xfrm>
          <a:prstGeom prst="flowChartConnector">
            <a:avLst/>
          </a:prstGeom>
          <a:solidFill>
            <a:srgbClr val="FF0000"/>
          </a:solidFill>
          <a:ln>
            <a:noFill/>
          </a:ln>
        </p:spPr>
        <p:txBody>
          <a:bodyPr anchorCtr="0" anchor="ctr" bIns="63125" lIns="126250" spcFirstLastPara="1" rIns="126250" wrap="square" tIns="63125">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nvGrpSpPr>
          <p:cNvPr id="218" name="Google Shape;218;p20"/>
          <p:cNvGrpSpPr/>
          <p:nvPr/>
        </p:nvGrpSpPr>
        <p:grpSpPr>
          <a:xfrm rot="-1593665">
            <a:off x="3723722" y="9600756"/>
            <a:ext cx="713707" cy="1174152"/>
            <a:chOff x="2978" y="1605"/>
            <a:chExt cx="435" cy="440"/>
          </a:xfrm>
        </p:grpSpPr>
        <p:grpSp>
          <p:nvGrpSpPr>
            <p:cNvPr id="219" name="Google Shape;219;p20"/>
            <p:cNvGrpSpPr/>
            <p:nvPr/>
          </p:nvGrpSpPr>
          <p:grpSpPr>
            <a:xfrm rot="-8027235">
              <a:off x="3003" y="1708"/>
              <a:ext cx="384" cy="234"/>
              <a:chOff x="1138" y="3024"/>
              <a:chExt cx="2215" cy="938"/>
            </a:xfrm>
          </p:grpSpPr>
          <p:sp>
            <p:nvSpPr>
              <p:cNvPr id="220" name="Google Shape;220;p20"/>
              <p:cNvSpPr/>
              <p:nvPr/>
            </p:nvSpPr>
            <p:spPr>
              <a:xfrm>
                <a:off x="2160" y="3504"/>
                <a:ext cx="144" cy="336"/>
              </a:xfrm>
              <a:prstGeom prst="rect">
                <a:avLst/>
              </a:prstGeom>
              <a:solidFill>
                <a:srgbClr val="0000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21" name="Google Shape;221;p20"/>
              <p:cNvSpPr/>
              <p:nvPr/>
            </p:nvSpPr>
            <p:spPr>
              <a:xfrm rot="-1629652">
                <a:off x="2976" y="3504"/>
                <a:ext cx="144" cy="240"/>
              </a:xfrm>
              <a:prstGeom prst="rect">
                <a:avLst/>
              </a:prstGeom>
              <a:solidFill>
                <a:srgbClr val="0000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22" name="Google Shape;222;p20"/>
              <p:cNvSpPr/>
              <p:nvPr/>
            </p:nvSpPr>
            <p:spPr>
              <a:xfrm>
                <a:off x="1920" y="3024"/>
                <a:ext cx="1296" cy="624"/>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0"/>
              <p:cNvSpPr txBox="1"/>
              <p:nvPr/>
            </p:nvSpPr>
            <p:spPr>
              <a:xfrm rot="5400000">
                <a:off x="2327" y="2854"/>
                <a:ext cx="441" cy="91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Libre Franklin"/>
                  <a:ea typeface="Libre Franklin"/>
                  <a:cs typeface="Libre Franklin"/>
                  <a:sym typeface="Libre Franklin"/>
                </a:endParaRPr>
              </a:p>
            </p:txBody>
          </p:sp>
          <p:sp>
            <p:nvSpPr>
              <p:cNvPr id="224" name="Google Shape;224;p20"/>
              <p:cNvSpPr/>
              <p:nvPr/>
            </p:nvSpPr>
            <p:spPr>
              <a:xfrm>
                <a:off x="2352" y="3264"/>
                <a:ext cx="384" cy="480"/>
              </a:xfrm>
              <a:prstGeom prst="ellipse">
                <a:avLst/>
              </a:prstGeom>
              <a:solidFill>
                <a:srgbClr val="3366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0"/>
              <p:cNvSpPr txBox="1"/>
              <p:nvPr/>
            </p:nvSpPr>
            <p:spPr>
              <a:xfrm rot="5400000">
                <a:off x="2372" y="3354"/>
                <a:ext cx="339" cy="27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Libre Franklin"/>
                  <a:ea typeface="Libre Franklin"/>
                  <a:cs typeface="Libre Franklin"/>
                  <a:sym typeface="Libre Franklin"/>
                </a:endParaRPr>
              </a:p>
            </p:txBody>
          </p:sp>
          <p:sp>
            <p:nvSpPr>
              <p:cNvPr id="226" name="Google Shape;226;p20"/>
              <p:cNvSpPr/>
              <p:nvPr/>
            </p:nvSpPr>
            <p:spPr>
              <a:xfrm rot="281406">
                <a:off x="2131" y="3808"/>
                <a:ext cx="319" cy="95"/>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pic>
            <p:nvPicPr>
              <p:cNvPr descr="STXlogo" id="227" name="Google Shape;227;p20"/>
              <p:cNvPicPr preferRelativeResize="0"/>
              <p:nvPr/>
            </p:nvPicPr>
            <p:blipFill rotWithShape="1">
              <a:blip r:embed="rId3">
                <a:alphaModFix/>
              </a:blip>
              <a:srcRect b="0" l="0" r="0" t="0"/>
              <a:stretch/>
            </p:blipFill>
            <p:spPr>
              <a:xfrm>
                <a:off x="1959" y="3732"/>
                <a:ext cx="73" cy="38"/>
              </a:xfrm>
              <a:prstGeom prst="rect">
                <a:avLst/>
              </a:prstGeom>
              <a:noFill/>
              <a:ln>
                <a:noFill/>
              </a:ln>
            </p:spPr>
          </p:pic>
          <p:cxnSp>
            <p:nvCxnSpPr>
              <p:cNvPr id="228" name="Google Shape;228;p20"/>
              <p:cNvCxnSpPr/>
              <p:nvPr/>
            </p:nvCxnSpPr>
            <p:spPr>
              <a:xfrm flipH="1" rot="275019">
                <a:off x="1267" y="3778"/>
                <a:ext cx="650" cy="158"/>
              </a:xfrm>
              <a:prstGeom prst="straightConnector1">
                <a:avLst/>
              </a:prstGeom>
              <a:noFill/>
              <a:ln cap="flat" cmpd="sng" w="9525">
                <a:solidFill>
                  <a:schemeClr val="dk1"/>
                </a:solidFill>
                <a:prstDash val="solid"/>
                <a:round/>
                <a:headEnd len="med" w="med" type="none"/>
                <a:tailEnd len="med" w="med" type="none"/>
              </a:ln>
            </p:spPr>
          </p:cxnSp>
          <p:cxnSp>
            <p:nvCxnSpPr>
              <p:cNvPr id="229" name="Google Shape;229;p20"/>
              <p:cNvCxnSpPr/>
              <p:nvPr/>
            </p:nvCxnSpPr>
            <p:spPr>
              <a:xfrm rot="-10524981">
                <a:off x="1291" y="3576"/>
                <a:ext cx="650" cy="101"/>
              </a:xfrm>
              <a:prstGeom prst="straightConnector1">
                <a:avLst/>
              </a:prstGeom>
              <a:noFill/>
              <a:ln cap="flat" cmpd="sng" w="9525">
                <a:solidFill>
                  <a:schemeClr val="dk1"/>
                </a:solidFill>
                <a:prstDash val="solid"/>
                <a:round/>
                <a:headEnd len="med" w="med" type="none"/>
                <a:tailEnd len="med" w="med" type="none"/>
              </a:ln>
            </p:spPr>
          </p:cxnSp>
          <p:cxnSp>
            <p:nvCxnSpPr>
              <p:cNvPr id="230" name="Google Shape;230;p20"/>
              <p:cNvCxnSpPr/>
              <p:nvPr/>
            </p:nvCxnSpPr>
            <p:spPr>
              <a:xfrm rot="10800000">
                <a:off x="1930" y="3697"/>
                <a:ext cx="0" cy="102"/>
              </a:xfrm>
              <a:prstGeom prst="straightConnector1">
                <a:avLst/>
              </a:prstGeom>
              <a:noFill/>
              <a:ln cap="flat" cmpd="sng" w="9525">
                <a:solidFill>
                  <a:schemeClr val="dk1"/>
                </a:solidFill>
                <a:prstDash val="solid"/>
                <a:round/>
                <a:headEnd len="med" w="med" type="none"/>
                <a:tailEnd len="med" w="med" type="none"/>
              </a:ln>
            </p:spPr>
          </p:cxnSp>
          <p:sp>
            <p:nvSpPr>
              <p:cNvPr id="231" name="Google Shape;231;p20"/>
              <p:cNvSpPr/>
              <p:nvPr/>
            </p:nvSpPr>
            <p:spPr>
              <a:xfrm rot="-10524981">
                <a:off x="1152" y="3552"/>
                <a:ext cx="127" cy="361"/>
              </a:xfrm>
              <a:custGeom>
                <a:rect b="b" l="l" r="r" t="t"/>
                <a:pathLst>
                  <a:path extrusionOk="0" h="1536" w="440">
                    <a:moveTo>
                      <a:pt x="0" y="0"/>
                    </a:moveTo>
                    <a:cubicBezTo>
                      <a:pt x="108" y="84"/>
                      <a:pt x="216" y="168"/>
                      <a:pt x="288" y="288"/>
                    </a:cubicBezTo>
                    <a:cubicBezTo>
                      <a:pt x="360" y="408"/>
                      <a:pt x="424" y="576"/>
                      <a:pt x="432" y="720"/>
                    </a:cubicBezTo>
                    <a:cubicBezTo>
                      <a:pt x="440" y="864"/>
                      <a:pt x="408" y="1016"/>
                      <a:pt x="336" y="1152"/>
                    </a:cubicBezTo>
                    <a:cubicBezTo>
                      <a:pt x="264" y="1288"/>
                      <a:pt x="132" y="1412"/>
                      <a:pt x="0" y="15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32" name="Google Shape;232;p20"/>
              <p:cNvSpPr/>
              <p:nvPr/>
            </p:nvSpPr>
            <p:spPr>
              <a:xfrm rot="-10524981">
                <a:off x="1193" y="3577"/>
                <a:ext cx="127" cy="316"/>
              </a:xfrm>
              <a:custGeom>
                <a:rect b="b" l="l" r="r" t="t"/>
                <a:pathLst>
                  <a:path extrusionOk="0" h="1536" w="440">
                    <a:moveTo>
                      <a:pt x="0" y="0"/>
                    </a:moveTo>
                    <a:cubicBezTo>
                      <a:pt x="108" y="84"/>
                      <a:pt x="216" y="168"/>
                      <a:pt x="288" y="288"/>
                    </a:cubicBezTo>
                    <a:cubicBezTo>
                      <a:pt x="360" y="408"/>
                      <a:pt x="424" y="576"/>
                      <a:pt x="432" y="720"/>
                    </a:cubicBezTo>
                    <a:cubicBezTo>
                      <a:pt x="440" y="864"/>
                      <a:pt x="408" y="1016"/>
                      <a:pt x="336" y="1152"/>
                    </a:cubicBezTo>
                    <a:cubicBezTo>
                      <a:pt x="264" y="1288"/>
                      <a:pt x="132" y="1412"/>
                      <a:pt x="0" y="15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233" name="Google Shape;233;p20"/>
              <p:cNvCxnSpPr/>
              <p:nvPr/>
            </p:nvCxnSpPr>
            <p:spPr>
              <a:xfrm flipH="1" rot="-10524981">
                <a:off x="1310" y="3767"/>
                <a:ext cx="581" cy="147"/>
              </a:xfrm>
              <a:prstGeom prst="straightConnector1">
                <a:avLst/>
              </a:prstGeom>
              <a:noFill/>
              <a:ln cap="flat" cmpd="sng" w="9525">
                <a:solidFill>
                  <a:schemeClr val="dk1"/>
                </a:solidFill>
                <a:prstDash val="solid"/>
                <a:round/>
                <a:headEnd len="med" w="med" type="none"/>
                <a:tailEnd len="med" w="med" type="none"/>
              </a:ln>
            </p:spPr>
          </p:cxnSp>
          <p:cxnSp>
            <p:nvCxnSpPr>
              <p:cNvPr id="234" name="Google Shape;234;p20"/>
              <p:cNvCxnSpPr/>
              <p:nvPr/>
            </p:nvCxnSpPr>
            <p:spPr>
              <a:xfrm rot="275019">
                <a:off x="1330" y="3599"/>
                <a:ext cx="581" cy="90"/>
              </a:xfrm>
              <a:prstGeom prst="straightConnector1">
                <a:avLst/>
              </a:prstGeom>
              <a:noFill/>
              <a:ln cap="flat" cmpd="sng" w="9525">
                <a:solidFill>
                  <a:schemeClr val="dk1"/>
                </a:solidFill>
                <a:prstDash val="solid"/>
                <a:round/>
                <a:headEnd len="med" w="med" type="none"/>
                <a:tailEnd len="med" w="med" type="none"/>
              </a:ln>
            </p:spPr>
          </p:cxnSp>
          <p:sp>
            <p:nvSpPr>
              <p:cNvPr id="235" name="Google Shape;235;p20"/>
              <p:cNvSpPr/>
              <p:nvPr/>
            </p:nvSpPr>
            <p:spPr>
              <a:xfrm rot="-10524981">
                <a:off x="1902" y="3707"/>
                <a:ext cx="16" cy="79"/>
              </a:xfrm>
              <a:custGeom>
                <a:rect b="b" l="l" r="r" t="t"/>
                <a:pathLst>
                  <a:path extrusionOk="0" h="336" w="56">
                    <a:moveTo>
                      <a:pt x="56" y="0"/>
                    </a:moveTo>
                    <a:cubicBezTo>
                      <a:pt x="36" y="8"/>
                      <a:pt x="16" y="16"/>
                      <a:pt x="8" y="48"/>
                    </a:cubicBezTo>
                    <a:cubicBezTo>
                      <a:pt x="0" y="80"/>
                      <a:pt x="8" y="152"/>
                      <a:pt x="8" y="192"/>
                    </a:cubicBezTo>
                    <a:cubicBezTo>
                      <a:pt x="8" y="232"/>
                      <a:pt x="0" y="264"/>
                      <a:pt x="8" y="288"/>
                    </a:cubicBezTo>
                    <a:cubicBezTo>
                      <a:pt x="16" y="312"/>
                      <a:pt x="48" y="328"/>
                      <a:pt x="56" y="3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36" name="Google Shape;236;p20"/>
              <p:cNvSpPr/>
              <p:nvPr/>
            </p:nvSpPr>
            <p:spPr>
              <a:xfrm rot="-10524981">
                <a:off x="1929" y="3712"/>
                <a:ext cx="111" cy="79"/>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37" name="Google Shape;237;p20"/>
              <p:cNvSpPr/>
              <p:nvPr/>
            </p:nvSpPr>
            <p:spPr>
              <a:xfrm rot="-10524981">
                <a:off x="1223" y="3858"/>
                <a:ext cx="14" cy="11"/>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38" name="Google Shape;238;p20"/>
              <p:cNvSpPr/>
              <p:nvPr/>
            </p:nvSpPr>
            <p:spPr>
              <a:xfrm rot="275019">
                <a:off x="1176" y="3786"/>
                <a:ext cx="13" cy="12"/>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39" name="Google Shape;239;p20"/>
              <p:cNvSpPr/>
              <p:nvPr/>
            </p:nvSpPr>
            <p:spPr>
              <a:xfrm rot="-10524981">
                <a:off x="1187" y="3674"/>
                <a:ext cx="14" cy="11"/>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40" name="Google Shape;240;p20"/>
              <p:cNvSpPr/>
              <p:nvPr/>
            </p:nvSpPr>
            <p:spPr>
              <a:xfrm rot="-10524981">
                <a:off x="1250" y="3600"/>
                <a:ext cx="14" cy="11"/>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41" name="Google Shape;241;p20"/>
              <p:cNvSpPr/>
              <p:nvPr/>
            </p:nvSpPr>
            <p:spPr>
              <a:xfrm rot="-10371034">
                <a:off x="2903" y="3668"/>
                <a:ext cx="319" cy="89"/>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42" name="Google Shape;242;p20"/>
              <p:cNvSpPr/>
              <p:nvPr/>
            </p:nvSpPr>
            <p:spPr>
              <a:xfrm rot="-10371034">
                <a:off x="2876" y="3686"/>
                <a:ext cx="319" cy="88"/>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43" name="Google Shape;243;p20"/>
              <p:cNvSpPr/>
              <p:nvPr/>
            </p:nvSpPr>
            <p:spPr>
              <a:xfrm rot="-6824971">
                <a:off x="2771" y="3694"/>
                <a:ext cx="57" cy="141"/>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44" name="Google Shape;244;p20"/>
              <p:cNvSpPr/>
              <p:nvPr/>
            </p:nvSpPr>
            <p:spPr>
              <a:xfrm rot="281406">
                <a:off x="2031" y="3816"/>
                <a:ext cx="1324" cy="2"/>
              </a:xfrm>
              <a:custGeom>
                <a:rect b="b" l="l" r="r" t="t"/>
                <a:pathLst>
                  <a:path extrusionOk="0" h="3" w="2589">
                    <a:moveTo>
                      <a:pt x="2589" y="3"/>
                    </a:moveTo>
                    <a:lnTo>
                      <a:pt x="0" y="0"/>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45" name="Google Shape;245;p20"/>
              <p:cNvSpPr/>
              <p:nvPr/>
            </p:nvSpPr>
            <p:spPr>
              <a:xfrm rot="281406">
                <a:off x="2035" y="3778"/>
                <a:ext cx="1319" cy="2"/>
              </a:xfrm>
              <a:custGeom>
                <a:rect b="b" l="l" r="r" t="t"/>
                <a:pathLst>
                  <a:path extrusionOk="0" h="3" w="2580">
                    <a:moveTo>
                      <a:pt x="2580" y="0"/>
                    </a:moveTo>
                    <a:lnTo>
                      <a:pt x="0" y="3"/>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46" name="Google Shape;246;p20"/>
              <p:cNvSpPr/>
              <p:nvPr/>
            </p:nvSpPr>
            <p:spPr>
              <a:xfrm rot="281406">
                <a:off x="2077" y="3788"/>
                <a:ext cx="319" cy="95"/>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47" name="Google Shape;247;p20"/>
              <p:cNvSpPr/>
              <p:nvPr/>
            </p:nvSpPr>
            <p:spPr>
              <a:xfrm rot="-1556720">
                <a:off x="2055" y="3679"/>
                <a:ext cx="74" cy="95"/>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48" name="Google Shape;248;p20"/>
              <p:cNvSpPr/>
              <p:nvPr/>
            </p:nvSpPr>
            <p:spPr>
              <a:xfrm rot="-527382">
                <a:off x="2153" y="3708"/>
                <a:ext cx="68" cy="152"/>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49" name="Google Shape;249;p20"/>
              <p:cNvSpPr/>
              <p:nvPr/>
            </p:nvSpPr>
            <p:spPr>
              <a:xfrm rot="-373029">
                <a:off x="2227" y="3713"/>
                <a:ext cx="74" cy="152"/>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50" name="Google Shape;250;p20"/>
              <p:cNvSpPr/>
              <p:nvPr/>
            </p:nvSpPr>
            <p:spPr>
              <a:xfrm rot="-431914">
                <a:off x="2300" y="3718"/>
                <a:ext cx="68" cy="156"/>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51" name="Google Shape;251;p20"/>
              <p:cNvSpPr/>
              <p:nvPr/>
            </p:nvSpPr>
            <p:spPr>
              <a:xfrm rot="281406">
                <a:off x="2036" y="3739"/>
                <a:ext cx="74" cy="31"/>
              </a:xfrm>
              <a:custGeom>
                <a:rect b="b" l="l" r="r" t="t"/>
                <a:pathLst>
                  <a:path extrusionOk="0" h="78" w="144">
                    <a:moveTo>
                      <a:pt x="0" y="0"/>
                    </a:moveTo>
                    <a:lnTo>
                      <a:pt x="144" y="0"/>
                    </a:lnTo>
                    <a:cubicBezTo>
                      <a:pt x="137" y="1"/>
                      <a:pt x="130" y="2"/>
                      <a:pt x="123" y="3"/>
                    </a:cubicBezTo>
                    <a:cubicBezTo>
                      <a:pt x="120" y="4"/>
                      <a:pt x="111" y="6"/>
                      <a:pt x="114" y="6"/>
                    </a:cubicBezTo>
                    <a:cubicBezTo>
                      <a:pt x="117" y="6"/>
                      <a:pt x="119" y="5"/>
                      <a:pt x="122" y="5"/>
                    </a:cubicBezTo>
                    <a:cubicBezTo>
                      <a:pt x="121" y="6"/>
                      <a:pt x="114" y="12"/>
                      <a:pt x="114" y="12"/>
                    </a:cubicBezTo>
                    <a:cubicBezTo>
                      <a:pt x="110" y="18"/>
                      <a:pt x="106" y="28"/>
                      <a:pt x="102" y="35"/>
                    </a:cubicBezTo>
                    <a:cubicBezTo>
                      <a:pt x="101" y="42"/>
                      <a:pt x="99" y="50"/>
                      <a:pt x="96" y="57"/>
                    </a:cubicBezTo>
                    <a:cubicBezTo>
                      <a:pt x="93" y="76"/>
                      <a:pt x="93" y="69"/>
                      <a:pt x="93" y="78"/>
                    </a:cubicBezTo>
                    <a:lnTo>
                      <a:pt x="48" y="48"/>
                    </a:lnTo>
                    <a:lnTo>
                      <a:pt x="0"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252" name="Google Shape;252;p20"/>
              <p:cNvCxnSpPr/>
              <p:nvPr/>
            </p:nvCxnSpPr>
            <p:spPr>
              <a:xfrm rot="-10518594">
                <a:off x="2037" y="3740"/>
                <a:ext cx="99" cy="0"/>
              </a:xfrm>
              <a:prstGeom prst="straightConnector1">
                <a:avLst/>
              </a:prstGeom>
              <a:noFill/>
              <a:ln cap="flat" cmpd="sng" w="9525">
                <a:solidFill>
                  <a:schemeClr val="dk1"/>
                </a:solidFill>
                <a:prstDash val="solid"/>
                <a:round/>
                <a:headEnd len="med" w="med" type="none"/>
                <a:tailEnd len="med" w="med" type="none"/>
              </a:ln>
            </p:spPr>
          </p:cxnSp>
          <p:sp>
            <p:nvSpPr>
              <p:cNvPr id="253" name="Google Shape;253;p20"/>
              <p:cNvSpPr/>
              <p:nvPr/>
            </p:nvSpPr>
            <p:spPr>
              <a:xfrm rot="-564353">
                <a:off x="2079" y="3704"/>
                <a:ext cx="74" cy="152"/>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54" name="Google Shape;254;p20"/>
              <p:cNvSpPr/>
              <p:nvPr/>
            </p:nvSpPr>
            <p:spPr>
              <a:xfrm rot="-10371034">
                <a:off x="2850" y="3703"/>
                <a:ext cx="319" cy="89"/>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55" name="Google Shape;255;p20"/>
              <p:cNvSpPr/>
              <p:nvPr/>
            </p:nvSpPr>
            <p:spPr>
              <a:xfrm rot="-9450242">
                <a:off x="2972" y="3721"/>
                <a:ext cx="68" cy="153"/>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56" name="Google Shape;256;p20"/>
              <p:cNvSpPr/>
              <p:nvPr/>
            </p:nvSpPr>
            <p:spPr>
              <a:xfrm rot="-9588882">
                <a:off x="2892" y="3719"/>
                <a:ext cx="74" cy="150"/>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57" name="Google Shape;257;p20"/>
              <p:cNvSpPr/>
              <p:nvPr/>
            </p:nvSpPr>
            <p:spPr>
              <a:xfrm rot="-9513383">
                <a:off x="2820" y="3713"/>
                <a:ext cx="69" cy="151"/>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58" name="Google Shape;258;p20"/>
              <p:cNvSpPr/>
              <p:nvPr/>
            </p:nvSpPr>
            <p:spPr>
              <a:xfrm rot="-10733674">
                <a:off x="3089" y="3806"/>
                <a:ext cx="73" cy="29"/>
              </a:xfrm>
              <a:custGeom>
                <a:rect b="b" l="l" r="r" t="t"/>
                <a:pathLst>
                  <a:path extrusionOk="0" h="78" w="144">
                    <a:moveTo>
                      <a:pt x="0" y="0"/>
                    </a:moveTo>
                    <a:lnTo>
                      <a:pt x="144" y="0"/>
                    </a:lnTo>
                    <a:cubicBezTo>
                      <a:pt x="137" y="1"/>
                      <a:pt x="130" y="2"/>
                      <a:pt x="123" y="3"/>
                    </a:cubicBezTo>
                    <a:cubicBezTo>
                      <a:pt x="120" y="4"/>
                      <a:pt x="111" y="6"/>
                      <a:pt x="114" y="6"/>
                    </a:cubicBezTo>
                    <a:cubicBezTo>
                      <a:pt x="117" y="6"/>
                      <a:pt x="119" y="5"/>
                      <a:pt x="122" y="5"/>
                    </a:cubicBezTo>
                    <a:cubicBezTo>
                      <a:pt x="121" y="6"/>
                      <a:pt x="114" y="12"/>
                      <a:pt x="114" y="12"/>
                    </a:cubicBezTo>
                    <a:cubicBezTo>
                      <a:pt x="110" y="18"/>
                      <a:pt x="106" y="28"/>
                      <a:pt x="102" y="35"/>
                    </a:cubicBezTo>
                    <a:cubicBezTo>
                      <a:pt x="101" y="42"/>
                      <a:pt x="99" y="50"/>
                      <a:pt x="96" y="57"/>
                    </a:cubicBezTo>
                    <a:cubicBezTo>
                      <a:pt x="93" y="76"/>
                      <a:pt x="93" y="69"/>
                      <a:pt x="93" y="78"/>
                    </a:cubicBezTo>
                    <a:lnTo>
                      <a:pt x="48" y="48"/>
                    </a:lnTo>
                    <a:lnTo>
                      <a:pt x="0"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59" name="Google Shape;259;p20"/>
              <p:cNvSpPr/>
              <p:nvPr/>
            </p:nvSpPr>
            <p:spPr>
              <a:xfrm rot="-9184962">
                <a:off x="3038" y="3721"/>
                <a:ext cx="74" cy="157"/>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60" name="Google Shape;260;p20"/>
              <p:cNvSpPr/>
              <p:nvPr/>
            </p:nvSpPr>
            <p:spPr>
              <a:xfrm rot="281406">
                <a:off x="2697" y="3782"/>
                <a:ext cx="123" cy="19"/>
              </a:xfrm>
              <a:prstGeom prst="rect">
                <a:avLst/>
              </a:prstGeom>
              <a:solidFill>
                <a:srgbClr val="0000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261" name="Google Shape;261;p20"/>
              <p:cNvCxnSpPr/>
              <p:nvPr/>
            </p:nvCxnSpPr>
            <p:spPr>
              <a:xfrm rot="281406">
                <a:off x="2698" y="3782"/>
                <a:ext cx="123" cy="0"/>
              </a:xfrm>
              <a:prstGeom prst="straightConnector1">
                <a:avLst/>
              </a:prstGeom>
              <a:noFill/>
              <a:ln cap="flat" cmpd="sng" w="9525">
                <a:solidFill>
                  <a:schemeClr val="dk1"/>
                </a:solidFill>
                <a:prstDash val="solid"/>
                <a:round/>
                <a:headEnd len="med" w="med" type="none"/>
                <a:tailEnd len="med" w="med" type="none"/>
              </a:ln>
            </p:spPr>
          </p:cxnSp>
          <p:sp>
            <p:nvSpPr>
              <p:cNvPr id="262" name="Google Shape;262;p20"/>
              <p:cNvSpPr/>
              <p:nvPr/>
            </p:nvSpPr>
            <p:spPr>
              <a:xfrm rot="281406">
                <a:off x="2812" y="3786"/>
                <a:ext cx="56" cy="25"/>
              </a:xfrm>
              <a:custGeom>
                <a:rect b="b" l="l" r="r" t="t"/>
                <a:pathLst>
                  <a:path extrusionOk="0" h="61" w="111">
                    <a:moveTo>
                      <a:pt x="11" y="1"/>
                    </a:moveTo>
                    <a:cubicBezTo>
                      <a:pt x="9" y="10"/>
                      <a:pt x="7" y="18"/>
                      <a:pt x="3" y="27"/>
                    </a:cubicBezTo>
                    <a:cubicBezTo>
                      <a:pt x="0" y="42"/>
                      <a:pt x="0" y="38"/>
                      <a:pt x="0" y="61"/>
                    </a:cubicBezTo>
                    <a:lnTo>
                      <a:pt x="111" y="52"/>
                    </a:lnTo>
                    <a:lnTo>
                      <a:pt x="111" y="4"/>
                    </a:lnTo>
                    <a:cubicBezTo>
                      <a:pt x="110" y="15"/>
                      <a:pt x="110" y="26"/>
                      <a:pt x="108" y="37"/>
                    </a:cubicBezTo>
                    <a:cubicBezTo>
                      <a:pt x="107" y="42"/>
                      <a:pt x="109" y="26"/>
                      <a:pt x="107" y="22"/>
                    </a:cubicBezTo>
                    <a:cubicBezTo>
                      <a:pt x="106" y="20"/>
                      <a:pt x="103" y="23"/>
                      <a:pt x="101" y="24"/>
                    </a:cubicBezTo>
                    <a:cubicBezTo>
                      <a:pt x="77" y="22"/>
                      <a:pt x="60" y="16"/>
                      <a:pt x="36" y="15"/>
                    </a:cubicBezTo>
                    <a:cubicBezTo>
                      <a:pt x="27" y="13"/>
                      <a:pt x="18" y="13"/>
                      <a:pt x="9" y="10"/>
                    </a:cubicBezTo>
                    <a:cubicBezTo>
                      <a:pt x="8" y="10"/>
                      <a:pt x="3" y="1"/>
                      <a:pt x="3" y="1"/>
                    </a:cubicBezTo>
                    <a:cubicBezTo>
                      <a:pt x="5" y="0"/>
                      <a:pt x="27" y="9"/>
                      <a:pt x="11" y="1"/>
                    </a:cubicBez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63" name="Google Shape;263;p20"/>
              <p:cNvSpPr/>
              <p:nvPr/>
            </p:nvSpPr>
            <p:spPr>
              <a:xfrm rot="281406">
                <a:off x="2812" y="3786"/>
                <a:ext cx="7" cy="24"/>
              </a:xfrm>
              <a:custGeom>
                <a:rect b="b" l="l" r="r" t="t"/>
                <a:pathLst>
                  <a:path extrusionOk="0" h="60" w="14">
                    <a:moveTo>
                      <a:pt x="14" y="0"/>
                    </a:moveTo>
                    <a:cubicBezTo>
                      <a:pt x="12" y="5"/>
                      <a:pt x="4" y="19"/>
                      <a:pt x="2" y="29"/>
                    </a:cubicBezTo>
                    <a:cubicBezTo>
                      <a:pt x="0" y="39"/>
                      <a:pt x="1" y="54"/>
                      <a:pt x="1" y="60"/>
                    </a:cubicBezTo>
                  </a:path>
                </a:pathLst>
              </a:custGeom>
              <a:solidFill>
                <a:srgbClr val="000099"/>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64" name="Google Shape;264;p20"/>
              <p:cNvSpPr/>
              <p:nvPr/>
            </p:nvSpPr>
            <p:spPr>
              <a:xfrm>
                <a:off x="2950" y="3592"/>
                <a:ext cx="50" cy="98"/>
              </a:xfrm>
              <a:custGeom>
                <a:rect b="b" l="l" r="r" t="t"/>
                <a:pathLst>
                  <a:path extrusionOk="0" h="98" w="50">
                    <a:moveTo>
                      <a:pt x="0" y="0"/>
                    </a:moveTo>
                    <a:lnTo>
                      <a:pt x="50" y="98"/>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65" name="Google Shape;265;p20"/>
              <p:cNvSpPr/>
              <p:nvPr/>
            </p:nvSpPr>
            <p:spPr>
              <a:xfrm>
                <a:off x="3084" y="3528"/>
                <a:ext cx="84" cy="168"/>
              </a:xfrm>
              <a:custGeom>
                <a:rect b="b" l="l" r="r" t="t"/>
                <a:pathLst>
                  <a:path extrusionOk="0" h="168" w="84">
                    <a:moveTo>
                      <a:pt x="0" y="0"/>
                    </a:moveTo>
                    <a:lnTo>
                      <a:pt x="84" y="168"/>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66" name="Google Shape;266;p20"/>
              <p:cNvSpPr/>
              <p:nvPr/>
            </p:nvSpPr>
            <p:spPr>
              <a:xfrm>
                <a:off x="2160" y="3580"/>
                <a:ext cx="1" cy="164"/>
              </a:xfrm>
              <a:custGeom>
                <a:rect b="b" l="l" r="r" t="t"/>
                <a:pathLst>
                  <a:path extrusionOk="0" h="164" w="1">
                    <a:moveTo>
                      <a:pt x="0" y="0"/>
                    </a:moveTo>
                    <a:lnTo>
                      <a:pt x="1" y="164"/>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67" name="Google Shape;267;p20"/>
              <p:cNvSpPr/>
              <p:nvPr/>
            </p:nvSpPr>
            <p:spPr>
              <a:xfrm>
                <a:off x="2302" y="3622"/>
                <a:ext cx="3" cy="170"/>
              </a:xfrm>
              <a:custGeom>
                <a:rect b="b" l="l" r="r" t="t"/>
                <a:pathLst>
                  <a:path extrusionOk="0" h="170" w="3">
                    <a:moveTo>
                      <a:pt x="0" y="0"/>
                    </a:moveTo>
                    <a:lnTo>
                      <a:pt x="3" y="170"/>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grpSp>
        <p:sp>
          <p:nvSpPr>
            <p:cNvPr id="268" name="Google Shape;268;p20"/>
            <p:cNvSpPr txBox="1"/>
            <p:nvPr/>
          </p:nvSpPr>
          <p:spPr>
            <a:xfrm rot="-5400000">
              <a:off x="3153" y="1886"/>
              <a:ext cx="35" cy="2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grpSp>
      <p:grpSp>
        <p:nvGrpSpPr>
          <p:cNvPr id="269" name="Google Shape;269;p20"/>
          <p:cNvGrpSpPr/>
          <p:nvPr/>
        </p:nvGrpSpPr>
        <p:grpSpPr>
          <a:xfrm rot="1456660">
            <a:off x="7444559" y="10214129"/>
            <a:ext cx="713707" cy="1174152"/>
            <a:chOff x="2976" y="1605"/>
            <a:chExt cx="435" cy="440"/>
          </a:xfrm>
        </p:grpSpPr>
        <p:grpSp>
          <p:nvGrpSpPr>
            <p:cNvPr id="270" name="Google Shape;270;p20"/>
            <p:cNvGrpSpPr/>
            <p:nvPr/>
          </p:nvGrpSpPr>
          <p:grpSpPr>
            <a:xfrm rot="-8027235">
              <a:off x="3001" y="1708"/>
              <a:ext cx="384" cy="234"/>
              <a:chOff x="1138" y="3024"/>
              <a:chExt cx="2215" cy="938"/>
            </a:xfrm>
          </p:grpSpPr>
          <p:sp>
            <p:nvSpPr>
              <p:cNvPr id="271" name="Google Shape;271;p20"/>
              <p:cNvSpPr/>
              <p:nvPr/>
            </p:nvSpPr>
            <p:spPr>
              <a:xfrm>
                <a:off x="2160" y="3504"/>
                <a:ext cx="144" cy="336"/>
              </a:xfrm>
              <a:prstGeom prst="rect">
                <a:avLst/>
              </a:prstGeom>
              <a:solidFill>
                <a:srgbClr val="0000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72" name="Google Shape;272;p20"/>
              <p:cNvSpPr/>
              <p:nvPr/>
            </p:nvSpPr>
            <p:spPr>
              <a:xfrm rot="-1629652">
                <a:off x="2976" y="3504"/>
                <a:ext cx="144" cy="240"/>
              </a:xfrm>
              <a:prstGeom prst="rect">
                <a:avLst/>
              </a:prstGeom>
              <a:solidFill>
                <a:srgbClr val="0000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73" name="Google Shape;273;p20"/>
              <p:cNvSpPr/>
              <p:nvPr/>
            </p:nvSpPr>
            <p:spPr>
              <a:xfrm>
                <a:off x="1920" y="3024"/>
                <a:ext cx="1296" cy="624"/>
              </a:xfrm>
              <a:prstGeom prst="ellipse">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0"/>
              <p:cNvSpPr txBox="1"/>
              <p:nvPr/>
            </p:nvSpPr>
            <p:spPr>
              <a:xfrm rot="5400000">
                <a:off x="2327" y="2854"/>
                <a:ext cx="441" cy="91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Libre Franklin"/>
                  <a:ea typeface="Libre Franklin"/>
                  <a:cs typeface="Libre Franklin"/>
                  <a:sym typeface="Libre Franklin"/>
                </a:endParaRPr>
              </a:p>
            </p:txBody>
          </p:sp>
          <p:sp>
            <p:nvSpPr>
              <p:cNvPr id="275" name="Google Shape;275;p20"/>
              <p:cNvSpPr/>
              <p:nvPr/>
            </p:nvSpPr>
            <p:spPr>
              <a:xfrm>
                <a:off x="2352" y="3264"/>
                <a:ext cx="384" cy="480"/>
              </a:xfrm>
              <a:prstGeom prst="ellipse">
                <a:avLst/>
              </a:prstGeom>
              <a:solidFill>
                <a:srgbClr val="3366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0"/>
              <p:cNvSpPr txBox="1"/>
              <p:nvPr/>
            </p:nvSpPr>
            <p:spPr>
              <a:xfrm rot="5400000">
                <a:off x="2372" y="3354"/>
                <a:ext cx="339" cy="27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Libre Franklin"/>
                  <a:ea typeface="Libre Franklin"/>
                  <a:cs typeface="Libre Franklin"/>
                  <a:sym typeface="Libre Franklin"/>
                </a:endParaRPr>
              </a:p>
            </p:txBody>
          </p:sp>
          <p:sp>
            <p:nvSpPr>
              <p:cNvPr id="277" name="Google Shape;277;p20"/>
              <p:cNvSpPr/>
              <p:nvPr/>
            </p:nvSpPr>
            <p:spPr>
              <a:xfrm rot="281406">
                <a:off x="2131" y="3808"/>
                <a:ext cx="319" cy="95"/>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pic>
            <p:nvPicPr>
              <p:cNvPr descr="STXlogo" id="278" name="Google Shape;278;p20"/>
              <p:cNvPicPr preferRelativeResize="0"/>
              <p:nvPr/>
            </p:nvPicPr>
            <p:blipFill rotWithShape="1">
              <a:blip r:embed="rId3">
                <a:alphaModFix/>
              </a:blip>
              <a:srcRect b="0" l="0" r="0" t="0"/>
              <a:stretch/>
            </p:blipFill>
            <p:spPr>
              <a:xfrm>
                <a:off x="1959" y="3732"/>
                <a:ext cx="73" cy="38"/>
              </a:xfrm>
              <a:prstGeom prst="rect">
                <a:avLst/>
              </a:prstGeom>
              <a:noFill/>
              <a:ln>
                <a:noFill/>
              </a:ln>
            </p:spPr>
          </p:pic>
          <p:cxnSp>
            <p:nvCxnSpPr>
              <p:cNvPr id="279" name="Google Shape;279;p20"/>
              <p:cNvCxnSpPr/>
              <p:nvPr/>
            </p:nvCxnSpPr>
            <p:spPr>
              <a:xfrm flipH="1" rot="275019">
                <a:off x="1267" y="3778"/>
                <a:ext cx="650" cy="158"/>
              </a:xfrm>
              <a:prstGeom prst="straightConnector1">
                <a:avLst/>
              </a:prstGeom>
              <a:noFill/>
              <a:ln cap="flat" cmpd="sng" w="9525">
                <a:solidFill>
                  <a:schemeClr val="dk1"/>
                </a:solidFill>
                <a:prstDash val="solid"/>
                <a:round/>
                <a:headEnd len="med" w="med" type="none"/>
                <a:tailEnd len="med" w="med" type="none"/>
              </a:ln>
            </p:spPr>
          </p:cxnSp>
          <p:cxnSp>
            <p:nvCxnSpPr>
              <p:cNvPr id="280" name="Google Shape;280;p20"/>
              <p:cNvCxnSpPr/>
              <p:nvPr/>
            </p:nvCxnSpPr>
            <p:spPr>
              <a:xfrm rot="-10524981">
                <a:off x="1291" y="3576"/>
                <a:ext cx="650" cy="101"/>
              </a:xfrm>
              <a:prstGeom prst="straightConnector1">
                <a:avLst/>
              </a:prstGeom>
              <a:noFill/>
              <a:ln cap="flat" cmpd="sng" w="9525">
                <a:solidFill>
                  <a:schemeClr val="dk1"/>
                </a:solidFill>
                <a:prstDash val="solid"/>
                <a:round/>
                <a:headEnd len="med" w="med" type="none"/>
                <a:tailEnd len="med" w="med" type="none"/>
              </a:ln>
            </p:spPr>
          </p:cxnSp>
          <p:cxnSp>
            <p:nvCxnSpPr>
              <p:cNvPr id="281" name="Google Shape;281;p20"/>
              <p:cNvCxnSpPr/>
              <p:nvPr/>
            </p:nvCxnSpPr>
            <p:spPr>
              <a:xfrm rot="10800000">
                <a:off x="1930" y="3697"/>
                <a:ext cx="0" cy="102"/>
              </a:xfrm>
              <a:prstGeom prst="straightConnector1">
                <a:avLst/>
              </a:prstGeom>
              <a:noFill/>
              <a:ln cap="flat" cmpd="sng" w="9525">
                <a:solidFill>
                  <a:schemeClr val="dk1"/>
                </a:solidFill>
                <a:prstDash val="solid"/>
                <a:round/>
                <a:headEnd len="med" w="med" type="none"/>
                <a:tailEnd len="med" w="med" type="none"/>
              </a:ln>
            </p:spPr>
          </p:cxnSp>
          <p:sp>
            <p:nvSpPr>
              <p:cNvPr id="282" name="Google Shape;282;p20"/>
              <p:cNvSpPr/>
              <p:nvPr/>
            </p:nvSpPr>
            <p:spPr>
              <a:xfrm rot="-10524981">
                <a:off x="1152" y="3552"/>
                <a:ext cx="127" cy="361"/>
              </a:xfrm>
              <a:custGeom>
                <a:rect b="b" l="l" r="r" t="t"/>
                <a:pathLst>
                  <a:path extrusionOk="0" h="1536" w="440">
                    <a:moveTo>
                      <a:pt x="0" y="0"/>
                    </a:moveTo>
                    <a:cubicBezTo>
                      <a:pt x="108" y="84"/>
                      <a:pt x="216" y="168"/>
                      <a:pt x="288" y="288"/>
                    </a:cubicBezTo>
                    <a:cubicBezTo>
                      <a:pt x="360" y="408"/>
                      <a:pt x="424" y="576"/>
                      <a:pt x="432" y="720"/>
                    </a:cubicBezTo>
                    <a:cubicBezTo>
                      <a:pt x="440" y="864"/>
                      <a:pt x="408" y="1016"/>
                      <a:pt x="336" y="1152"/>
                    </a:cubicBezTo>
                    <a:cubicBezTo>
                      <a:pt x="264" y="1288"/>
                      <a:pt x="132" y="1412"/>
                      <a:pt x="0" y="15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83" name="Google Shape;283;p20"/>
              <p:cNvSpPr/>
              <p:nvPr/>
            </p:nvSpPr>
            <p:spPr>
              <a:xfrm rot="-10524981">
                <a:off x="1193" y="3577"/>
                <a:ext cx="127" cy="316"/>
              </a:xfrm>
              <a:custGeom>
                <a:rect b="b" l="l" r="r" t="t"/>
                <a:pathLst>
                  <a:path extrusionOk="0" h="1536" w="440">
                    <a:moveTo>
                      <a:pt x="0" y="0"/>
                    </a:moveTo>
                    <a:cubicBezTo>
                      <a:pt x="108" y="84"/>
                      <a:pt x="216" y="168"/>
                      <a:pt x="288" y="288"/>
                    </a:cubicBezTo>
                    <a:cubicBezTo>
                      <a:pt x="360" y="408"/>
                      <a:pt x="424" y="576"/>
                      <a:pt x="432" y="720"/>
                    </a:cubicBezTo>
                    <a:cubicBezTo>
                      <a:pt x="440" y="864"/>
                      <a:pt x="408" y="1016"/>
                      <a:pt x="336" y="1152"/>
                    </a:cubicBezTo>
                    <a:cubicBezTo>
                      <a:pt x="264" y="1288"/>
                      <a:pt x="132" y="1412"/>
                      <a:pt x="0" y="15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284" name="Google Shape;284;p20"/>
              <p:cNvCxnSpPr/>
              <p:nvPr/>
            </p:nvCxnSpPr>
            <p:spPr>
              <a:xfrm flipH="1" rot="-10524981">
                <a:off x="1310" y="3767"/>
                <a:ext cx="581" cy="147"/>
              </a:xfrm>
              <a:prstGeom prst="straightConnector1">
                <a:avLst/>
              </a:prstGeom>
              <a:noFill/>
              <a:ln cap="flat" cmpd="sng" w="9525">
                <a:solidFill>
                  <a:schemeClr val="dk1"/>
                </a:solidFill>
                <a:prstDash val="solid"/>
                <a:round/>
                <a:headEnd len="med" w="med" type="none"/>
                <a:tailEnd len="med" w="med" type="none"/>
              </a:ln>
            </p:spPr>
          </p:cxnSp>
          <p:cxnSp>
            <p:nvCxnSpPr>
              <p:cNvPr id="285" name="Google Shape;285;p20"/>
              <p:cNvCxnSpPr/>
              <p:nvPr/>
            </p:nvCxnSpPr>
            <p:spPr>
              <a:xfrm rot="275019">
                <a:off x="1330" y="3599"/>
                <a:ext cx="581" cy="90"/>
              </a:xfrm>
              <a:prstGeom prst="straightConnector1">
                <a:avLst/>
              </a:prstGeom>
              <a:noFill/>
              <a:ln cap="flat" cmpd="sng" w="9525">
                <a:solidFill>
                  <a:schemeClr val="dk1"/>
                </a:solidFill>
                <a:prstDash val="solid"/>
                <a:round/>
                <a:headEnd len="med" w="med" type="none"/>
                <a:tailEnd len="med" w="med" type="none"/>
              </a:ln>
            </p:spPr>
          </p:cxnSp>
          <p:sp>
            <p:nvSpPr>
              <p:cNvPr id="286" name="Google Shape;286;p20"/>
              <p:cNvSpPr/>
              <p:nvPr/>
            </p:nvSpPr>
            <p:spPr>
              <a:xfrm rot="-10524981">
                <a:off x="1902" y="3707"/>
                <a:ext cx="16" cy="79"/>
              </a:xfrm>
              <a:custGeom>
                <a:rect b="b" l="l" r="r" t="t"/>
                <a:pathLst>
                  <a:path extrusionOk="0" h="336" w="56">
                    <a:moveTo>
                      <a:pt x="56" y="0"/>
                    </a:moveTo>
                    <a:cubicBezTo>
                      <a:pt x="36" y="8"/>
                      <a:pt x="16" y="16"/>
                      <a:pt x="8" y="48"/>
                    </a:cubicBezTo>
                    <a:cubicBezTo>
                      <a:pt x="0" y="80"/>
                      <a:pt x="8" y="152"/>
                      <a:pt x="8" y="192"/>
                    </a:cubicBezTo>
                    <a:cubicBezTo>
                      <a:pt x="8" y="232"/>
                      <a:pt x="0" y="264"/>
                      <a:pt x="8" y="288"/>
                    </a:cubicBezTo>
                    <a:cubicBezTo>
                      <a:pt x="16" y="312"/>
                      <a:pt x="48" y="328"/>
                      <a:pt x="56" y="3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87" name="Google Shape;287;p20"/>
              <p:cNvSpPr/>
              <p:nvPr/>
            </p:nvSpPr>
            <p:spPr>
              <a:xfrm rot="-10524981">
                <a:off x="1929" y="3712"/>
                <a:ext cx="111" cy="79"/>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88" name="Google Shape;288;p20"/>
              <p:cNvSpPr/>
              <p:nvPr/>
            </p:nvSpPr>
            <p:spPr>
              <a:xfrm rot="-10524981">
                <a:off x="1223" y="3858"/>
                <a:ext cx="14" cy="11"/>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89" name="Google Shape;289;p20"/>
              <p:cNvSpPr/>
              <p:nvPr/>
            </p:nvSpPr>
            <p:spPr>
              <a:xfrm rot="275019">
                <a:off x="1176" y="3786"/>
                <a:ext cx="13" cy="12"/>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90" name="Google Shape;290;p20"/>
              <p:cNvSpPr/>
              <p:nvPr/>
            </p:nvSpPr>
            <p:spPr>
              <a:xfrm rot="-10524981">
                <a:off x="1187" y="3674"/>
                <a:ext cx="14" cy="11"/>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91" name="Google Shape;291;p20"/>
              <p:cNvSpPr/>
              <p:nvPr/>
            </p:nvSpPr>
            <p:spPr>
              <a:xfrm rot="-10524981">
                <a:off x="1250" y="3600"/>
                <a:ext cx="14" cy="11"/>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92" name="Google Shape;292;p20"/>
              <p:cNvSpPr/>
              <p:nvPr/>
            </p:nvSpPr>
            <p:spPr>
              <a:xfrm rot="-10371034">
                <a:off x="2903" y="3668"/>
                <a:ext cx="319" cy="89"/>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93" name="Google Shape;293;p20"/>
              <p:cNvSpPr/>
              <p:nvPr/>
            </p:nvSpPr>
            <p:spPr>
              <a:xfrm rot="-10371034">
                <a:off x="2876" y="3686"/>
                <a:ext cx="319" cy="88"/>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94" name="Google Shape;294;p20"/>
              <p:cNvSpPr/>
              <p:nvPr/>
            </p:nvSpPr>
            <p:spPr>
              <a:xfrm rot="-6824971">
                <a:off x="2771" y="3694"/>
                <a:ext cx="57" cy="141"/>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95" name="Google Shape;295;p20"/>
              <p:cNvSpPr/>
              <p:nvPr/>
            </p:nvSpPr>
            <p:spPr>
              <a:xfrm rot="281406">
                <a:off x="2031" y="3816"/>
                <a:ext cx="1324" cy="2"/>
              </a:xfrm>
              <a:custGeom>
                <a:rect b="b" l="l" r="r" t="t"/>
                <a:pathLst>
                  <a:path extrusionOk="0" h="3" w="2589">
                    <a:moveTo>
                      <a:pt x="2589" y="3"/>
                    </a:moveTo>
                    <a:lnTo>
                      <a:pt x="0" y="0"/>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96" name="Google Shape;296;p20"/>
              <p:cNvSpPr/>
              <p:nvPr/>
            </p:nvSpPr>
            <p:spPr>
              <a:xfrm rot="281406">
                <a:off x="2035" y="3778"/>
                <a:ext cx="1319" cy="2"/>
              </a:xfrm>
              <a:custGeom>
                <a:rect b="b" l="l" r="r" t="t"/>
                <a:pathLst>
                  <a:path extrusionOk="0" h="3" w="2580">
                    <a:moveTo>
                      <a:pt x="2580" y="0"/>
                    </a:moveTo>
                    <a:lnTo>
                      <a:pt x="0" y="3"/>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97" name="Google Shape;297;p20"/>
              <p:cNvSpPr/>
              <p:nvPr/>
            </p:nvSpPr>
            <p:spPr>
              <a:xfrm rot="281406">
                <a:off x="2077" y="3788"/>
                <a:ext cx="319" cy="95"/>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98" name="Google Shape;298;p20"/>
              <p:cNvSpPr/>
              <p:nvPr/>
            </p:nvSpPr>
            <p:spPr>
              <a:xfrm rot="-1556720">
                <a:off x="2055" y="3679"/>
                <a:ext cx="74" cy="95"/>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99" name="Google Shape;299;p20"/>
              <p:cNvSpPr/>
              <p:nvPr/>
            </p:nvSpPr>
            <p:spPr>
              <a:xfrm rot="-527382">
                <a:off x="2153" y="3708"/>
                <a:ext cx="68" cy="152"/>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00" name="Google Shape;300;p20"/>
              <p:cNvSpPr/>
              <p:nvPr/>
            </p:nvSpPr>
            <p:spPr>
              <a:xfrm rot="-373029">
                <a:off x="2227" y="3713"/>
                <a:ext cx="74" cy="152"/>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01" name="Google Shape;301;p20"/>
              <p:cNvSpPr/>
              <p:nvPr/>
            </p:nvSpPr>
            <p:spPr>
              <a:xfrm rot="-431914">
                <a:off x="2300" y="3718"/>
                <a:ext cx="68" cy="156"/>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02" name="Google Shape;302;p20"/>
              <p:cNvSpPr/>
              <p:nvPr/>
            </p:nvSpPr>
            <p:spPr>
              <a:xfrm rot="281406">
                <a:off x="2036" y="3739"/>
                <a:ext cx="74" cy="31"/>
              </a:xfrm>
              <a:custGeom>
                <a:rect b="b" l="l" r="r" t="t"/>
                <a:pathLst>
                  <a:path extrusionOk="0" h="78" w="144">
                    <a:moveTo>
                      <a:pt x="0" y="0"/>
                    </a:moveTo>
                    <a:lnTo>
                      <a:pt x="144" y="0"/>
                    </a:lnTo>
                    <a:cubicBezTo>
                      <a:pt x="137" y="1"/>
                      <a:pt x="130" y="2"/>
                      <a:pt x="123" y="3"/>
                    </a:cubicBezTo>
                    <a:cubicBezTo>
                      <a:pt x="120" y="4"/>
                      <a:pt x="111" y="6"/>
                      <a:pt x="114" y="6"/>
                    </a:cubicBezTo>
                    <a:cubicBezTo>
                      <a:pt x="117" y="6"/>
                      <a:pt x="119" y="5"/>
                      <a:pt x="122" y="5"/>
                    </a:cubicBezTo>
                    <a:cubicBezTo>
                      <a:pt x="121" y="6"/>
                      <a:pt x="114" y="12"/>
                      <a:pt x="114" y="12"/>
                    </a:cubicBezTo>
                    <a:cubicBezTo>
                      <a:pt x="110" y="18"/>
                      <a:pt x="106" y="28"/>
                      <a:pt x="102" y="35"/>
                    </a:cubicBezTo>
                    <a:cubicBezTo>
                      <a:pt x="101" y="42"/>
                      <a:pt x="99" y="50"/>
                      <a:pt x="96" y="57"/>
                    </a:cubicBezTo>
                    <a:cubicBezTo>
                      <a:pt x="93" y="76"/>
                      <a:pt x="93" y="69"/>
                      <a:pt x="93" y="78"/>
                    </a:cubicBezTo>
                    <a:lnTo>
                      <a:pt x="48" y="48"/>
                    </a:lnTo>
                    <a:lnTo>
                      <a:pt x="0"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303" name="Google Shape;303;p20"/>
              <p:cNvCxnSpPr/>
              <p:nvPr/>
            </p:nvCxnSpPr>
            <p:spPr>
              <a:xfrm rot="-10518594">
                <a:off x="2037" y="3740"/>
                <a:ext cx="99" cy="0"/>
              </a:xfrm>
              <a:prstGeom prst="straightConnector1">
                <a:avLst/>
              </a:prstGeom>
              <a:noFill/>
              <a:ln cap="flat" cmpd="sng" w="9525">
                <a:solidFill>
                  <a:schemeClr val="dk1"/>
                </a:solidFill>
                <a:prstDash val="solid"/>
                <a:round/>
                <a:headEnd len="med" w="med" type="none"/>
                <a:tailEnd len="med" w="med" type="none"/>
              </a:ln>
            </p:spPr>
          </p:cxnSp>
          <p:sp>
            <p:nvSpPr>
              <p:cNvPr id="304" name="Google Shape;304;p20"/>
              <p:cNvSpPr/>
              <p:nvPr/>
            </p:nvSpPr>
            <p:spPr>
              <a:xfrm rot="-564353">
                <a:off x="2079" y="3704"/>
                <a:ext cx="74" cy="152"/>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05" name="Google Shape;305;p20"/>
              <p:cNvSpPr/>
              <p:nvPr/>
            </p:nvSpPr>
            <p:spPr>
              <a:xfrm rot="-10371034">
                <a:off x="2850" y="3703"/>
                <a:ext cx="319" cy="89"/>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06" name="Google Shape;306;p20"/>
              <p:cNvSpPr/>
              <p:nvPr/>
            </p:nvSpPr>
            <p:spPr>
              <a:xfrm rot="-9450242">
                <a:off x="2972" y="3721"/>
                <a:ext cx="68" cy="153"/>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07" name="Google Shape;307;p20"/>
              <p:cNvSpPr/>
              <p:nvPr/>
            </p:nvSpPr>
            <p:spPr>
              <a:xfrm rot="-9588882">
                <a:off x="2892" y="3719"/>
                <a:ext cx="74" cy="150"/>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08" name="Google Shape;308;p20"/>
              <p:cNvSpPr/>
              <p:nvPr/>
            </p:nvSpPr>
            <p:spPr>
              <a:xfrm rot="-9513383">
                <a:off x="2820" y="3713"/>
                <a:ext cx="69" cy="151"/>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09" name="Google Shape;309;p20"/>
              <p:cNvSpPr/>
              <p:nvPr/>
            </p:nvSpPr>
            <p:spPr>
              <a:xfrm rot="-10733674">
                <a:off x="3089" y="3806"/>
                <a:ext cx="73" cy="29"/>
              </a:xfrm>
              <a:custGeom>
                <a:rect b="b" l="l" r="r" t="t"/>
                <a:pathLst>
                  <a:path extrusionOk="0" h="78" w="144">
                    <a:moveTo>
                      <a:pt x="0" y="0"/>
                    </a:moveTo>
                    <a:lnTo>
                      <a:pt x="144" y="0"/>
                    </a:lnTo>
                    <a:cubicBezTo>
                      <a:pt x="137" y="1"/>
                      <a:pt x="130" y="2"/>
                      <a:pt x="123" y="3"/>
                    </a:cubicBezTo>
                    <a:cubicBezTo>
                      <a:pt x="120" y="4"/>
                      <a:pt x="111" y="6"/>
                      <a:pt x="114" y="6"/>
                    </a:cubicBezTo>
                    <a:cubicBezTo>
                      <a:pt x="117" y="6"/>
                      <a:pt x="119" y="5"/>
                      <a:pt x="122" y="5"/>
                    </a:cubicBezTo>
                    <a:cubicBezTo>
                      <a:pt x="121" y="6"/>
                      <a:pt x="114" y="12"/>
                      <a:pt x="114" y="12"/>
                    </a:cubicBezTo>
                    <a:cubicBezTo>
                      <a:pt x="110" y="18"/>
                      <a:pt x="106" y="28"/>
                      <a:pt x="102" y="35"/>
                    </a:cubicBezTo>
                    <a:cubicBezTo>
                      <a:pt x="101" y="42"/>
                      <a:pt x="99" y="50"/>
                      <a:pt x="96" y="57"/>
                    </a:cubicBezTo>
                    <a:cubicBezTo>
                      <a:pt x="93" y="76"/>
                      <a:pt x="93" y="69"/>
                      <a:pt x="93" y="78"/>
                    </a:cubicBezTo>
                    <a:lnTo>
                      <a:pt x="48" y="48"/>
                    </a:lnTo>
                    <a:lnTo>
                      <a:pt x="0"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10" name="Google Shape;310;p20"/>
              <p:cNvSpPr/>
              <p:nvPr/>
            </p:nvSpPr>
            <p:spPr>
              <a:xfrm rot="-9184962">
                <a:off x="3038" y="3721"/>
                <a:ext cx="74" cy="157"/>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11" name="Google Shape;311;p20"/>
              <p:cNvSpPr/>
              <p:nvPr/>
            </p:nvSpPr>
            <p:spPr>
              <a:xfrm rot="281406">
                <a:off x="2697" y="3782"/>
                <a:ext cx="123" cy="19"/>
              </a:xfrm>
              <a:prstGeom prst="rect">
                <a:avLst/>
              </a:prstGeom>
              <a:solidFill>
                <a:srgbClr val="0000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312" name="Google Shape;312;p20"/>
              <p:cNvCxnSpPr/>
              <p:nvPr/>
            </p:nvCxnSpPr>
            <p:spPr>
              <a:xfrm rot="281406">
                <a:off x="2698" y="3782"/>
                <a:ext cx="123" cy="0"/>
              </a:xfrm>
              <a:prstGeom prst="straightConnector1">
                <a:avLst/>
              </a:prstGeom>
              <a:noFill/>
              <a:ln cap="flat" cmpd="sng" w="9525">
                <a:solidFill>
                  <a:schemeClr val="dk1"/>
                </a:solidFill>
                <a:prstDash val="solid"/>
                <a:round/>
                <a:headEnd len="med" w="med" type="none"/>
                <a:tailEnd len="med" w="med" type="none"/>
              </a:ln>
            </p:spPr>
          </p:cxnSp>
          <p:sp>
            <p:nvSpPr>
              <p:cNvPr id="313" name="Google Shape;313;p20"/>
              <p:cNvSpPr/>
              <p:nvPr/>
            </p:nvSpPr>
            <p:spPr>
              <a:xfrm rot="281406">
                <a:off x="2812" y="3786"/>
                <a:ext cx="56" cy="25"/>
              </a:xfrm>
              <a:custGeom>
                <a:rect b="b" l="l" r="r" t="t"/>
                <a:pathLst>
                  <a:path extrusionOk="0" h="61" w="111">
                    <a:moveTo>
                      <a:pt x="11" y="1"/>
                    </a:moveTo>
                    <a:cubicBezTo>
                      <a:pt x="9" y="10"/>
                      <a:pt x="7" y="18"/>
                      <a:pt x="3" y="27"/>
                    </a:cubicBezTo>
                    <a:cubicBezTo>
                      <a:pt x="0" y="42"/>
                      <a:pt x="0" y="38"/>
                      <a:pt x="0" y="61"/>
                    </a:cubicBezTo>
                    <a:lnTo>
                      <a:pt x="111" y="52"/>
                    </a:lnTo>
                    <a:lnTo>
                      <a:pt x="111" y="4"/>
                    </a:lnTo>
                    <a:cubicBezTo>
                      <a:pt x="110" y="15"/>
                      <a:pt x="110" y="26"/>
                      <a:pt x="108" y="37"/>
                    </a:cubicBezTo>
                    <a:cubicBezTo>
                      <a:pt x="107" y="42"/>
                      <a:pt x="109" y="26"/>
                      <a:pt x="107" y="22"/>
                    </a:cubicBezTo>
                    <a:cubicBezTo>
                      <a:pt x="106" y="20"/>
                      <a:pt x="103" y="23"/>
                      <a:pt x="101" y="24"/>
                    </a:cubicBezTo>
                    <a:cubicBezTo>
                      <a:pt x="77" y="22"/>
                      <a:pt x="60" y="16"/>
                      <a:pt x="36" y="15"/>
                    </a:cubicBezTo>
                    <a:cubicBezTo>
                      <a:pt x="27" y="13"/>
                      <a:pt x="18" y="13"/>
                      <a:pt x="9" y="10"/>
                    </a:cubicBezTo>
                    <a:cubicBezTo>
                      <a:pt x="8" y="10"/>
                      <a:pt x="3" y="1"/>
                      <a:pt x="3" y="1"/>
                    </a:cubicBezTo>
                    <a:cubicBezTo>
                      <a:pt x="5" y="0"/>
                      <a:pt x="27" y="9"/>
                      <a:pt x="11" y="1"/>
                    </a:cubicBez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14" name="Google Shape;314;p20"/>
              <p:cNvSpPr/>
              <p:nvPr/>
            </p:nvSpPr>
            <p:spPr>
              <a:xfrm rot="281406">
                <a:off x="2812" y="3786"/>
                <a:ext cx="7" cy="24"/>
              </a:xfrm>
              <a:custGeom>
                <a:rect b="b" l="l" r="r" t="t"/>
                <a:pathLst>
                  <a:path extrusionOk="0" h="60" w="14">
                    <a:moveTo>
                      <a:pt x="14" y="0"/>
                    </a:moveTo>
                    <a:cubicBezTo>
                      <a:pt x="12" y="5"/>
                      <a:pt x="4" y="19"/>
                      <a:pt x="2" y="29"/>
                    </a:cubicBezTo>
                    <a:cubicBezTo>
                      <a:pt x="0" y="39"/>
                      <a:pt x="1" y="54"/>
                      <a:pt x="1" y="60"/>
                    </a:cubicBezTo>
                  </a:path>
                </a:pathLst>
              </a:custGeom>
              <a:solidFill>
                <a:srgbClr val="000099"/>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15" name="Google Shape;315;p20"/>
              <p:cNvSpPr/>
              <p:nvPr/>
            </p:nvSpPr>
            <p:spPr>
              <a:xfrm>
                <a:off x="2950" y="3592"/>
                <a:ext cx="50" cy="98"/>
              </a:xfrm>
              <a:custGeom>
                <a:rect b="b" l="l" r="r" t="t"/>
                <a:pathLst>
                  <a:path extrusionOk="0" h="98" w="50">
                    <a:moveTo>
                      <a:pt x="0" y="0"/>
                    </a:moveTo>
                    <a:lnTo>
                      <a:pt x="50" y="98"/>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16" name="Google Shape;316;p20"/>
              <p:cNvSpPr/>
              <p:nvPr/>
            </p:nvSpPr>
            <p:spPr>
              <a:xfrm>
                <a:off x="3084" y="3528"/>
                <a:ext cx="84" cy="168"/>
              </a:xfrm>
              <a:custGeom>
                <a:rect b="b" l="l" r="r" t="t"/>
                <a:pathLst>
                  <a:path extrusionOk="0" h="168" w="84">
                    <a:moveTo>
                      <a:pt x="0" y="0"/>
                    </a:moveTo>
                    <a:lnTo>
                      <a:pt x="84" y="168"/>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17" name="Google Shape;317;p20"/>
              <p:cNvSpPr/>
              <p:nvPr/>
            </p:nvSpPr>
            <p:spPr>
              <a:xfrm>
                <a:off x="2160" y="3580"/>
                <a:ext cx="1" cy="164"/>
              </a:xfrm>
              <a:custGeom>
                <a:rect b="b" l="l" r="r" t="t"/>
                <a:pathLst>
                  <a:path extrusionOk="0" h="164" w="1">
                    <a:moveTo>
                      <a:pt x="0" y="0"/>
                    </a:moveTo>
                    <a:lnTo>
                      <a:pt x="1" y="164"/>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18" name="Google Shape;318;p20"/>
              <p:cNvSpPr/>
              <p:nvPr/>
            </p:nvSpPr>
            <p:spPr>
              <a:xfrm>
                <a:off x="2302" y="3622"/>
                <a:ext cx="3" cy="170"/>
              </a:xfrm>
              <a:custGeom>
                <a:rect b="b" l="l" r="r" t="t"/>
                <a:pathLst>
                  <a:path extrusionOk="0" h="170" w="3">
                    <a:moveTo>
                      <a:pt x="0" y="0"/>
                    </a:moveTo>
                    <a:lnTo>
                      <a:pt x="3" y="170"/>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grpSp>
        <p:sp>
          <p:nvSpPr>
            <p:cNvPr id="319" name="Google Shape;319;p20"/>
            <p:cNvSpPr txBox="1"/>
            <p:nvPr/>
          </p:nvSpPr>
          <p:spPr>
            <a:xfrm rot="-5400000">
              <a:off x="3153" y="1886"/>
              <a:ext cx="35" cy="2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grpSp>
      <p:sp>
        <p:nvSpPr>
          <p:cNvPr id="320" name="Google Shape;320;p20"/>
          <p:cNvSpPr/>
          <p:nvPr/>
        </p:nvSpPr>
        <p:spPr>
          <a:xfrm>
            <a:off x="5870223" y="2567225"/>
            <a:ext cx="3272014" cy="3343745"/>
          </a:xfrm>
          <a:custGeom>
            <a:rect b="b" l="l" r="r" t="t"/>
            <a:pathLst>
              <a:path extrusionOk="0" h="4820361" w="1373624">
                <a:moveTo>
                  <a:pt x="0" y="0"/>
                </a:moveTo>
                <a:lnTo>
                  <a:pt x="1373624" y="4820361"/>
                </a:lnTo>
              </a:path>
            </a:pathLst>
          </a:custGeom>
          <a:noFill/>
          <a:ln cap="flat" cmpd="sng" w="25400">
            <a:solidFill>
              <a:srgbClr val="FF6600"/>
            </a:solidFill>
            <a:prstDash val="dash"/>
            <a:round/>
            <a:headEnd len="sm" w="sm" type="none"/>
            <a:tailEnd len="lg" w="lg" type="triangle"/>
          </a:ln>
          <a:effectLst>
            <a:outerShdw blurRad="40000" rotWithShape="0" dir="5400000" dist="20000">
              <a:srgbClr val="000000">
                <a:alpha val="37647"/>
              </a:srgbClr>
            </a:outerShdw>
          </a:effectLst>
        </p:spPr>
        <p:txBody>
          <a:bodyPr anchorCtr="0" anchor="ctr" bIns="63125" lIns="126250" spcFirstLastPara="1" rIns="126250" wrap="square" tIns="63125">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21" name="Google Shape;321;p20"/>
          <p:cNvSpPr/>
          <p:nvPr/>
        </p:nvSpPr>
        <p:spPr>
          <a:xfrm>
            <a:off x="1469320" y="2451161"/>
            <a:ext cx="3159124" cy="4114740"/>
          </a:xfrm>
          <a:custGeom>
            <a:rect b="b" l="l" r="r" t="t"/>
            <a:pathLst>
              <a:path extrusionOk="0" h="4755571" w="1866056">
                <a:moveTo>
                  <a:pt x="1866056" y="0"/>
                </a:moveTo>
                <a:lnTo>
                  <a:pt x="0" y="4755571"/>
                </a:lnTo>
              </a:path>
            </a:pathLst>
          </a:custGeom>
          <a:noFill/>
          <a:ln cap="flat" cmpd="sng" w="25400">
            <a:solidFill>
              <a:srgbClr val="FF6600"/>
            </a:solidFill>
            <a:prstDash val="dash"/>
            <a:round/>
            <a:headEnd len="sm" w="sm" type="none"/>
            <a:tailEnd len="lg" w="lg" type="triangle"/>
          </a:ln>
          <a:effectLst>
            <a:outerShdw blurRad="40000" rotWithShape="0" dir="5400000" dist="20000">
              <a:srgbClr val="000000">
                <a:alpha val="37647"/>
              </a:srgbClr>
            </a:outerShdw>
          </a:effectLst>
        </p:spPr>
        <p:txBody>
          <a:bodyPr anchorCtr="0" anchor="ctr" bIns="63125" lIns="126250" spcFirstLastPara="1" rIns="126250" wrap="square" tIns="63125">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grpSp>
        <p:nvGrpSpPr>
          <p:cNvPr id="322" name="Google Shape;322;p20"/>
          <p:cNvGrpSpPr/>
          <p:nvPr/>
        </p:nvGrpSpPr>
        <p:grpSpPr>
          <a:xfrm rot="6233050">
            <a:off x="3033525" y="1670119"/>
            <a:ext cx="1118139" cy="763864"/>
            <a:chOff x="2976" y="1605"/>
            <a:chExt cx="435" cy="448"/>
          </a:xfrm>
        </p:grpSpPr>
        <p:grpSp>
          <p:nvGrpSpPr>
            <p:cNvPr id="323" name="Google Shape;323;p20"/>
            <p:cNvGrpSpPr/>
            <p:nvPr/>
          </p:nvGrpSpPr>
          <p:grpSpPr>
            <a:xfrm rot="-8027235">
              <a:off x="3001" y="1708"/>
              <a:ext cx="384" cy="234"/>
              <a:chOff x="1138" y="3024"/>
              <a:chExt cx="2215" cy="938"/>
            </a:xfrm>
          </p:grpSpPr>
          <p:sp>
            <p:nvSpPr>
              <p:cNvPr id="324" name="Google Shape;324;p20"/>
              <p:cNvSpPr/>
              <p:nvPr/>
            </p:nvSpPr>
            <p:spPr>
              <a:xfrm>
                <a:off x="2160" y="3504"/>
                <a:ext cx="144" cy="336"/>
              </a:xfrm>
              <a:prstGeom prst="rect">
                <a:avLst/>
              </a:prstGeom>
              <a:solidFill>
                <a:srgbClr val="0000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25" name="Google Shape;325;p20"/>
              <p:cNvSpPr/>
              <p:nvPr/>
            </p:nvSpPr>
            <p:spPr>
              <a:xfrm rot="-1629652">
                <a:off x="2976" y="3504"/>
                <a:ext cx="144" cy="240"/>
              </a:xfrm>
              <a:prstGeom prst="rect">
                <a:avLst/>
              </a:prstGeom>
              <a:solidFill>
                <a:srgbClr val="0000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26" name="Google Shape;326;p20"/>
              <p:cNvSpPr/>
              <p:nvPr/>
            </p:nvSpPr>
            <p:spPr>
              <a:xfrm>
                <a:off x="1920" y="3024"/>
                <a:ext cx="1296" cy="624"/>
              </a:xfrm>
              <a:prstGeom prst="ellipse">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0"/>
              <p:cNvSpPr txBox="1"/>
              <p:nvPr/>
            </p:nvSpPr>
            <p:spPr>
              <a:xfrm rot="5400000">
                <a:off x="2327" y="2854"/>
                <a:ext cx="441" cy="91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Libre Franklin"/>
                  <a:ea typeface="Libre Franklin"/>
                  <a:cs typeface="Libre Franklin"/>
                  <a:sym typeface="Libre Franklin"/>
                </a:endParaRPr>
              </a:p>
            </p:txBody>
          </p:sp>
          <p:sp>
            <p:nvSpPr>
              <p:cNvPr id="328" name="Google Shape;328;p20"/>
              <p:cNvSpPr/>
              <p:nvPr/>
            </p:nvSpPr>
            <p:spPr>
              <a:xfrm>
                <a:off x="2352" y="3264"/>
                <a:ext cx="384" cy="480"/>
              </a:xfrm>
              <a:prstGeom prst="ellipse">
                <a:avLst/>
              </a:prstGeom>
              <a:solidFill>
                <a:srgbClr val="3366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0"/>
              <p:cNvSpPr txBox="1"/>
              <p:nvPr/>
            </p:nvSpPr>
            <p:spPr>
              <a:xfrm rot="5400000">
                <a:off x="2372" y="3354"/>
                <a:ext cx="339" cy="27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Libre Franklin"/>
                  <a:ea typeface="Libre Franklin"/>
                  <a:cs typeface="Libre Franklin"/>
                  <a:sym typeface="Libre Franklin"/>
                </a:endParaRPr>
              </a:p>
            </p:txBody>
          </p:sp>
          <p:sp>
            <p:nvSpPr>
              <p:cNvPr id="330" name="Google Shape;330;p20"/>
              <p:cNvSpPr/>
              <p:nvPr/>
            </p:nvSpPr>
            <p:spPr>
              <a:xfrm rot="281406">
                <a:off x="2131" y="3808"/>
                <a:ext cx="319" cy="95"/>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pic>
            <p:nvPicPr>
              <p:cNvPr descr="STXlogo" id="331" name="Google Shape;331;p20"/>
              <p:cNvPicPr preferRelativeResize="0"/>
              <p:nvPr/>
            </p:nvPicPr>
            <p:blipFill rotWithShape="1">
              <a:blip r:embed="rId3">
                <a:alphaModFix/>
              </a:blip>
              <a:srcRect b="0" l="0" r="0" t="0"/>
              <a:stretch/>
            </p:blipFill>
            <p:spPr>
              <a:xfrm>
                <a:off x="1959" y="3732"/>
                <a:ext cx="73" cy="38"/>
              </a:xfrm>
              <a:prstGeom prst="rect">
                <a:avLst/>
              </a:prstGeom>
              <a:noFill/>
              <a:ln>
                <a:noFill/>
              </a:ln>
            </p:spPr>
          </p:pic>
          <p:cxnSp>
            <p:nvCxnSpPr>
              <p:cNvPr id="332" name="Google Shape;332;p20"/>
              <p:cNvCxnSpPr/>
              <p:nvPr/>
            </p:nvCxnSpPr>
            <p:spPr>
              <a:xfrm flipH="1" rot="275019">
                <a:off x="1267" y="3778"/>
                <a:ext cx="650" cy="158"/>
              </a:xfrm>
              <a:prstGeom prst="straightConnector1">
                <a:avLst/>
              </a:prstGeom>
              <a:noFill/>
              <a:ln cap="flat" cmpd="sng" w="9525">
                <a:solidFill>
                  <a:schemeClr val="dk1"/>
                </a:solidFill>
                <a:prstDash val="solid"/>
                <a:round/>
                <a:headEnd len="med" w="med" type="none"/>
                <a:tailEnd len="med" w="med" type="none"/>
              </a:ln>
            </p:spPr>
          </p:cxnSp>
          <p:cxnSp>
            <p:nvCxnSpPr>
              <p:cNvPr id="333" name="Google Shape;333;p20"/>
              <p:cNvCxnSpPr/>
              <p:nvPr/>
            </p:nvCxnSpPr>
            <p:spPr>
              <a:xfrm rot="-10524981">
                <a:off x="1291" y="3576"/>
                <a:ext cx="650" cy="101"/>
              </a:xfrm>
              <a:prstGeom prst="straightConnector1">
                <a:avLst/>
              </a:prstGeom>
              <a:noFill/>
              <a:ln cap="flat" cmpd="sng" w="9525">
                <a:solidFill>
                  <a:schemeClr val="dk1"/>
                </a:solidFill>
                <a:prstDash val="solid"/>
                <a:round/>
                <a:headEnd len="med" w="med" type="none"/>
                <a:tailEnd len="med" w="med" type="none"/>
              </a:ln>
            </p:spPr>
          </p:cxnSp>
          <p:cxnSp>
            <p:nvCxnSpPr>
              <p:cNvPr id="334" name="Google Shape;334;p20"/>
              <p:cNvCxnSpPr/>
              <p:nvPr/>
            </p:nvCxnSpPr>
            <p:spPr>
              <a:xfrm rot="10800000">
                <a:off x="1930" y="3697"/>
                <a:ext cx="0" cy="102"/>
              </a:xfrm>
              <a:prstGeom prst="straightConnector1">
                <a:avLst/>
              </a:prstGeom>
              <a:noFill/>
              <a:ln cap="flat" cmpd="sng" w="9525">
                <a:solidFill>
                  <a:schemeClr val="dk1"/>
                </a:solidFill>
                <a:prstDash val="solid"/>
                <a:round/>
                <a:headEnd len="med" w="med" type="none"/>
                <a:tailEnd len="med" w="med" type="none"/>
              </a:ln>
            </p:spPr>
          </p:cxnSp>
          <p:sp>
            <p:nvSpPr>
              <p:cNvPr id="335" name="Google Shape;335;p20"/>
              <p:cNvSpPr/>
              <p:nvPr/>
            </p:nvSpPr>
            <p:spPr>
              <a:xfrm rot="-10524981">
                <a:off x="1152" y="3552"/>
                <a:ext cx="127" cy="361"/>
              </a:xfrm>
              <a:custGeom>
                <a:rect b="b" l="l" r="r" t="t"/>
                <a:pathLst>
                  <a:path extrusionOk="0" h="1536" w="440">
                    <a:moveTo>
                      <a:pt x="0" y="0"/>
                    </a:moveTo>
                    <a:cubicBezTo>
                      <a:pt x="108" y="84"/>
                      <a:pt x="216" y="168"/>
                      <a:pt x="288" y="288"/>
                    </a:cubicBezTo>
                    <a:cubicBezTo>
                      <a:pt x="360" y="408"/>
                      <a:pt x="424" y="576"/>
                      <a:pt x="432" y="720"/>
                    </a:cubicBezTo>
                    <a:cubicBezTo>
                      <a:pt x="440" y="864"/>
                      <a:pt x="408" y="1016"/>
                      <a:pt x="336" y="1152"/>
                    </a:cubicBezTo>
                    <a:cubicBezTo>
                      <a:pt x="264" y="1288"/>
                      <a:pt x="132" y="1412"/>
                      <a:pt x="0" y="15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36" name="Google Shape;336;p20"/>
              <p:cNvSpPr/>
              <p:nvPr/>
            </p:nvSpPr>
            <p:spPr>
              <a:xfrm rot="-10524981">
                <a:off x="1193" y="3577"/>
                <a:ext cx="127" cy="316"/>
              </a:xfrm>
              <a:custGeom>
                <a:rect b="b" l="l" r="r" t="t"/>
                <a:pathLst>
                  <a:path extrusionOk="0" h="1536" w="440">
                    <a:moveTo>
                      <a:pt x="0" y="0"/>
                    </a:moveTo>
                    <a:cubicBezTo>
                      <a:pt x="108" y="84"/>
                      <a:pt x="216" y="168"/>
                      <a:pt x="288" y="288"/>
                    </a:cubicBezTo>
                    <a:cubicBezTo>
                      <a:pt x="360" y="408"/>
                      <a:pt x="424" y="576"/>
                      <a:pt x="432" y="720"/>
                    </a:cubicBezTo>
                    <a:cubicBezTo>
                      <a:pt x="440" y="864"/>
                      <a:pt x="408" y="1016"/>
                      <a:pt x="336" y="1152"/>
                    </a:cubicBezTo>
                    <a:cubicBezTo>
                      <a:pt x="264" y="1288"/>
                      <a:pt x="132" y="1412"/>
                      <a:pt x="0" y="15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337" name="Google Shape;337;p20"/>
              <p:cNvCxnSpPr/>
              <p:nvPr/>
            </p:nvCxnSpPr>
            <p:spPr>
              <a:xfrm flipH="1" rot="-10524981">
                <a:off x="1310" y="3767"/>
                <a:ext cx="581" cy="147"/>
              </a:xfrm>
              <a:prstGeom prst="straightConnector1">
                <a:avLst/>
              </a:prstGeom>
              <a:noFill/>
              <a:ln cap="flat" cmpd="sng" w="9525">
                <a:solidFill>
                  <a:schemeClr val="dk1"/>
                </a:solidFill>
                <a:prstDash val="solid"/>
                <a:round/>
                <a:headEnd len="med" w="med" type="none"/>
                <a:tailEnd len="med" w="med" type="none"/>
              </a:ln>
            </p:spPr>
          </p:cxnSp>
          <p:cxnSp>
            <p:nvCxnSpPr>
              <p:cNvPr id="338" name="Google Shape;338;p20"/>
              <p:cNvCxnSpPr/>
              <p:nvPr/>
            </p:nvCxnSpPr>
            <p:spPr>
              <a:xfrm rot="275019">
                <a:off x="1330" y="3599"/>
                <a:ext cx="581" cy="90"/>
              </a:xfrm>
              <a:prstGeom prst="straightConnector1">
                <a:avLst/>
              </a:prstGeom>
              <a:noFill/>
              <a:ln cap="flat" cmpd="sng" w="9525">
                <a:solidFill>
                  <a:schemeClr val="dk1"/>
                </a:solidFill>
                <a:prstDash val="solid"/>
                <a:round/>
                <a:headEnd len="med" w="med" type="none"/>
                <a:tailEnd len="med" w="med" type="none"/>
              </a:ln>
            </p:spPr>
          </p:cxnSp>
          <p:sp>
            <p:nvSpPr>
              <p:cNvPr id="339" name="Google Shape;339;p20"/>
              <p:cNvSpPr/>
              <p:nvPr/>
            </p:nvSpPr>
            <p:spPr>
              <a:xfrm rot="-10524981">
                <a:off x="1902" y="3707"/>
                <a:ext cx="16" cy="79"/>
              </a:xfrm>
              <a:custGeom>
                <a:rect b="b" l="l" r="r" t="t"/>
                <a:pathLst>
                  <a:path extrusionOk="0" h="336" w="56">
                    <a:moveTo>
                      <a:pt x="56" y="0"/>
                    </a:moveTo>
                    <a:cubicBezTo>
                      <a:pt x="36" y="8"/>
                      <a:pt x="16" y="16"/>
                      <a:pt x="8" y="48"/>
                    </a:cubicBezTo>
                    <a:cubicBezTo>
                      <a:pt x="0" y="80"/>
                      <a:pt x="8" y="152"/>
                      <a:pt x="8" y="192"/>
                    </a:cubicBezTo>
                    <a:cubicBezTo>
                      <a:pt x="8" y="232"/>
                      <a:pt x="0" y="264"/>
                      <a:pt x="8" y="288"/>
                    </a:cubicBezTo>
                    <a:cubicBezTo>
                      <a:pt x="16" y="312"/>
                      <a:pt x="48" y="328"/>
                      <a:pt x="56" y="3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40" name="Google Shape;340;p20"/>
              <p:cNvSpPr/>
              <p:nvPr/>
            </p:nvSpPr>
            <p:spPr>
              <a:xfrm rot="-10524981">
                <a:off x="1929" y="3712"/>
                <a:ext cx="111" cy="79"/>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41" name="Google Shape;341;p20"/>
              <p:cNvSpPr/>
              <p:nvPr/>
            </p:nvSpPr>
            <p:spPr>
              <a:xfrm rot="-10524981">
                <a:off x="1223" y="3858"/>
                <a:ext cx="14" cy="11"/>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42" name="Google Shape;342;p20"/>
              <p:cNvSpPr/>
              <p:nvPr/>
            </p:nvSpPr>
            <p:spPr>
              <a:xfrm rot="275019">
                <a:off x="1176" y="3786"/>
                <a:ext cx="13" cy="12"/>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43" name="Google Shape;343;p20"/>
              <p:cNvSpPr/>
              <p:nvPr/>
            </p:nvSpPr>
            <p:spPr>
              <a:xfrm rot="-10524981">
                <a:off x="1187" y="3674"/>
                <a:ext cx="14" cy="11"/>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44" name="Google Shape;344;p20"/>
              <p:cNvSpPr/>
              <p:nvPr/>
            </p:nvSpPr>
            <p:spPr>
              <a:xfrm rot="-10524981">
                <a:off x="1250" y="3600"/>
                <a:ext cx="14" cy="11"/>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45" name="Google Shape;345;p20"/>
              <p:cNvSpPr/>
              <p:nvPr/>
            </p:nvSpPr>
            <p:spPr>
              <a:xfrm rot="-10371034">
                <a:off x="2903" y="3668"/>
                <a:ext cx="319" cy="89"/>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46" name="Google Shape;346;p20"/>
              <p:cNvSpPr/>
              <p:nvPr/>
            </p:nvSpPr>
            <p:spPr>
              <a:xfrm rot="-10371034">
                <a:off x="2876" y="3686"/>
                <a:ext cx="319" cy="88"/>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47" name="Google Shape;347;p20"/>
              <p:cNvSpPr/>
              <p:nvPr/>
            </p:nvSpPr>
            <p:spPr>
              <a:xfrm rot="-6824971">
                <a:off x="2771" y="3694"/>
                <a:ext cx="57" cy="141"/>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48" name="Google Shape;348;p20"/>
              <p:cNvSpPr/>
              <p:nvPr/>
            </p:nvSpPr>
            <p:spPr>
              <a:xfrm rot="281406">
                <a:off x="2031" y="3816"/>
                <a:ext cx="1324" cy="2"/>
              </a:xfrm>
              <a:custGeom>
                <a:rect b="b" l="l" r="r" t="t"/>
                <a:pathLst>
                  <a:path extrusionOk="0" h="3" w="2589">
                    <a:moveTo>
                      <a:pt x="2589" y="3"/>
                    </a:moveTo>
                    <a:lnTo>
                      <a:pt x="0" y="0"/>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49" name="Google Shape;349;p20"/>
              <p:cNvSpPr/>
              <p:nvPr/>
            </p:nvSpPr>
            <p:spPr>
              <a:xfrm rot="281406">
                <a:off x="2035" y="3778"/>
                <a:ext cx="1319" cy="2"/>
              </a:xfrm>
              <a:custGeom>
                <a:rect b="b" l="l" r="r" t="t"/>
                <a:pathLst>
                  <a:path extrusionOk="0" h="3" w="2580">
                    <a:moveTo>
                      <a:pt x="2580" y="0"/>
                    </a:moveTo>
                    <a:lnTo>
                      <a:pt x="0" y="3"/>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50" name="Google Shape;350;p20"/>
              <p:cNvSpPr/>
              <p:nvPr/>
            </p:nvSpPr>
            <p:spPr>
              <a:xfrm rot="281406">
                <a:off x="2077" y="3788"/>
                <a:ext cx="319" cy="95"/>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51" name="Google Shape;351;p20"/>
              <p:cNvSpPr/>
              <p:nvPr/>
            </p:nvSpPr>
            <p:spPr>
              <a:xfrm rot="-1556720">
                <a:off x="2055" y="3679"/>
                <a:ext cx="74" cy="95"/>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52" name="Google Shape;352;p20"/>
              <p:cNvSpPr/>
              <p:nvPr/>
            </p:nvSpPr>
            <p:spPr>
              <a:xfrm rot="-527382">
                <a:off x="2153" y="3708"/>
                <a:ext cx="68" cy="152"/>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53" name="Google Shape;353;p20"/>
              <p:cNvSpPr/>
              <p:nvPr/>
            </p:nvSpPr>
            <p:spPr>
              <a:xfrm rot="-373029">
                <a:off x="2227" y="3713"/>
                <a:ext cx="74" cy="152"/>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54" name="Google Shape;354;p20"/>
              <p:cNvSpPr/>
              <p:nvPr/>
            </p:nvSpPr>
            <p:spPr>
              <a:xfrm rot="-431914">
                <a:off x="2300" y="3718"/>
                <a:ext cx="68" cy="156"/>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55" name="Google Shape;355;p20"/>
              <p:cNvSpPr/>
              <p:nvPr/>
            </p:nvSpPr>
            <p:spPr>
              <a:xfrm rot="281406">
                <a:off x="2036" y="3739"/>
                <a:ext cx="74" cy="31"/>
              </a:xfrm>
              <a:custGeom>
                <a:rect b="b" l="l" r="r" t="t"/>
                <a:pathLst>
                  <a:path extrusionOk="0" h="78" w="144">
                    <a:moveTo>
                      <a:pt x="0" y="0"/>
                    </a:moveTo>
                    <a:lnTo>
                      <a:pt x="144" y="0"/>
                    </a:lnTo>
                    <a:cubicBezTo>
                      <a:pt x="137" y="1"/>
                      <a:pt x="130" y="2"/>
                      <a:pt x="123" y="3"/>
                    </a:cubicBezTo>
                    <a:cubicBezTo>
                      <a:pt x="120" y="4"/>
                      <a:pt x="111" y="6"/>
                      <a:pt x="114" y="6"/>
                    </a:cubicBezTo>
                    <a:cubicBezTo>
                      <a:pt x="117" y="6"/>
                      <a:pt x="119" y="5"/>
                      <a:pt x="122" y="5"/>
                    </a:cubicBezTo>
                    <a:cubicBezTo>
                      <a:pt x="121" y="6"/>
                      <a:pt x="114" y="12"/>
                      <a:pt x="114" y="12"/>
                    </a:cubicBezTo>
                    <a:cubicBezTo>
                      <a:pt x="110" y="18"/>
                      <a:pt x="106" y="28"/>
                      <a:pt x="102" y="35"/>
                    </a:cubicBezTo>
                    <a:cubicBezTo>
                      <a:pt x="101" y="42"/>
                      <a:pt x="99" y="50"/>
                      <a:pt x="96" y="57"/>
                    </a:cubicBezTo>
                    <a:cubicBezTo>
                      <a:pt x="93" y="76"/>
                      <a:pt x="93" y="69"/>
                      <a:pt x="93" y="78"/>
                    </a:cubicBezTo>
                    <a:lnTo>
                      <a:pt x="48" y="48"/>
                    </a:lnTo>
                    <a:lnTo>
                      <a:pt x="0"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356" name="Google Shape;356;p20"/>
              <p:cNvCxnSpPr/>
              <p:nvPr/>
            </p:nvCxnSpPr>
            <p:spPr>
              <a:xfrm rot="-10518594">
                <a:off x="2037" y="3740"/>
                <a:ext cx="99" cy="0"/>
              </a:xfrm>
              <a:prstGeom prst="straightConnector1">
                <a:avLst/>
              </a:prstGeom>
              <a:noFill/>
              <a:ln cap="flat" cmpd="sng" w="9525">
                <a:solidFill>
                  <a:schemeClr val="dk1"/>
                </a:solidFill>
                <a:prstDash val="solid"/>
                <a:round/>
                <a:headEnd len="med" w="med" type="none"/>
                <a:tailEnd len="med" w="med" type="none"/>
              </a:ln>
            </p:spPr>
          </p:cxnSp>
          <p:sp>
            <p:nvSpPr>
              <p:cNvPr id="357" name="Google Shape;357;p20"/>
              <p:cNvSpPr/>
              <p:nvPr/>
            </p:nvSpPr>
            <p:spPr>
              <a:xfrm rot="-564353">
                <a:off x="2079" y="3704"/>
                <a:ext cx="74" cy="152"/>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58" name="Google Shape;358;p20"/>
              <p:cNvSpPr/>
              <p:nvPr/>
            </p:nvSpPr>
            <p:spPr>
              <a:xfrm rot="-10371034">
                <a:off x="2850" y="3703"/>
                <a:ext cx="319" cy="89"/>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59" name="Google Shape;359;p20"/>
              <p:cNvSpPr/>
              <p:nvPr/>
            </p:nvSpPr>
            <p:spPr>
              <a:xfrm rot="-9450242">
                <a:off x="2972" y="3721"/>
                <a:ext cx="68" cy="153"/>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60" name="Google Shape;360;p20"/>
              <p:cNvSpPr/>
              <p:nvPr/>
            </p:nvSpPr>
            <p:spPr>
              <a:xfrm rot="-9588882">
                <a:off x="2892" y="3719"/>
                <a:ext cx="74" cy="150"/>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61" name="Google Shape;361;p20"/>
              <p:cNvSpPr/>
              <p:nvPr/>
            </p:nvSpPr>
            <p:spPr>
              <a:xfrm rot="-9513383">
                <a:off x="2820" y="3713"/>
                <a:ext cx="69" cy="151"/>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62" name="Google Shape;362;p20"/>
              <p:cNvSpPr/>
              <p:nvPr/>
            </p:nvSpPr>
            <p:spPr>
              <a:xfrm rot="-10733674">
                <a:off x="3089" y="3806"/>
                <a:ext cx="73" cy="29"/>
              </a:xfrm>
              <a:custGeom>
                <a:rect b="b" l="l" r="r" t="t"/>
                <a:pathLst>
                  <a:path extrusionOk="0" h="78" w="144">
                    <a:moveTo>
                      <a:pt x="0" y="0"/>
                    </a:moveTo>
                    <a:lnTo>
                      <a:pt x="144" y="0"/>
                    </a:lnTo>
                    <a:cubicBezTo>
                      <a:pt x="137" y="1"/>
                      <a:pt x="130" y="2"/>
                      <a:pt x="123" y="3"/>
                    </a:cubicBezTo>
                    <a:cubicBezTo>
                      <a:pt x="120" y="4"/>
                      <a:pt x="111" y="6"/>
                      <a:pt x="114" y="6"/>
                    </a:cubicBezTo>
                    <a:cubicBezTo>
                      <a:pt x="117" y="6"/>
                      <a:pt x="119" y="5"/>
                      <a:pt x="122" y="5"/>
                    </a:cubicBezTo>
                    <a:cubicBezTo>
                      <a:pt x="121" y="6"/>
                      <a:pt x="114" y="12"/>
                      <a:pt x="114" y="12"/>
                    </a:cubicBezTo>
                    <a:cubicBezTo>
                      <a:pt x="110" y="18"/>
                      <a:pt x="106" y="28"/>
                      <a:pt x="102" y="35"/>
                    </a:cubicBezTo>
                    <a:cubicBezTo>
                      <a:pt x="101" y="42"/>
                      <a:pt x="99" y="50"/>
                      <a:pt x="96" y="57"/>
                    </a:cubicBezTo>
                    <a:cubicBezTo>
                      <a:pt x="93" y="76"/>
                      <a:pt x="93" y="69"/>
                      <a:pt x="93" y="78"/>
                    </a:cubicBezTo>
                    <a:lnTo>
                      <a:pt x="48" y="48"/>
                    </a:lnTo>
                    <a:lnTo>
                      <a:pt x="0"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63" name="Google Shape;363;p20"/>
              <p:cNvSpPr/>
              <p:nvPr/>
            </p:nvSpPr>
            <p:spPr>
              <a:xfrm rot="-9184962">
                <a:off x="3038" y="3721"/>
                <a:ext cx="74" cy="157"/>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64" name="Google Shape;364;p20"/>
              <p:cNvSpPr/>
              <p:nvPr/>
            </p:nvSpPr>
            <p:spPr>
              <a:xfrm rot="281406">
                <a:off x="2697" y="3782"/>
                <a:ext cx="123" cy="19"/>
              </a:xfrm>
              <a:prstGeom prst="rect">
                <a:avLst/>
              </a:prstGeom>
              <a:solidFill>
                <a:srgbClr val="0000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365" name="Google Shape;365;p20"/>
              <p:cNvCxnSpPr/>
              <p:nvPr/>
            </p:nvCxnSpPr>
            <p:spPr>
              <a:xfrm rot="281406">
                <a:off x="2698" y="3782"/>
                <a:ext cx="123" cy="0"/>
              </a:xfrm>
              <a:prstGeom prst="straightConnector1">
                <a:avLst/>
              </a:prstGeom>
              <a:noFill/>
              <a:ln cap="flat" cmpd="sng" w="9525">
                <a:solidFill>
                  <a:schemeClr val="dk1"/>
                </a:solidFill>
                <a:prstDash val="solid"/>
                <a:round/>
                <a:headEnd len="med" w="med" type="none"/>
                <a:tailEnd len="med" w="med" type="none"/>
              </a:ln>
            </p:spPr>
          </p:cxnSp>
          <p:sp>
            <p:nvSpPr>
              <p:cNvPr id="366" name="Google Shape;366;p20"/>
              <p:cNvSpPr/>
              <p:nvPr/>
            </p:nvSpPr>
            <p:spPr>
              <a:xfrm rot="281406">
                <a:off x="2812" y="3786"/>
                <a:ext cx="56" cy="25"/>
              </a:xfrm>
              <a:custGeom>
                <a:rect b="b" l="l" r="r" t="t"/>
                <a:pathLst>
                  <a:path extrusionOk="0" h="61" w="111">
                    <a:moveTo>
                      <a:pt x="11" y="1"/>
                    </a:moveTo>
                    <a:cubicBezTo>
                      <a:pt x="9" y="10"/>
                      <a:pt x="7" y="18"/>
                      <a:pt x="3" y="27"/>
                    </a:cubicBezTo>
                    <a:cubicBezTo>
                      <a:pt x="0" y="42"/>
                      <a:pt x="0" y="38"/>
                      <a:pt x="0" y="61"/>
                    </a:cubicBezTo>
                    <a:lnTo>
                      <a:pt x="111" y="52"/>
                    </a:lnTo>
                    <a:lnTo>
                      <a:pt x="111" y="4"/>
                    </a:lnTo>
                    <a:cubicBezTo>
                      <a:pt x="110" y="15"/>
                      <a:pt x="110" y="26"/>
                      <a:pt x="108" y="37"/>
                    </a:cubicBezTo>
                    <a:cubicBezTo>
                      <a:pt x="107" y="42"/>
                      <a:pt x="109" y="26"/>
                      <a:pt x="107" y="22"/>
                    </a:cubicBezTo>
                    <a:cubicBezTo>
                      <a:pt x="106" y="20"/>
                      <a:pt x="103" y="23"/>
                      <a:pt x="101" y="24"/>
                    </a:cubicBezTo>
                    <a:cubicBezTo>
                      <a:pt x="77" y="22"/>
                      <a:pt x="60" y="16"/>
                      <a:pt x="36" y="15"/>
                    </a:cubicBezTo>
                    <a:cubicBezTo>
                      <a:pt x="27" y="13"/>
                      <a:pt x="18" y="13"/>
                      <a:pt x="9" y="10"/>
                    </a:cubicBezTo>
                    <a:cubicBezTo>
                      <a:pt x="8" y="10"/>
                      <a:pt x="3" y="1"/>
                      <a:pt x="3" y="1"/>
                    </a:cubicBezTo>
                    <a:cubicBezTo>
                      <a:pt x="5" y="0"/>
                      <a:pt x="27" y="9"/>
                      <a:pt x="11" y="1"/>
                    </a:cubicBez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67" name="Google Shape;367;p20"/>
              <p:cNvSpPr/>
              <p:nvPr/>
            </p:nvSpPr>
            <p:spPr>
              <a:xfrm rot="281406">
                <a:off x="2812" y="3786"/>
                <a:ext cx="7" cy="24"/>
              </a:xfrm>
              <a:custGeom>
                <a:rect b="b" l="l" r="r" t="t"/>
                <a:pathLst>
                  <a:path extrusionOk="0" h="60" w="14">
                    <a:moveTo>
                      <a:pt x="14" y="0"/>
                    </a:moveTo>
                    <a:cubicBezTo>
                      <a:pt x="12" y="5"/>
                      <a:pt x="4" y="19"/>
                      <a:pt x="2" y="29"/>
                    </a:cubicBezTo>
                    <a:cubicBezTo>
                      <a:pt x="0" y="39"/>
                      <a:pt x="1" y="54"/>
                      <a:pt x="1" y="60"/>
                    </a:cubicBezTo>
                  </a:path>
                </a:pathLst>
              </a:custGeom>
              <a:solidFill>
                <a:srgbClr val="000099"/>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68" name="Google Shape;368;p20"/>
              <p:cNvSpPr/>
              <p:nvPr/>
            </p:nvSpPr>
            <p:spPr>
              <a:xfrm>
                <a:off x="2950" y="3592"/>
                <a:ext cx="50" cy="98"/>
              </a:xfrm>
              <a:custGeom>
                <a:rect b="b" l="l" r="r" t="t"/>
                <a:pathLst>
                  <a:path extrusionOk="0" h="98" w="50">
                    <a:moveTo>
                      <a:pt x="0" y="0"/>
                    </a:moveTo>
                    <a:lnTo>
                      <a:pt x="50" y="98"/>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69" name="Google Shape;369;p20"/>
              <p:cNvSpPr/>
              <p:nvPr/>
            </p:nvSpPr>
            <p:spPr>
              <a:xfrm>
                <a:off x="3084" y="3528"/>
                <a:ext cx="84" cy="168"/>
              </a:xfrm>
              <a:custGeom>
                <a:rect b="b" l="l" r="r" t="t"/>
                <a:pathLst>
                  <a:path extrusionOk="0" h="168" w="84">
                    <a:moveTo>
                      <a:pt x="0" y="0"/>
                    </a:moveTo>
                    <a:lnTo>
                      <a:pt x="84" y="168"/>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70" name="Google Shape;370;p20"/>
              <p:cNvSpPr/>
              <p:nvPr/>
            </p:nvSpPr>
            <p:spPr>
              <a:xfrm>
                <a:off x="2160" y="3580"/>
                <a:ext cx="1" cy="164"/>
              </a:xfrm>
              <a:custGeom>
                <a:rect b="b" l="l" r="r" t="t"/>
                <a:pathLst>
                  <a:path extrusionOk="0" h="164" w="1">
                    <a:moveTo>
                      <a:pt x="0" y="0"/>
                    </a:moveTo>
                    <a:lnTo>
                      <a:pt x="1" y="164"/>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71" name="Google Shape;371;p20"/>
              <p:cNvSpPr/>
              <p:nvPr/>
            </p:nvSpPr>
            <p:spPr>
              <a:xfrm>
                <a:off x="2302" y="3622"/>
                <a:ext cx="3" cy="170"/>
              </a:xfrm>
              <a:custGeom>
                <a:rect b="b" l="l" r="r" t="t"/>
                <a:pathLst>
                  <a:path extrusionOk="0" h="170" w="3">
                    <a:moveTo>
                      <a:pt x="0" y="0"/>
                    </a:moveTo>
                    <a:lnTo>
                      <a:pt x="3" y="170"/>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grpSp>
        <p:sp>
          <p:nvSpPr>
            <p:cNvPr id="372" name="Google Shape;372;p20"/>
            <p:cNvSpPr txBox="1"/>
            <p:nvPr/>
          </p:nvSpPr>
          <p:spPr>
            <a:xfrm rot="-5400000">
              <a:off x="3144" y="1936"/>
              <a:ext cx="54" cy="18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grpSp>
      <p:sp>
        <p:nvSpPr>
          <p:cNvPr id="373" name="Google Shape;373;p20"/>
          <p:cNvSpPr/>
          <p:nvPr/>
        </p:nvSpPr>
        <p:spPr>
          <a:xfrm>
            <a:off x="3307292" y="2169290"/>
            <a:ext cx="254000" cy="397933"/>
          </a:xfrm>
          <a:prstGeom prst="flowChartConnector">
            <a:avLst/>
          </a:prstGeom>
          <a:solidFill>
            <a:srgbClr val="FF0000"/>
          </a:solidFill>
          <a:ln>
            <a:noFill/>
          </a:ln>
        </p:spPr>
        <p:txBody>
          <a:bodyPr anchorCtr="0" anchor="ctr" bIns="63125" lIns="126250" spcFirstLastPara="1" rIns="126250" wrap="square" tIns="63125">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nvGrpSpPr>
          <p:cNvPr id="374" name="Google Shape;374;p20"/>
          <p:cNvGrpSpPr/>
          <p:nvPr/>
        </p:nvGrpSpPr>
        <p:grpSpPr>
          <a:xfrm rot="2751284">
            <a:off x="3026704" y="3100471"/>
            <a:ext cx="1118139" cy="763864"/>
            <a:chOff x="2976" y="1605"/>
            <a:chExt cx="435" cy="448"/>
          </a:xfrm>
        </p:grpSpPr>
        <p:grpSp>
          <p:nvGrpSpPr>
            <p:cNvPr id="375" name="Google Shape;375;p20"/>
            <p:cNvGrpSpPr/>
            <p:nvPr/>
          </p:nvGrpSpPr>
          <p:grpSpPr>
            <a:xfrm rot="-8027235">
              <a:off x="3001" y="1708"/>
              <a:ext cx="384" cy="234"/>
              <a:chOff x="1138" y="3024"/>
              <a:chExt cx="2215" cy="938"/>
            </a:xfrm>
          </p:grpSpPr>
          <p:sp>
            <p:nvSpPr>
              <p:cNvPr id="376" name="Google Shape;376;p20"/>
              <p:cNvSpPr/>
              <p:nvPr/>
            </p:nvSpPr>
            <p:spPr>
              <a:xfrm>
                <a:off x="2160" y="3504"/>
                <a:ext cx="144" cy="336"/>
              </a:xfrm>
              <a:prstGeom prst="rect">
                <a:avLst/>
              </a:prstGeom>
              <a:solidFill>
                <a:srgbClr val="0000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77" name="Google Shape;377;p20"/>
              <p:cNvSpPr/>
              <p:nvPr/>
            </p:nvSpPr>
            <p:spPr>
              <a:xfrm rot="-1629652">
                <a:off x="2976" y="3504"/>
                <a:ext cx="144" cy="240"/>
              </a:xfrm>
              <a:prstGeom prst="rect">
                <a:avLst/>
              </a:prstGeom>
              <a:solidFill>
                <a:srgbClr val="0000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78" name="Google Shape;378;p20"/>
              <p:cNvSpPr/>
              <p:nvPr/>
            </p:nvSpPr>
            <p:spPr>
              <a:xfrm>
                <a:off x="1920" y="3024"/>
                <a:ext cx="1296" cy="624"/>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0"/>
              <p:cNvSpPr txBox="1"/>
              <p:nvPr/>
            </p:nvSpPr>
            <p:spPr>
              <a:xfrm rot="5400000">
                <a:off x="2327" y="2854"/>
                <a:ext cx="441" cy="91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Libre Franklin"/>
                  <a:ea typeface="Libre Franklin"/>
                  <a:cs typeface="Libre Franklin"/>
                  <a:sym typeface="Libre Franklin"/>
                </a:endParaRPr>
              </a:p>
            </p:txBody>
          </p:sp>
          <p:sp>
            <p:nvSpPr>
              <p:cNvPr id="380" name="Google Shape;380;p20"/>
              <p:cNvSpPr/>
              <p:nvPr/>
            </p:nvSpPr>
            <p:spPr>
              <a:xfrm>
                <a:off x="2352" y="3264"/>
                <a:ext cx="384" cy="480"/>
              </a:xfrm>
              <a:prstGeom prst="ellipse">
                <a:avLst/>
              </a:prstGeom>
              <a:solidFill>
                <a:srgbClr val="3366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0"/>
              <p:cNvSpPr txBox="1"/>
              <p:nvPr/>
            </p:nvSpPr>
            <p:spPr>
              <a:xfrm rot="5400000">
                <a:off x="2372" y="3354"/>
                <a:ext cx="339" cy="27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Libre Franklin"/>
                  <a:ea typeface="Libre Franklin"/>
                  <a:cs typeface="Libre Franklin"/>
                  <a:sym typeface="Libre Franklin"/>
                </a:endParaRPr>
              </a:p>
            </p:txBody>
          </p:sp>
          <p:sp>
            <p:nvSpPr>
              <p:cNvPr id="382" name="Google Shape;382;p20"/>
              <p:cNvSpPr/>
              <p:nvPr/>
            </p:nvSpPr>
            <p:spPr>
              <a:xfrm rot="281406">
                <a:off x="2131" y="3808"/>
                <a:ext cx="319" cy="95"/>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pic>
            <p:nvPicPr>
              <p:cNvPr descr="STXlogo" id="383" name="Google Shape;383;p20"/>
              <p:cNvPicPr preferRelativeResize="0"/>
              <p:nvPr/>
            </p:nvPicPr>
            <p:blipFill rotWithShape="1">
              <a:blip r:embed="rId3">
                <a:alphaModFix/>
              </a:blip>
              <a:srcRect b="0" l="0" r="0" t="0"/>
              <a:stretch/>
            </p:blipFill>
            <p:spPr>
              <a:xfrm>
                <a:off x="1959" y="3732"/>
                <a:ext cx="73" cy="38"/>
              </a:xfrm>
              <a:prstGeom prst="rect">
                <a:avLst/>
              </a:prstGeom>
              <a:noFill/>
              <a:ln>
                <a:noFill/>
              </a:ln>
            </p:spPr>
          </p:pic>
          <p:cxnSp>
            <p:nvCxnSpPr>
              <p:cNvPr id="384" name="Google Shape;384;p20"/>
              <p:cNvCxnSpPr/>
              <p:nvPr/>
            </p:nvCxnSpPr>
            <p:spPr>
              <a:xfrm flipH="1" rot="275019">
                <a:off x="1267" y="3778"/>
                <a:ext cx="650" cy="158"/>
              </a:xfrm>
              <a:prstGeom prst="straightConnector1">
                <a:avLst/>
              </a:prstGeom>
              <a:noFill/>
              <a:ln cap="flat" cmpd="sng" w="9525">
                <a:solidFill>
                  <a:schemeClr val="dk1"/>
                </a:solidFill>
                <a:prstDash val="solid"/>
                <a:round/>
                <a:headEnd len="med" w="med" type="none"/>
                <a:tailEnd len="med" w="med" type="none"/>
              </a:ln>
            </p:spPr>
          </p:cxnSp>
          <p:cxnSp>
            <p:nvCxnSpPr>
              <p:cNvPr id="385" name="Google Shape;385;p20"/>
              <p:cNvCxnSpPr/>
              <p:nvPr/>
            </p:nvCxnSpPr>
            <p:spPr>
              <a:xfrm rot="-10524981">
                <a:off x="1291" y="3576"/>
                <a:ext cx="650" cy="101"/>
              </a:xfrm>
              <a:prstGeom prst="straightConnector1">
                <a:avLst/>
              </a:prstGeom>
              <a:noFill/>
              <a:ln cap="flat" cmpd="sng" w="9525">
                <a:solidFill>
                  <a:schemeClr val="dk1"/>
                </a:solidFill>
                <a:prstDash val="solid"/>
                <a:round/>
                <a:headEnd len="med" w="med" type="none"/>
                <a:tailEnd len="med" w="med" type="none"/>
              </a:ln>
            </p:spPr>
          </p:cxnSp>
          <p:cxnSp>
            <p:nvCxnSpPr>
              <p:cNvPr id="386" name="Google Shape;386;p20"/>
              <p:cNvCxnSpPr/>
              <p:nvPr/>
            </p:nvCxnSpPr>
            <p:spPr>
              <a:xfrm rot="10800000">
                <a:off x="1930" y="3697"/>
                <a:ext cx="0" cy="102"/>
              </a:xfrm>
              <a:prstGeom prst="straightConnector1">
                <a:avLst/>
              </a:prstGeom>
              <a:noFill/>
              <a:ln cap="flat" cmpd="sng" w="9525">
                <a:solidFill>
                  <a:schemeClr val="dk1"/>
                </a:solidFill>
                <a:prstDash val="solid"/>
                <a:round/>
                <a:headEnd len="med" w="med" type="none"/>
                <a:tailEnd len="med" w="med" type="none"/>
              </a:ln>
            </p:spPr>
          </p:cxnSp>
          <p:sp>
            <p:nvSpPr>
              <p:cNvPr id="387" name="Google Shape;387;p20"/>
              <p:cNvSpPr/>
              <p:nvPr/>
            </p:nvSpPr>
            <p:spPr>
              <a:xfrm rot="-10524981">
                <a:off x="1152" y="3552"/>
                <a:ext cx="127" cy="361"/>
              </a:xfrm>
              <a:custGeom>
                <a:rect b="b" l="l" r="r" t="t"/>
                <a:pathLst>
                  <a:path extrusionOk="0" h="1536" w="440">
                    <a:moveTo>
                      <a:pt x="0" y="0"/>
                    </a:moveTo>
                    <a:cubicBezTo>
                      <a:pt x="108" y="84"/>
                      <a:pt x="216" y="168"/>
                      <a:pt x="288" y="288"/>
                    </a:cubicBezTo>
                    <a:cubicBezTo>
                      <a:pt x="360" y="408"/>
                      <a:pt x="424" y="576"/>
                      <a:pt x="432" y="720"/>
                    </a:cubicBezTo>
                    <a:cubicBezTo>
                      <a:pt x="440" y="864"/>
                      <a:pt x="408" y="1016"/>
                      <a:pt x="336" y="1152"/>
                    </a:cubicBezTo>
                    <a:cubicBezTo>
                      <a:pt x="264" y="1288"/>
                      <a:pt x="132" y="1412"/>
                      <a:pt x="0" y="15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88" name="Google Shape;388;p20"/>
              <p:cNvSpPr/>
              <p:nvPr/>
            </p:nvSpPr>
            <p:spPr>
              <a:xfrm rot="-10524981">
                <a:off x="1193" y="3577"/>
                <a:ext cx="127" cy="316"/>
              </a:xfrm>
              <a:custGeom>
                <a:rect b="b" l="l" r="r" t="t"/>
                <a:pathLst>
                  <a:path extrusionOk="0" h="1536" w="440">
                    <a:moveTo>
                      <a:pt x="0" y="0"/>
                    </a:moveTo>
                    <a:cubicBezTo>
                      <a:pt x="108" y="84"/>
                      <a:pt x="216" y="168"/>
                      <a:pt x="288" y="288"/>
                    </a:cubicBezTo>
                    <a:cubicBezTo>
                      <a:pt x="360" y="408"/>
                      <a:pt x="424" y="576"/>
                      <a:pt x="432" y="720"/>
                    </a:cubicBezTo>
                    <a:cubicBezTo>
                      <a:pt x="440" y="864"/>
                      <a:pt x="408" y="1016"/>
                      <a:pt x="336" y="1152"/>
                    </a:cubicBezTo>
                    <a:cubicBezTo>
                      <a:pt x="264" y="1288"/>
                      <a:pt x="132" y="1412"/>
                      <a:pt x="0" y="15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389" name="Google Shape;389;p20"/>
              <p:cNvCxnSpPr/>
              <p:nvPr/>
            </p:nvCxnSpPr>
            <p:spPr>
              <a:xfrm flipH="1" rot="-10524981">
                <a:off x="1310" y="3767"/>
                <a:ext cx="581" cy="147"/>
              </a:xfrm>
              <a:prstGeom prst="straightConnector1">
                <a:avLst/>
              </a:prstGeom>
              <a:noFill/>
              <a:ln cap="flat" cmpd="sng" w="9525">
                <a:solidFill>
                  <a:schemeClr val="dk1"/>
                </a:solidFill>
                <a:prstDash val="solid"/>
                <a:round/>
                <a:headEnd len="med" w="med" type="none"/>
                <a:tailEnd len="med" w="med" type="none"/>
              </a:ln>
            </p:spPr>
          </p:cxnSp>
          <p:cxnSp>
            <p:nvCxnSpPr>
              <p:cNvPr id="390" name="Google Shape;390;p20"/>
              <p:cNvCxnSpPr/>
              <p:nvPr/>
            </p:nvCxnSpPr>
            <p:spPr>
              <a:xfrm rot="275019">
                <a:off x="1330" y="3599"/>
                <a:ext cx="581" cy="90"/>
              </a:xfrm>
              <a:prstGeom prst="straightConnector1">
                <a:avLst/>
              </a:prstGeom>
              <a:noFill/>
              <a:ln cap="flat" cmpd="sng" w="9525">
                <a:solidFill>
                  <a:schemeClr val="dk1"/>
                </a:solidFill>
                <a:prstDash val="solid"/>
                <a:round/>
                <a:headEnd len="med" w="med" type="none"/>
                <a:tailEnd len="med" w="med" type="none"/>
              </a:ln>
            </p:spPr>
          </p:cxnSp>
          <p:sp>
            <p:nvSpPr>
              <p:cNvPr id="391" name="Google Shape;391;p20"/>
              <p:cNvSpPr/>
              <p:nvPr/>
            </p:nvSpPr>
            <p:spPr>
              <a:xfrm rot="-10524981">
                <a:off x="1902" y="3707"/>
                <a:ext cx="16" cy="79"/>
              </a:xfrm>
              <a:custGeom>
                <a:rect b="b" l="l" r="r" t="t"/>
                <a:pathLst>
                  <a:path extrusionOk="0" h="336" w="56">
                    <a:moveTo>
                      <a:pt x="56" y="0"/>
                    </a:moveTo>
                    <a:cubicBezTo>
                      <a:pt x="36" y="8"/>
                      <a:pt x="16" y="16"/>
                      <a:pt x="8" y="48"/>
                    </a:cubicBezTo>
                    <a:cubicBezTo>
                      <a:pt x="0" y="80"/>
                      <a:pt x="8" y="152"/>
                      <a:pt x="8" y="192"/>
                    </a:cubicBezTo>
                    <a:cubicBezTo>
                      <a:pt x="8" y="232"/>
                      <a:pt x="0" y="264"/>
                      <a:pt x="8" y="288"/>
                    </a:cubicBezTo>
                    <a:cubicBezTo>
                      <a:pt x="16" y="312"/>
                      <a:pt x="48" y="328"/>
                      <a:pt x="56" y="3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92" name="Google Shape;392;p20"/>
              <p:cNvSpPr/>
              <p:nvPr/>
            </p:nvSpPr>
            <p:spPr>
              <a:xfrm rot="-10524981">
                <a:off x="1929" y="3712"/>
                <a:ext cx="111" cy="79"/>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93" name="Google Shape;393;p20"/>
              <p:cNvSpPr/>
              <p:nvPr/>
            </p:nvSpPr>
            <p:spPr>
              <a:xfrm rot="-10524981">
                <a:off x="1223" y="3858"/>
                <a:ext cx="14" cy="11"/>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94" name="Google Shape;394;p20"/>
              <p:cNvSpPr/>
              <p:nvPr/>
            </p:nvSpPr>
            <p:spPr>
              <a:xfrm rot="275019">
                <a:off x="1176" y="3786"/>
                <a:ext cx="13" cy="12"/>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95" name="Google Shape;395;p20"/>
              <p:cNvSpPr/>
              <p:nvPr/>
            </p:nvSpPr>
            <p:spPr>
              <a:xfrm rot="-10524981">
                <a:off x="1187" y="3674"/>
                <a:ext cx="14" cy="11"/>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96" name="Google Shape;396;p20"/>
              <p:cNvSpPr/>
              <p:nvPr/>
            </p:nvSpPr>
            <p:spPr>
              <a:xfrm rot="-10524981">
                <a:off x="1250" y="3600"/>
                <a:ext cx="14" cy="11"/>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97" name="Google Shape;397;p20"/>
              <p:cNvSpPr/>
              <p:nvPr/>
            </p:nvSpPr>
            <p:spPr>
              <a:xfrm rot="-10371034">
                <a:off x="2903" y="3668"/>
                <a:ext cx="319" cy="89"/>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98" name="Google Shape;398;p20"/>
              <p:cNvSpPr/>
              <p:nvPr/>
            </p:nvSpPr>
            <p:spPr>
              <a:xfrm rot="-10371034">
                <a:off x="2876" y="3686"/>
                <a:ext cx="319" cy="88"/>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399" name="Google Shape;399;p20"/>
              <p:cNvSpPr/>
              <p:nvPr/>
            </p:nvSpPr>
            <p:spPr>
              <a:xfrm rot="-6824971">
                <a:off x="2771" y="3694"/>
                <a:ext cx="57" cy="141"/>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00" name="Google Shape;400;p20"/>
              <p:cNvSpPr/>
              <p:nvPr/>
            </p:nvSpPr>
            <p:spPr>
              <a:xfrm rot="281406">
                <a:off x="2031" y="3816"/>
                <a:ext cx="1324" cy="2"/>
              </a:xfrm>
              <a:custGeom>
                <a:rect b="b" l="l" r="r" t="t"/>
                <a:pathLst>
                  <a:path extrusionOk="0" h="3" w="2589">
                    <a:moveTo>
                      <a:pt x="2589" y="3"/>
                    </a:moveTo>
                    <a:lnTo>
                      <a:pt x="0" y="0"/>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01" name="Google Shape;401;p20"/>
              <p:cNvSpPr/>
              <p:nvPr/>
            </p:nvSpPr>
            <p:spPr>
              <a:xfrm rot="281406">
                <a:off x="2035" y="3778"/>
                <a:ext cx="1319" cy="2"/>
              </a:xfrm>
              <a:custGeom>
                <a:rect b="b" l="l" r="r" t="t"/>
                <a:pathLst>
                  <a:path extrusionOk="0" h="3" w="2580">
                    <a:moveTo>
                      <a:pt x="2580" y="0"/>
                    </a:moveTo>
                    <a:lnTo>
                      <a:pt x="0" y="3"/>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02" name="Google Shape;402;p20"/>
              <p:cNvSpPr/>
              <p:nvPr/>
            </p:nvSpPr>
            <p:spPr>
              <a:xfrm rot="281406">
                <a:off x="2077" y="3788"/>
                <a:ext cx="319" cy="95"/>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03" name="Google Shape;403;p20"/>
              <p:cNvSpPr/>
              <p:nvPr/>
            </p:nvSpPr>
            <p:spPr>
              <a:xfrm rot="-1556720">
                <a:off x="2055" y="3679"/>
                <a:ext cx="74" cy="95"/>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04" name="Google Shape;404;p20"/>
              <p:cNvSpPr/>
              <p:nvPr/>
            </p:nvSpPr>
            <p:spPr>
              <a:xfrm rot="-527382">
                <a:off x="2153" y="3708"/>
                <a:ext cx="68" cy="152"/>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05" name="Google Shape;405;p20"/>
              <p:cNvSpPr/>
              <p:nvPr/>
            </p:nvSpPr>
            <p:spPr>
              <a:xfrm rot="-373029">
                <a:off x="2227" y="3713"/>
                <a:ext cx="74" cy="152"/>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06" name="Google Shape;406;p20"/>
              <p:cNvSpPr/>
              <p:nvPr/>
            </p:nvSpPr>
            <p:spPr>
              <a:xfrm rot="-431914">
                <a:off x="2300" y="3718"/>
                <a:ext cx="68" cy="156"/>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07" name="Google Shape;407;p20"/>
              <p:cNvSpPr/>
              <p:nvPr/>
            </p:nvSpPr>
            <p:spPr>
              <a:xfrm rot="281406">
                <a:off x="2036" y="3739"/>
                <a:ext cx="74" cy="31"/>
              </a:xfrm>
              <a:custGeom>
                <a:rect b="b" l="l" r="r" t="t"/>
                <a:pathLst>
                  <a:path extrusionOk="0" h="78" w="144">
                    <a:moveTo>
                      <a:pt x="0" y="0"/>
                    </a:moveTo>
                    <a:lnTo>
                      <a:pt x="144" y="0"/>
                    </a:lnTo>
                    <a:cubicBezTo>
                      <a:pt x="137" y="1"/>
                      <a:pt x="130" y="2"/>
                      <a:pt x="123" y="3"/>
                    </a:cubicBezTo>
                    <a:cubicBezTo>
                      <a:pt x="120" y="4"/>
                      <a:pt x="111" y="6"/>
                      <a:pt x="114" y="6"/>
                    </a:cubicBezTo>
                    <a:cubicBezTo>
                      <a:pt x="117" y="6"/>
                      <a:pt x="119" y="5"/>
                      <a:pt x="122" y="5"/>
                    </a:cubicBezTo>
                    <a:cubicBezTo>
                      <a:pt x="121" y="6"/>
                      <a:pt x="114" y="12"/>
                      <a:pt x="114" y="12"/>
                    </a:cubicBezTo>
                    <a:cubicBezTo>
                      <a:pt x="110" y="18"/>
                      <a:pt x="106" y="28"/>
                      <a:pt x="102" y="35"/>
                    </a:cubicBezTo>
                    <a:cubicBezTo>
                      <a:pt x="101" y="42"/>
                      <a:pt x="99" y="50"/>
                      <a:pt x="96" y="57"/>
                    </a:cubicBezTo>
                    <a:cubicBezTo>
                      <a:pt x="93" y="76"/>
                      <a:pt x="93" y="69"/>
                      <a:pt x="93" y="78"/>
                    </a:cubicBezTo>
                    <a:lnTo>
                      <a:pt x="48" y="48"/>
                    </a:lnTo>
                    <a:lnTo>
                      <a:pt x="0"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408" name="Google Shape;408;p20"/>
              <p:cNvCxnSpPr/>
              <p:nvPr/>
            </p:nvCxnSpPr>
            <p:spPr>
              <a:xfrm rot="-10518594">
                <a:off x="2037" y="3740"/>
                <a:ext cx="99" cy="0"/>
              </a:xfrm>
              <a:prstGeom prst="straightConnector1">
                <a:avLst/>
              </a:prstGeom>
              <a:noFill/>
              <a:ln cap="flat" cmpd="sng" w="9525">
                <a:solidFill>
                  <a:schemeClr val="dk1"/>
                </a:solidFill>
                <a:prstDash val="solid"/>
                <a:round/>
                <a:headEnd len="med" w="med" type="none"/>
                <a:tailEnd len="med" w="med" type="none"/>
              </a:ln>
            </p:spPr>
          </p:cxnSp>
          <p:sp>
            <p:nvSpPr>
              <p:cNvPr id="409" name="Google Shape;409;p20"/>
              <p:cNvSpPr/>
              <p:nvPr/>
            </p:nvSpPr>
            <p:spPr>
              <a:xfrm rot="-564353">
                <a:off x="2079" y="3704"/>
                <a:ext cx="74" cy="152"/>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10" name="Google Shape;410;p20"/>
              <p:cNvSpPr/>
              <p:nvPr/>
            </p:nvSpPr>
            <p:spPr>
              <a:xfrm rot="-10371034">
                <a:off x="2850" y="3703"/>
                <a:ext cx="319" cy="89"/>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11" name="Google Shape;411;p20"/>
              <p:cNvSpPr/>
              <p:nvPr/>
            </p:nvSpPr>
            <p:spPr>
              <a:xfrm rot="-9450242">
                <a:off x="2972" y="3721"/>
                <a:ext cx="68" cy="153"/>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12" name="Google Shape;412;p20"/>
              <p:cNvSpPr/>
              <p:nvPr/>
            </p:nvSpPr>
            <p:spPr>
              <a:xfrm rot="-9588882">
                <a:off x="2892" y="3719"/>
                <a:ext cx="74" cy="150"/>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13" name="Google Shape;413;p20"/>
              <p:cNvSpPr/>
              <p:nvPr/>
            </p:nvSpPr>
            <p:spPr>
              <a:xfrm rot="-9513383">
                <a:off x="2820" y="3713"/>
                <a:ext cx="69" cy="151"/>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14" name="Google Shape;414;p20"/>
              <p:cNvSpPr/>
              <p:nvPr/>
            </p:nvSpPr>
            <p:spPr>
              <a:xfrm rot="-10733674">
                <a:off x="3089" y="3806"/>
                <a:ext cx="73" cy="29"/>
              </a:xfrm>
              <a:custGeom>
                <a:rect b="b" l="l" r="r" t="t"/>
                <a:pathLst>
                  <a:path extrusionOk="0" h="78" w="144">
                    <a:moveTo>
                      <a:pt x="0" y="0"/>
                    </a:moveTo>
                    <a:lnTo>
                      <a:pt x="144" y="0"/>
                    </a:lnTo>
                    <a:cubicBezTo>
                      <a:pt x="137" y="1"/>
                      <a:pt x="130" y="2"/>
                      <a:pt x="123" y="3"/>
                    </a:cubicBezTo>
                    <a:cubicBezTo>
                      <a:pt x="120" y="4"/>
                      <a:pt x="111" y="6"/>
                      <a:pt x="114" y="6"/>
                    </a:cubicBezTo>
                    <a:cubicBezTo>
                      <a:pt x="117" y="6"/>
                      <a:pt x="119" y="5"/>
                      <a:pt x="122" y="5"/>
                    </a:cubicBezTo>
                    <a:cubicBezTo>
                      <a:pt x="121" y="6"/>
                      <a:pt x="114" y="12"/>
                      <a:pt x="114" y="12"/>
                    </a:cubicBezTo>
                    <a:cubicBezTo>
                      <a:pt x="110" y="18"/>
                      <a:pt x="106" y="28"/>
                      <a:pt x="102" y="35"/>
                    </a:cubicBezTo>
                    <a:cubicBezTo>
                      <a:pt x="101" y="42"/>
                      <a:pt x="99" y="50"/>
                      <a:pt x="96" y="57"/>
                    </a:cubicBezTo>
                    <a:cubicBezTo>
                      <a:pt x="93" y="76"/>
                      <a:pt x="93" y="69"/>
                      <a:pt x="93" y="78"/>
                    </a:cubicBezTo>
                    <a:lnTo>
                      <a:pt x="48" y="48"/>
                    </a:lnTo>
                    <a:lnTo>
                      <a:pt x="0"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15" name="Google Shape;415;p20"/>
              <p:cNvSpPr/>
              <p:nvPr/>
            </p:nvSpPr>
            <p:spPr>
              <a:xfrm rot="-9184962">
                <a:off x="3038" y="3721"/>
                <a:ext cx="74" cy="157"/>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16" name="Google Shape;416;p20"/>
              <p:cNvSpPr/>
              <p:nvPr/>
            </p:nvSpPr>
            <p:spPr>
              <a:xfrm rot="281406">
                <a:off x="2697" y="3782"/>
                <a:ext cx="123" cy="19"/>
              </a:xfrm>
              <a:prstGeom prst="rect">
                <a:avLst/>
              </a:prstGeom>
              <a:solidFill>
                <a:srgbClr val="0000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417" name="Google Shape;417;p20"/>
              <p:cNvCxnSpPr/>
              <p:nvPr/>
            </p:nvCxnSpPr>
            <p:spPr>
              <a:xfrm rot="281406">
                <a:off x="2698" y="3782"/>
                <a:ext cx="123" cy="0"/>
              </a:xfrm>
              <a:prstGeom prst="straightConnector1">
                <a:avLst/>
              </a:prstGeom>
              <a:noFill/>
              <a:ln cap="flat" cmpd="sng" w="9525">
                <a:solidFill>
                  <a:schemeClr val="dk1"/>
                </a:solidFill>
                <a:prstDash val="solid"/>
                <a:round/>
                <a:headEnd len="med" w="med" type="none"/>
                <a:tailEnd len="med" w="med" type="none"/>
              </a:ln>
            </p:spPr>
          </p:cxnSp>
          <p:sp>
            <p:nvSpPr>
              <p:cNvPr id="418" name="Google Shape;418;p20"/>
              <p:cNvSpPr/>
              <p:nvPr/>
            </p:nvSpPr>
            <p:spPr>
              <a:xfrm rot="281406">
                <a:off x="2812" y="3786"/>
                <a:ext cx="56" cy="25"/>
              </a:xfrm>
              <a:custGeom>
                <a:rect b="b" l="l" r="r" t="t"/>
                <a:pathLst>
                  <a:path extrusionOk="0" h="61" w="111">
                    <a:moveTo>
                      <a:pt x="11" y="1"/>
                    </a:moveTo>
                    <a:cubicBezTo>
                      <a:pt x="9" y="10"/>
                      <a:pt x="7" y="18"/>
                      <a:pt x="3" y="27"/>
                    </a:cubicBezTo>
                    <a:cubicBezTo>
                      <a:pt x="0" y="42"/>
                      <a:pt x="0" y="38"/>
                      <a:pt x="0" y="61"/>
                    </a:cubicBezTo>
                    <a:lnTo>
                      <a:pt x="111" y="52"/>
                    </a:lnTo>
                    <a:lnTo>
                      <a:pt x="111" y="4"/>
                    </a:lnTo>
                    <a:cubicBezTo>
                      <a:pt x="110" y="15"/>
                      <a:pt x="110" y="26"/>
                      <a:pt x="108" y="37"/>
                    </a:cubicBezTo>
                    <a:cubicBezTo>
                      <a:pt x="107" y="42"/>
                      <a:pt x="109" y="26"/>
                      <a:pt x="107" y="22"/>
                    </a:cubicBezTo>
                    <a:cubicBezTo>
                      <a:pt x="106" y="20"/>
                      <a:pt x="103" y="23"/>
                      <a:pt x="101" y="24"/>
                    </a:cubicBezTo>
                    <a:cubicBezTo>
                      <a:pt x="77" y="22"/>
                      <a:pt x="60" y="16"/>
                      <a:pt x="36" y="15"/>
                    </a:cubicBezTo>
                    <a:cubicBezTo>
                      <a:pt x="27" y="13"/>
                      <a:pt x="18" y="13"/>
                      <a:pt x="9" y="10"/>
                    </a:cubicBezTo>
                    <a:cubicBezTo>
                      <a:pt x="8" y="10"/>
                      <a:pt x="3" y="1"/>
                      <a:pt x="3" y="1"/>
                    </a:cubicBezTo>
                    <a:cubicBezTo>
                      <a:pt x="5" y="0"/>
                      <a:pt x="27" y="9"/>
                      <a:pt x="11" y="1"/>
                    </a:cubicBez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19" name="Google Shape;419;p20"/>
              <p:cNvSpPr/>
              <p:nvPr/>
            </p:nvSpPr>
            <p:spPr>
              <a:xfrm rot="281406">
                <a:off x="2812" y="3786"/>
                <a:ext cx="7" cy="24"/>
              </a:xfrm>
              <a:custGeom>
                <a:rect b="b" l="l" r="r" t="t"/>
                <a:pathLst>
                  <a:path extrusionOk="0" h="60" w="14">
                    <a:moveTo>
                      <a:pt x="14" y="0"/>
                    </a:moveTo>
                    <a:cubicBezTo>
                      <a:pt x="12" y="5"/>
                      <a:pt x="4" y="19"/>
                      <a:pt x="2" y="29"/>
                    </a:cubicBezTo>
                    <a:cubicBezTo>
                      <a:pt x="0" y="39"/>
                      <a:pt x="1" y="54"/>
                      <a:pt x="1" y="60"/>
                    </a:cubicBezTo>
                  </a:path>
                </a:pathLst>
              </a:custGeom>
              <a:solidFill>
                <a:srgbClr val="000099"/>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20" name="Google Shape;420;p20"/>
              <p:cNvSpPr/>
              <p:nvPr/>
            </p:nvSpPr>
            <p:spPr>
              <a:xfrm>
                <a:off x="2950" y="3592"/>
                <a:ext cx="50" cy="98"/>
              </a:xfrm>
              <a:custGeom>
                <a:rect b="b" l="l" r="r" t="t"/>
                <a:pathLst>
                  <a:path extrusionOk="0" h="98" w="50">
                    <a:moveTo>
                      <a:pt x="0" y="0"/>
                    </a:moveTo>
                    <a:lnTo>
                      <a:pt x="50" y="98"/>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21" name="Google Shape;421;p20"/>
              <p:cNvSpPr/>
              <p:nvPr/>
            </p:nvSpPr>
            <p:spPr>
              <a:xfrm>
                <a:off x="3084" y="3528"/>
                <a:ext cx="84" cy="168"/>
              </a:xfrm>
              <a:custGeom>
                <a:rect b="b" l="l" r="r" t="t"/>
                <a:pathLst>
                  <a:path extrusionOk="0" h="168" w="84">
                    <a:moveTo>
                      <a:pt x="0" y="0"/>
                    </a:moveTo>
                    <a:lnTo>
                      <a:pt x="84" y="168"/>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22" name="Google Shape;422;p20"/>
              <p:cNvSpPr/>
              <p:nvPr/>
            </p:nvSpPr>
            <p:spPr>
              <a:xfrm>
                <a:off x="2160" y="3580"/>
                <a:ext cx="1" cy="164"/>
              </a:xfrm>
              <a:custGeom>
                <a:rect b="b" l="l" r="r" t="t"/>
                <a:pathLst>
                  <a:path extrusionOk="0" h="164" w="1">
                    <a:moveTo>
                      <a:pt x="0" y="0"/>
                    </a:moveTo>
                    <a:lnTo>
                      <a:pt x="1" y="164"/>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23" name="Google Shape;423;p20"/>
              <p:cNvSpPr/>
              <p:nvPr/>
            </p:nvSpPr>
            <p:spPr>
              <a:xfrm>
                <a:off x="2302" y="3622"/>
                <a:ext cx="3" cy="170"/>
              </a:xfrm>
              <a:custGeom>
                <a:rect b="b" l="l" r="r" t="t"/>
                <a:pathLst>
                  <a:path extrusionOk="0" h="170" w="3">
                    <a:moveTo>
                      <a:pt x="0" y="0"/>
                    </a:moveTo>
                    <a:lnTo>
                      <a:pt x="3" y="170"/>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grpSp>
        <p:sp>
          <p:nvSpPr>
            <p:cNvPr id="424" name="Google Shape;424;p20"/>
            <p:cNvSpPr txBox="1"/>
            <p:nvPr/>
          </p:nvSpPr>
          <p:spPr>
            <a:xfrm rot="-5400000">
              <a:off x="3144" y="1936"/>
              <a:ext cx="54" cy="18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grpSp>
      <p:sp>
        <p:nvSpPr>
          <p:cNvPr id="425" name="Google Shape;425;p20"/>
          <p:cNvSpPr/>
          <p:nvPr/>
        </p:nvSpPr>
        <p:spPr>
          <a:xfrm>
            <a:off x="7019096" y="1922236"/>
            <a:ext cx="254000" cy="397933"/>
          </a:xfrm>
          <a:prstGeom prst="flowChartConnector">
            <a:avLst/>
          </a:prstGeom>
          <a:solidFill>
            <a:srgbClr val="FF0000"/>
          </a:solidFill>
          <a:ln>
            <a:noFill/>
          </a:ln>
        </p:spPr>
        <p:txBody>
          <a:bodyPr anchorCtr="0" anchor="ctr" bIns="63125" lIns="126250" spcFirstLastPara="1" rIns="126250" wrap="square" tIns="63125">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nvGrpSpPr>
          <p:cNvPr id="426" name="Google Shape;426;p20"/>
          <p:cNvGrpSpPr/>
          <p:nvPr/>
        </p:nvGrpSpPr>
        <p:grpSpPr>
          <a:xfrm rot="-8480998">
            <a:off x="6454655" y="1347946"/>
            <a:ext cx="713707" cy="1174152"/>
            <a:chOff x="2974" y="1605"/>
            <a:chExt cx="435" cy="440"/>
          </a:xfrm>
        </p:grpSpPr>
        <p:grpSp>
          <p:nvGrpSpPr>
            <p:cNvPr id="427" name="Google Shape;427;p20"/>
            <p:cNvGrpSpPr/>
            <p:nvPr/>
          </p:nvGrpSpPr>
          <p:grpSpPr>
            <a:xfrm rot="-8027235">
              <a:off x="2999" y="1708"/>
              <a:ext cx="384" cy="234"/>
              <a:chOff x="1138" y="3024"/>
              <a:chExt cx="2215" cy="938"/>
            </a:xfrm>
          </p:grpSpPr>
          <p:sp>
            <p:nvSpPr>
              <p:cNvPr id="428" name="Google Shape;428;p20"/>
              <p:cNvSpPr/>
              <p:nvPr/>
            </p:nvSpPr>
            <p:spPr>
              <a:xfrm>
                <a:off x="2160" y="3504"/>
                <a:ext cx="144" cy="336"/>
              </a:xfrm>
              <a:prstGeom prst="rect">
                <a:avLst/>
              </a:prstGeom>
              <a:solidFill>
                <a:srgbClr val="0000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29" name="Google Shape;429;p20"/>
              <p:cNvSpPr/>
              <p:nvPr/>
            </p:nvSpPr>
            <p:spPr>
              <a:xfrm rot="-1629652">
                <a:off x="2976" y="3504"/>
                <a:ext cx="144" cy="240"/>
              </a:xfrm>
              <a:prstGeom prst="rect">
                <a:avLst/>
              </a:prstGeom>
              <a:solidFill>
                <a:srgbClr val="0000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30" name="Google Shape;430;p20"/>
              <p:cNvSpPr/>
              <p:nvPr/>
            </p:nvSpPr>
            <p:spPr>
              <a:xfrm>
                <a:off x="1920" y="3024"/>
                <a:ext cx="1296" cy="624"/>
              </a:xfrm>
              <a:prstGeom prst="ellipse">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0"/>
              <p:cNvSpPr txBox="1"/>
              <p:nvPr/>
            </p:nvSpPr>
            <p:spPr>
              <a:xfrm rot="5400000">
                <a:off x="2327" y="2854"/>
                <a:ext cx="441" cy="91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Libre Franklin"/>
                  <a:ea typeface="Libre Franklin"/>
                  <a:cs typeface="Libre Franklin"/>
                  <a:sym typeface="Libre Franklin"/>
                </a:endParaRPr>
              </a:p>
            </p:txBody>
          </p:sp>
          <p:sp>
            <p:nvSpPr>
              <p:cNvPr id="432" name="Google Shape;432;p20"/>
              <p:cNvSpPr/>
              <p:nvPr/>
            </p:nvSpPr>
            <p:spPr>
              <a:xfrm>
                <a:off x="2352" y="3264"/>
                <a:ext cx="384" cy="480"/>
              </a:xfrm>
              <a:prstGeom prst="ellipse">
                <a:avLst/>
              </a:prstGeom>
              <a:solidFill>
                <a:srgbClr val="3366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0"/>
              <p:cNvSpPr txBox="1"/>
              <p:nvPr/>
            </p:nvSpPr>
            <p:spPr>
              <a:xfrm rot="5400000">
                <a:off x="2372" y="3354"/>
                <a:ext cx="339" cy="27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Libre Franklin"/>
                  <a:ea typeface="Libre Franklin"/>
                  <a:cs typeface="Libre Franklin"/>
                  <a:sym typeface="Libre Franklin"/>
                </a:endParaRPr>
              </a:p>
            </p:txBody>
          </p:sp>
          <p:sp>
            <p:nvSpPr>
              <p:cNvPr id="434" name="Google Shape;434;p20"/>
              <p:cNvSpPr/>
              <p:nvPr/>
            </p:nvSpPr>
            <p:spPr>
              <a:xfrm rot="281406">
                <a:off x="2131" y="3808"/>
                <a:ext cx="319" cy="95"/>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pic>
            <p:nvPicPr>
              <p:cNvPr descr="STXlogo" id="435" name="Google Shape;435;p20"/>
              <p:cNvPicPr preferRelativeResize="0"/>
              <p:nvPr/>
            </p:nvPicPr>
            <p:blipFill rotWithShape="1">
              <a:blip r:embed="rId3">
                <a:alphaModFix/>
              </a:blip>
              <a:srcRect b="0" l="0" r="0" t="0"/>
              <a:stretch/>
            </p:blipFill>
            <p:spPr>
              <a:xfrm>
                <a:off x="1959" y="3732"/>
                <a:ext cx="73" cy="38"/>
              </a:xfrm>
              <a:prstGeom prst="rect">
                <a:avLst/>
              </a:prstGeom>
              <a:noFill/>
              <a:ln>
                <a:noFill/>
              </a:ln>
            </p:spPr>
          </p:pic>
          <p:cxnSp>
            <p:nvCxnSpPr>
              <p:cNvPr id="436" name="Google Shape;436;p20"/>
              <p:cNvCxnSpPr/>
              <p:nvPr/>
            </p:nvCxnSpPr>
            <p:spPr>
              <a:xfrm flipH="1" rot="275019">
                <a:off x="1267" y="3778"/>
                <a:ext cx="650" cy="158"/>
              </a:xfrm>
              <a:prstGeom prst="straightConnector1">
                <a:avLst/>
              </a:prstGeom>
              <a:noFill/>
              <a:ln cap="flat" cmpd="sng" w="9525">
                <a:solidFill>
                  <a:schemeClr val="dk1"/>
                </a:solidFill>
                <a:prstDash val="solid"/>
                <a:round/>
                <a:headEnd len="med" w="med" type="none"/>
                <a:tailEnd len="med" w="med" type="none"/>
              </a:ln>
            </p:spPr>
          </p:cxnSp>
          <p:cxnSp>
            <p:nvCxnSpPr>
              <p:cNvPr id="437" name="Google Shape;437;p20"/>
              <p:cNvCxnSpPr/>
              <p:nvPr/>
            </p:nvCxnSpPr>
            <p:spPr>
              <a:xfrm rot="-10524981">
                <a:off x="1291" y="3576"/>
                <a:ext cx="650" cy="101"/>
              </a:xfrm>
              <a:prstGeom prst="straightConnector1">
                <a:avLst/>
              </a:prstGeom>
              <a:noFill/>
              <a:ln cap="flat" cmpd="sng" w="9525">
                <a:solidFill>
                  <a:schemeClr val="dk1"/>
                </a:solidFill>
                <a:prstDash val="solid"/>
                <a:round/>
                <a:headEnd len="med" w="med" type="none"/>
                <a:tailEnd len="med" w="med" type="none"/>
              </a:ln>
            </p:spPr>
          </p:cxnSp>
          <p:cxnSp>
            <p:nvCxnSpPr>
              <p:cNvPr id="438" name="Google Shape;438;p20"/>
              <p:cNvCxnSpPr/>
              <p:nvPr/>
            </p:nvCxnSpPr>
            <p:spPr>
              <a:xfrm rot="10800000">
                <a:off x="1930" y="3697"/>
                <a:ext cx="0" cy="102"/>
              </a:xfrm>
              <a:prstGeom prst="straightConnector1">
                <a:avLst/>
              </a:prstGeom>
              <a:noFill/>
              <a:ln cap="flat" cmpd="sng" w="9525">
                <a:solidFill>
                  <a:schemeClr val="dk1"/>
                </a:solidFill>
                <a:prstDash val="solid"/>
                <a:round/>
                <a:headEnd len="med" w="med" type="none"/>
                <a:tailEnd len="med" w="med" type="none"/>
              </a:ln>
            </p:spPr>
          </p:cxnSp>
          <p:sp>
            <p:nvSpPr>
              <p:cNvPr id="439" name="Google Shape;439;p20"/>
              <p:cNvSpPr/>
              <p:nvPr/>
            </p:nvSpPr>
            <p:spPr>
              <a:xfrm rot="-10524981">
                <a:off x="1152" y="3552"/>
                <a:ext cx="127" cy="361"/>
              </a:xfrm>
              <a:custGeom>
                <a:rect b="b" l="l" r="r" t="t"/>
                <a:pathLst>
                  <a:path extrusionOk="0" h="1536" w="440">
                    <a:moveTo>
                      <a:pt x="0" y="0"/>
                    </a:moveTo>
                    <a:cubicBezTo>
                      <a:pt x="108" y="84"/>
                      <a:pt x="216" y="168"/>
                      <a:pt x="288" y="288"/>
                    </a:cubicBezTo>
                    <a:cubicBezTo>
                      <a:pt x="360" y="408"/>
                      <a:pt x="424" y="576"/>
                      <a:pt x="432" y="720"/>
                    </a:cubicBezTo>
                    <a:cubicBezTo>
                      <a:pt x="440" y="864"/>
                      <a:pt x="408" y="1016"/>
                      <a:pt x="336" y="1152"/>
                    </a:cubicBezTo>
                    <a:cubicBezTo>
                      <a:pt x="264" y="1288"/>
                      <a:pt x="132" y="1412"/>
                      <a:pt x="0" y="15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40" name="Google Shape;440;p20"/>
              <p:cNvSpPr/>
              <p:nvPr/>
            </p:nvSpPr>
            <p:spPr>
              <a:xfrm rot="-10524981">
                <a:off x="1193" y="3577"/>
                <a:ext cx="127" cy="316"/>
              </a:xfrm>
              <a:custGeom>
                <a:rect b="b" l="l" r="r" t="t"/>
                <a:pathLst>
                  <a:path extrusionOk="0" h="1536" w="440">
                    <a:moveTo>
                      <a:pt x="0" y="0"/>
                    </a:moveTo>
                    <a:cubicBezTo>
                      <a:pt x="108" y="84"/>
                      <a:pt x="216" y="168"/>
                      <a:pt x="288" y="288"/>
                    </a:cubicBezTo>
                    <a:cubicBezTo>
                      <a:pt x="360" y="408"/>
                      <a:pt x="424" y="576"/>
                      <a:pt x="432" y="720"/>
                    </a:cubicBezTo>
                    <a:cubicBezTo>
                      <a:pt x="440" y="864"/>
                      <a:pt x="408" y="1016"/>
                      <a:pt x="336" y="1152"/>
                    </a:cubicBezTo>
                    <a:cubicBezTo>
                      <a:pt x="264" y="1288"/>
                      <a:pt x="132" y="1412"/>
                      <a:pt x="0" y="15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441" name="Google Shape;441;p20"/>
              <p:cNvCxnSpPr/>
              <p:nvPr/>
            </p:nvCxnSpPr>
            <p:spPr>
              <a:xfrm flipH="1" rot="-10524981">
                <a:off x="1310" y="3767"/>
                <a:ext cx="581" cy="147"/>
              </a:xfrm>
              <a:prstGeom prst="straightConnector1">
                <a:avLst/>
              </a:prstGeom>
              <a:noFill/>
              <a:ln cap="flat" cmpd="sng" w="9525">
                <a:solidFill>
                  <a:schemeClr val="dk1"/>
                </a:solidFill>
                <a:prstDash val="solid"/>
                <a:round/>
                <a:headEnd len="med" w="med" type="none"/>
                <a:tailEnd len="med" w="med" type="none"/>
              </a:ln>
            </p:spPr>
          </p:cxnSp>
          <p:cxnSp>
            <p:nvCxnSpPr>
              <p:cNvPr id="442" name="Google Shape;442;p20"/>
              <p:cNvCxnSpPr/>
              <p:nvPr/>
            </p:nvCxnSpPr>
            <p:spPr>
              <a:xfrm rot="275019">
                <a:off x="1330" y="3599"/>
                <a:ext cx="581" cy="90"/>
              </a:xfrm>
              <a:prstGeom prst="straightConnector1">
                <a:avLst/>
              </a:prstGeom>
              <a:noFill/>
              <a:ln cap="flat" cmpd="sng" w="9525">
                <a:solidFill>
                  <a:schemeClr val="dk1"/>
                </a:solidFill>
                <a:prstDash val="solid"/>
                <a:round/>
                <a:headEnd len="med" w="med" type="none"/>
                <a:tailEnd len="med" w="med" type="none"/>
              </a:ln>
            </p:spPr>
          </p:cxnSp>
          <p:sp>
            <p:nvSpPr>
              <p:cNvPr id="443" name="Google Shape;443;p20"/>
              <p:cNvSpPr/>
              <p:nvPr/>
            </p:nvSpPr>
            <p:spPr>
              <a:xfrm rot="-10524981">
                <a:off x="1902" y="3707"/>
                <a:ext cx="16" cy="79"/>
              </a:xfrm>
              <a:custGeom>
                <a:rect b="b" l="l" r="r" t="t"/>
                <a:pathLst>
                  <a:path extrusionOk="0" h="336" w="56">
                    <a:moveTo>
                      <a:pt x="56" y="0"/>
                    </a:moveTo>
                    <a:cubicBezTo>
                      <a:pt x="36" y="8"/>
                      <a:pt x="16" y="16"/>
                      <a:pt x="8" y="48"/>
                    </a:cubicBezTo>
                    <a:cubicBezTo>
                      <a:pt x="0" y="80"/>
                      <a:pt x="8" y="152"/>
                      <a:pt x="8" y="192"/>
                    </a:cubicBezTo>
                    <a:cubicBezTo>
                      <a:pt x="8" y="232"/>
                      <a:pt x="0" y="264"/>
                      <a:pt x="8" y="288"/>
                    </a:cubicBezTo>
                    <a:cubicBezTo>
                      <a:pt x="16" y="312"/>
                      <a:pt x="48" y="328"/>
                      <a:pt x="56" y="3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44" name="Google Shape;444;p20"/>
              <p:cNvSpPr/>
              <p:nvPr/>
            </p:nvSpPr>
            <p:spPr>
              <a:xfrm rot="-10524981">
                <a:off x="1929" y="3712"/>
                <a:ext cx="111" cy="79"/>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45" name="Google Shape;445;p20"/>
              <p:cNvSpPr/>
              <p:nvPr/>
            </p:nvSpPr>
            <p:spPr>
              <a:xfrm rot="-10524981">
                <a:off x="1223" y="3858"/>
                <a:ext cx="14" cy="11"/>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46" name="Google Shape;446;p20"/>
              <p:cNvSpPr/>
              <p:nvPr/>
            </p:nvSpPr>
            <p:spPr>
              <a:xfrm rot="275019">
                <a:off x="1176" y="3786"/>
                <a:ext cx="13" cy="12"/>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47" name="Google Shape;447;p20"/>
              <p:cNvSpPr/>
              <p:nvPr/>
            </p:nvSpPr>
            <p:spPr>
              <a:xfrm rot="-10524981">
                <a:off x="1187" y="3674"/>
                <a:ext cx="14" cy="11"/>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48" name="Google Shape;448;p20"/>
              <p:cNvSpPr/>
              <p:nvPr/>
            </p:nvSpPr>
            <p:spPr>
              <a:xfrm rot="-10524981">
                <a:off x="1250" y="3600"/>
                <a:ext cx="14" cy="11"/>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49" name="Google Shape;449;p20"/>
              <p:cNvSpPr/>
              <p:nvPr/>
            </p:nvSpPr>
            <p:spPr>
              <a:xfrm rot="-10371034">
                <a:off x="2903" y="3668"/>
                <a:ext cx="319" cy="89"/>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50" name="Google Shape;450;p20"/>
              <p:cNvSpPr/>
              <p:nvPr/>
            </p:nvSpPr>
            <p:spPr>
              <a:xfrm rot="-10371034">
                <a:off x="2876" y="3686"/>
                <a:ext cx="319" cy="88"/>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51" name="Google Shape;451;p20"/>
              <p:cNvSpPr/>
              <p:nvPr/>
            </p:nvSpPr>
            <p:spPr>
              <a:xfrm rot="-6824971">
                <a:off x="2771" y="3694"/>
                <a:ext cx="57" cy="141"/>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52" name="Google Shape;452;p20"/>
              <p:cNvSpPr/>
              <p:nvPr/>
            </p:nvSpPr>
            <p:spPr>
              <a:xfrm rot="281406">
                <a:off x="2031" y="3816"/>
                <a:ext cx="1324" cy="2"/>
              </a:xfrm>
              <a:custGeom>
                <a:rect b="b" l="l" r="r" t="t"/>
                <a:pathLst>
                  <a:path extrusionOk="0" h="3" w="2589">
                    <a:moveTo>
                      <a:pt x="2589" y="3"/>
                    </a:moveTo>
                    <a:lnTo>
                      <a:pt x="0" y="0"/>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53" name="Google Shape;453;p20"/>
              <p:cNvSpPr/>
              <p:nvPr/>
            </p:nvSpPr>
            <p:spPr>
              <a:xfrm rot="281406">
                <a:off x="2035" y="3778"/>
                <a:ext cx="1319" cy="2"/>
              </a:xfrm>
              <a:custGeom>
                <a:rect b="b" l="l" r="r" t="t"/>
                <a:pathLst>
                  <a:path extrusionOk="0" h="3" w="2580">
                    <a:moveTo>
                      <a:pt x="2580" y="0"/>
                    </a:moveTo>
                    <a:lnTo>
                      <a:pt x="0" y="3"/>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54" name="Google Shape;454;p20"/>
              <p:cNvSpPr/>
              <p:nvPr/>
            </p:nvSpPr>
            <p:spPr>
              <a:xfrm rot="281406">
                <a:off x="2077" y="3788"/>
                <a:ext cx="319" cy="95"/>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55" name="Google Shape;455;p20"/>
              <p:cNvSpPr/>
              <p:nvPr/>
            </p:nvSpPr>
            <p:spPr>
              <a:xfrm rot="-1556720">
                <a:off x="2055" y="3679"/>
                <a:ext cx="74" cy="95"/>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56" name="Google Shape;456;p20"/>
              <p:cNvSpPr/>
              <p:nvPr/>
            </p:nvSpPr>
            <p:spPr>
              <a:xfrm rot="-527382">
                <a:off x="2153" y="3708"/>
                <a:ext cx="68" cy="152"/>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57" name="Google Shape;457;p20"/>
              <p:cNvSpPr/>
              <p:nvPr/>
            </p:nvSpPr>
            <p:spPr>
              <a:xfrm rot="-373029">
                <a:off x="2227" y="3713"/>
                <a:ext cx="74" cy="152"/>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58" name="Google Shape;458;p20"/>
              <p:cNvSpPr/>
              <p:nvPr/>
            </p:nvSpPr>
            <p:spPr>
              <a:xfrm rot="-431914">
                <a:off x="2300" y="3718"/>
                <a:ext cx="68" cy="156"/>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59" name="Google Shape;459;p20"/>
              <p:cNvSpPr/>
              <p:nvPr/>
            </p:nvSpPr>
            <p:spPr>
              <a:xfrm rot="281406">
                <a:off x="2036" y="3739"/>
                <a:ext cx="74" cy="31"/>
              </a:xfrm>
              <a:custGeom>
                <a:rect b="b" l="l" r="r" t="t"/>
                <a:pathLst>
                  <a:path extrusionOk="0" h="78" w="144">
                    <a:moveTo>
                      <a:pt x="0" y="0"/>
                    </a:moveTo>
                    <a:lnTo>
                      <a:pt x="144" y="0"/>
                    </a:lnTo>
                    <a:cubicBezTo>
                      <a:pt x="137" y="1"/>
                      <a:pt x="130" y="2"/>
                      <a:pt x="123" y="3"/>
                    </a:cubicBezTo>
                    <a:cubicBezTo>
                      <a:pt x="120" y="4"/>
                      <a:pt x="111" y="6"/>
                      <a:pt x="114" y="6"/>
                    </a:cubicBezTo>
                    <a:cubicBezTo>
                      <a:pt x="117" y="6"/>
                      <a:pt x="119" y="5"/>
                      <a:pt x="122" y="5"/>
                    </a:cubicBezTo>
                    <a:cubicBezTo>
                      <a:pt x="121" y="6"/>
                      <a:pt x="114" y="12"/>
                      <a:pt x="114" y="12"/>
                    </a:cubicBezTo>
                    <a:cubicBezTo>
                      <a:pt x="110" y="18"/>
                      <a:pt x="106" y="28"/>
                      <a:pt x="102" y="35"/>
                    </a:cubicBezTo>
                    <a:cubicBezTo>
                      <a:pt x="101" y="42"/>
                      <a:pt x="99" y="50"/>
                      <a:pt x="96" y="57"/>
                    </a:cubicBezTo>
                    <a:cubicBezTo>
                      <a:pt x="93" y="76"/>
                      <a:pt x="93" y="69"/>
                      <a:pt x="93" y="78"/>
                    </a:cubicBezTo>
                    <a:lnTo>
                      <a:pt x="48" y="48"/>
                    </a:lnTo>
                    <a:lnTo>
                      <a:pt x="0"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460" name="Google Shape;460;p20"/>
              <p:cNvCxnSpPr/>
              <p:nvPr/>
            </p:nvCxnSpPr>
            <p:spPr>
              <a:xfrm rot="-10518594">
                <a:off x="2037" y="3740"/>
                <a:ext cx="99" cy="0"/>
              </a:xfrm>
              <a:prstGeom prst="straightConnector1">
                <a:avLst/>
              </a:prstGeom>
              <a:noFill/>
              <a:ln cap="flat" cmpd="sng" w="9525">
                <a:solidFill>
                  <a:schemeClr val="dk1"/>
                </a:solidFill>
                <a:prstDash val="solid"/>
                <a:round/>
                <a:headEnd len="med" w="med" type="none"/>
                <a:tailEnd len="med" w="med" type="none"/>
              </a:ln>
            </p:spPr>
          </p:cxnSp>
          <p:sp>
            <p:nvSpPr>
              <p:cNvPr id="461" name="Google Shape;461;p20"/>
              <p:cNvSpPr/>
              <p:nvPr/>
            </p:nvSpPr>
            <p:spPr>
              <a:xfrm rot="-564353">
                <a:off x="2079" y="3704"/>
                <a:ext cx="74" cy="152"/>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62" name="Google Shape;462;p20"/>
              <p:cNvSpPr/>
              <p:nvPr/>
            </p:nvSpPr>
            <p:spPr>
              <a:xfrm rot="-10371034">
                <a:off x="2850" y="3703"/>
                <a:ext cx="319" cy="89"/>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63" name="Google Shape;463;p20"/>
              <p:cNvSpPr/>
              <p:nvPr/>
            </p:nvSpPr>
            <p:spPr>
              <a:xfrm rot="-9450242">
                <a:off x="2972" y="3721"/>
                <a:ext cx="68" cy="153"/>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64" name="Google Shape;464;p20"/>
              <p:cNvSpPr/>
              <p:nvPr/>
            </p:nvSpPr>
            <p:spPr>
              <a:xfrm rot="-9588882">
                <a:off x="2892" y="3719"/>
                <a:ext cx="74" cy="150"/>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65" name="Google Shape;465;p20"/>
              <p:cNvSpPr/>
              <p:nvPr/>
            </p:nvSpPr>
            <p:spPr>
              <a:xfrm rot="-9513383">
                <a:off x="2820" y="3713"/>
                <a:ext cx="69" cy="151"/>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66" name="Google Shape;466;p20"/>
              <p:cNvSpPr/>
              <p:nvPr/>
            </p:nvSpPr>
            <p:spPr>
              <a:xfrm rot="-10733674">
                <a:off x="3089" y="3806"/>
                <a:ext cx="73" cy="29"/>
              </a:xfrm>
              <a:custGeom>
                <a:rect b="b" l="l" r="r" t="t"/>
                <a:pathLst>
                  <a:path extrusionOk="0" h="78" w="144">
                    <a:moveTo>
                      <a:pt x="0" y="0"/>
                    </a:moveTo>
                    <a:lnTo>
                      <a:pt x="144" y="0"/>
                    </a:lnTo>
                    <a:cubicBezTo>
                      <a:pt x="137" y="1"/>
                      <a:pt x="130" y="2"/>
                      <a:pt x="123" y="3"/>
                    </a:cubicBezTo>
                    <a:cubicBezTo>
                      <a:pt x="120" y="4"/>
                      <a:pt x="111" y="6"/>
                      <a:pt x="114" y="6"/>
                    </a:cubicBezTo>
                    <a:cubicBezTo>
                      <a:pt x="117" y="6"/>
                      <a:pt x="119" y="5"/>
                      <a:pt x="122" y="5"/>
                    </a:cubicBezTo>
                    <a:cubicBezTo>
                      <a:pt x="121" y="6"/>
                      <a:pt x="114" y="12"/>
                      <a:pt x="114" y="12"/>
                    </a:cubicBezTo>
                    <a:cubicBezTo>
                      <a:pt x="110" y="18"/>
                      <a:pt x="106" y="28"/>
                      <a:pt x="102" y="35"/>
                    </a:cubicBezTo>
                    <a:cubicBezTo>
                      <a:pt x="101" y="42"/>
                      <a:pt x="99" y="50"/>
                      <a:pt x="96" y="57"/>
                    </a:cubicBezTo>
                    <a:cubicBezTo>
                      <a:pt x="93" y="76"/>
                      <a:pt x="93" y="69"/>
                      <a:pt x="93" y="78"/>
                    </a:cubicBezTo>
                    <a:lnTo>
                      <a:pt x="48" y="48"/>
                    </a:lnTo>
                    <a:lnTo>
                      <a:pt x="0"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67" name="Google Shape;467;p20"/>
              <p:cNvSpPr/>
              <p:nvPr/>
            </p:nvSpPr>
            <p:spPr>
              <a:xfrm rot="-9184962">
                <a:off x="3038" y="3721"/>
                <a:ext cx="74" cy="157"/>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68" name="Google Shape;468;p20"/>
              <p:cNvSpPr/>
              <p:nvPr/>
            </p:nvSpPr>
            <p:spPr>
              <a:xfrm rot="281406">
                <a:off x="2697" y="3782"/>
                <a:ext cx="123" cy="19"/>
              </a:xfrm>
              <a:prstGeom prst="rect">
                <a:avLst/>
              </a:prstGeom>
              <a:solidFill>
                <a:srgbClr val="0000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469" name="Google Shape;469;p20"/>
              <p:cNvCxnSpPr/>
              <p:nvPr/>
            </p:nvCxnSpPr>
            <p:spPr>
              <a:xfrm rot="281406">
                <a:off x="2698" y="3782"/>
                <a:ext cx="123" cy="0"/>
              </a:xfrm>
              <a:prstGeom prst="straightConnector1">
                <a:avLst/>
              </a:prstGeom>
              <a:noFill/>
              <a:ln cap="flat" cmpd="sng" w="9525">
                <a:solidFill>
                  <a:schemeClr val="dk1"/>
                </a:solidFill>
                <a:prstDash val="solid"/>
                <a:round/>
                <a:headEnd len="med" w="med" type="none"/>
                <a:tailEnd len="med" w="med" type="none"/>
              </a:ln>
            </p:spPr>
          </p:cxnSp>
          <p:sp>
            <p:nvSpPr>
              <p:cNvPr id="470" name="Google Shape;470;p20"/>
              <p:cNvSpPr/>
              <p:nvPr/>
            </p:nvSpPr>
            <p:spPr>
              <a:xfrm rot="281406">
                <a:off x="2812" y="3786"/>
                <a:ext cx="56" cy="25"/>
              </a:xfrm>
              <a:custGeom>
                <a:rect b="b" l="l" r="r" t="t"/>
                <a:pathLst>
                  <a:path extrusionOk="0" h="61" w="111">
                    <a:moveTo>
                      <a:pt x="11" y="1"/>
                    </a:moveTo>
                    <a:cubicBezTo>
                      <a:pt x="9" y="10"/>
                      <a:pt x="7" y="18"/>
                      <a:pt x="3" y="27"/>
                    </a:cubicBezTo>
                    <a:cubicBezTo>
                      <a:pt x="0" y="42"/>
                      <a:pt x="0" y="38"/>
                      <a:pt x="0" y="61"/>
                    </a:cubicBezTo>
                    <a:lnTo>
                      <a:pt x="111" y="52"/>
                    </a:lnTo>
                    <a:lnTo>
                      <a:pt x="111" y="4"/>
                    </a:lnTo>
                    <a:cubicBezTo>
                      <a:pt x="110" y="15"/>
                      <a:pt x="110" y="26"/>
                      <a:pt x="108" y="37"/>
                    </a:cubicBezTo>
                    <a:cubicBezTo>
                      <a:pt x="107" y="42"/>
                      <a:pt x="109" y="26"/>
                      <a:pt x="107" y="22"/>
                    </a:cubicBezTo>
                    <a:cubicBezTo>
                      <a:pt x="106" y="20"/>
                      <a:pt x="103" y="23"/>
                      <a:pt x="101" y="24"/>
                    </a:cubicBezTo>
                    <a:cubicBezTo>
                      <a:pt x="77" y="22"/>
                      <a:pt x="60" y="16"/>
                      <a:pt x="36" y="15"/>
                    </a:cubicBezTo>
                    <a:cubicBezTo>
                      <a:pt x="27" y="13"/>
                      <a:pt x="18" y="13"/>
                      <a:pt x="9" y="10"/>
                    </a:cubicBezTo>
                    <a:cubicBezTo>
                      <a:pt x="8" y="10"/>
                      <a:pt x="3" y="1"/>
                      <a:pt x="3" y="1"/>
                    </a:cubicBezTo>
                    <a:cubicBezTo>
                      <a:pt x="5" y="0"/>
                      <a:pt x="27" y="9"/>
                      <a:pt x="11" y="1"/>
                    </a:cubicBez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71" name="Google Shape;471;p20"/>
              <p:cNvSpPr/>
              <p:nvPr/>
            </p:nvSpPr>
            <p:spPr>
              <a:xfrm rot="281406">
                <a:off x="2812" y="3786"/>
                <a:ext cx="7" cy="24"/>
              </a:xfrm>
              <a:custGeom>
                <a:rect b="b" l="l" r="r" t="t"/>
                <a:pathLst>
                  <a:path extrusionOk="0" h="60" w="14">
                    <a:moveTo>
                      <a:pt x="14" y="0"/>
                    </a:moveTo>
                    <a:cubicBezTo>
                      <a:pt x="12" y="5"/>
                      <a:pt x="4" y="19"/>
                      <a:pt x="2" y="29"/>
                    </a:cubicBezTo>
                    <a:cubicBezTo>
                      <a:pt x="0" y="39"/>
                      <a:pt x="1" y="54"/>
                      <a:pt x="1" y="60"/>
                    </a:cubicBezTo>
                  </a:path>
                </a:pathLst>
              </a:custGeom>
              <a:solidFill>
                <a:srgbClr val="000099"/>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72" name="Google Shape;472;p20"/>
              <p:cNvSpPr/>
              <p:nvPr/>
            </p:nvSpPr>
            <p:spPr>
              <a:xfrm>
                <a:off x="2950" y="3592"/>
                <a:ext cx="50" cy="98"/>
              </a:xfrm>
              <a:custGeom>
                <a:rect b="b" l="l" r="r" t="t"/>
                <a:pathLst>
                  <a:path extrusionOk="0" h="98" w="50">
                    <a:moveTo>
                      <a:pt x="0" y="0"/>
                    </a:moveTo>
                    <a:lnTo>
                      <a:pt x="50" y="98"/>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73" name="Google Shape;473;p20"/>
              <p:cNvSpPr/>
              <p:nvPr/>
            </p:nvSpPr>
            <p:spPr>
              <a:xfrm>
                <a:off x="3084" y="3528"/>
                <a:ext cx="84" cy="168"/>
              </a:xfrm>
              <a:custGeom>
                <a:rect b="b" l="l" r="r" t="t"/>
                <a:pathLst>
                  <a:path extrusionOk="0" h="168" w="84">
                    <a:moveTo>
                      <a:pt x="0" y="0"/>
                    </a:moveTo>
                    <a:lnTo>
                      <a:pt x="84" y="168"/>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74" name="Google Shape;474;p20"/>
              <p:cNvSpPr/>
              <p:nvPr/>
            </p:nvSpPr>
            <p:spPr>
              <a:xfrm>
                <a:off x="2160" y="3580"/>
                <a:ext cx="1" cy="164"/>
              </a:xfrm>
              <a:custGeom>
                <a:rect b="b" l="l" r="r" t="t"/>
                <a:pathLst>
                  <a:path extrusionOk="0" h="164" w="1">
                    <a:moveTo>
                      <a:pt x="0" y="0"/>
                    </a:moveTo>
                    <a:lnTo>
                      <a:pt x="1" y="164"/>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75" name="Google Shape;475;p20"/>
              <p:cNvSpPr/>
              <p:nvPr/>
            </p:nvSpPr>
            <p:spPr>
              <a:xfrm>
                <a:off x="2302" y="3622"/>
                <a:ext cx="3" cy="170"/>
              </a:xfrm>
              <a:custGeom>
                <a:rect b="b" l="l" r="r" t="t"/>
                <a:pathLst>
                  <a:path extrusionOk="0" h="170" w="3">
                    <a:moveTo>
                      <a:pt x="0" y="0"/>
                    </a:moveTo>
                    <a:lnTo>
                      <a:pt x="3" y="170"/>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grpSp>
        <p:sp>
          <p:nvSpPr>
            <p:cNvPr id="476" name="Google Shape;476;p20"/>
            <p:cNvSpPr txBox="1"/>
            <p:nvPr/>
          </p:nvSpPr>
          <p:spPr>
            <a:xfrm rot="-5400000">
              <a:off x="3153" y="1886"/>
              <a:ext cx="35" cy="2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grpSp>
      <p:grpSp>
        <p:nvGrpSpPr>
          <p:cNvPr id="477" name="Google Shape;477;p20"/>
          <p:cNvGrpSpPr/>
          <p:nvPr/>
        </p:nvGrpSpPr>
        <p:grpSpPr>
          <a:xfrm rot="-2663400">
            <a:off x="6773177" y="2817759"/>
            <a:ext cx="713707" cy="1174152"/>
            <a:chOff x="2978" y="1605"/>
            <a:chExt cx="435" cy="440"/>
          </a:xfrm>
        </p:grpSpPr>
        <p:grpSp>
          <p:nvGrpSpPr>
            <p:cNvPr id="478" name="Google Shape;478;p20"/>
            <p:cNvGrpSpPr/>
            <p:nvPr/>
          </p:nvGrpSpPr>
          <p:grpSpPr>
            <a:xfrm rot="-8027235">
              <a:off x="3003" y="1708"/>
              <a:ext cx="384" cy="234"/>
              <a:chOff x="1138" y="3024"/>
              <a:chExt cx="2215" cy="938"/>
            </a:xfrm>
          </p:grpSpPr>
          <p:sp>
            <p:nvSpPr>
              <p:cNvPr id="479" name="Google Shape;479;p20"/>
              <p:cNvSpPr/>
              <p:nvPr/>
            </p:nvSpPr>
            <p:spPr>
              <a:xfrm>
                <a:off x="2160" y="3504"/>
                <a:ext cx="144" cy="336"/>
              </a:xfrm>
              <a:prstGeom prst="rect">
                <a:avLst/>
              </a:prstGeom>
              <a:solidFill>
                <a:srgbClr val="0000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80" name="Google Shape;480;p20"/>
              <p:cNvSpPr/>
              <p:nvPr/>
            </p:nvSpPr>
            <p:spPr>
              <a:xfrm rot="-1629652">
                <a:off x="2976" y="3504"/>
                <a:ext cx="144" cy="240"/>
              </a:xfrm>
              <a:prstGeom prst="rect">
                <a:avLst/>
              </a:prstGeom>
              <a:solidFill>
                <a:srgbClr val="0000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81" name="Google Shape;481;p20"/>
              <p:cNvSpPr/>
              <p:nvPr/>
            </p:nvSpPr>
            <p:spPr>
              <a:xfrm>
                <a:off x="1920" y="3024"/>
                <a:ext cx="1296" cy="624"/>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0"/>
              <p:cNvSpPr txBox="1"/>
              <p:nvPr/>
            </p:nvSpPr>
            <p:spPr>
              <a:xfrm rot="5400000">
                <a:off x="2327" y="2854"/>
                <a:ext cx="441" cy="91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Libre Franklin"/>
                  <a:ea typeface="Libre Franklin"/>
                  <a:cs typeface="Libre Franklin"/>
                  <a:sym typeface="Libre Franklin"/>
                </a:endParaRPr>
              </a:p>
            </p:txBody>
          </p:sp>
          <p:sp>
            <p:nvSpPr>
              <p:cNvPr id="483" name="Google Shape;483;p20"/>
              <p:cNvSpPr/>
              <p:nvPr/>
            </p:nvSpPr>
            <p:spPr>
              <a:xfrm>
                <a:off x="2352" y="3264"/>
                <a:ext cx="384" cy="480"/>
              </a:xfrm>
              <a:prstGeom prst="ellipse">
                <a:avLst/>
              </a:prstGeom>
              <a:solidFill>
                <a:srgbClr val="3366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0"/>
              <p:cNvSpPr txBox="1"/>
              <p:nvPr/>
            </p:nvSpPr>
            <p:spPr>
              <a:xfrm rot="5400000">
                <a:off x="2372" y="3354"/>
                <a:ext cx="339" cy="27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Libre Franklin"/>
                  <a:ea typeface="Libre Franklin"/>
                  <a:cs typeface="Libre Franklin"/>
                  <a:sym typeface="Libre Franklin"/>
                </a:endParaRPr>
              </a:p>
            </p:txBody>
          </p:sp>
          <p:sp>
            <p:nvSpPr>
              <p:cNvPr id="485" name="Google Shape;485;p20"/>
              <p:cNvSpPr/>
              <p:nvPr/>
            </p:nvSpPr>
            <p:spPr>
              <a:xfrm rot="281406">
                <a:off x="2131" y="3808"/>
                <a:ext cx="319" cy="95"/>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pic>
            <p:nvPicPr>
              <p:cNvPr descr="STXlogo" id="486" name="Google Shape;486;p20"/>
              <p:cNvPicPr preferRelativeResize="0"/>
              <p:nvPr/>
            </p:nvPicPr>
            <p:blipFill rotWithShape="1">
              <a:blip r:embed="rId3">
                <a:alphaModFix/>
              </a:blip>
              <a:srcRect b="0" l="0" r="0" t="0"/>
              <a:stretch/>
            </p:blipFill>
            <p:spPr>
              <a:xfrm>
                <a:off x="1959" y="3732"/>
                <a:ext cx="73" cy="38"/>
              </a:xfrm>
              <a:prstGeom prst="rect">
                <a:avLst/>
              </a:prstGeom>
              <a:noFill/>
              <a:ln>
                <a:noFill/>
              </a:ln>
            </p:spPr>
          </p:pic>
          <p:cxnSp>
            <p:nvCxnSpPr>
              <p:cNvPr id="487" name="Google Shape;487;p20"/>
              <p:cNvCxnSpPr/>
              <p:nvPr/>
            </p:nvCxnSpPr>
            <p:spPr>
              <a:xfrm flipH="1" rot="275019">
                <a:off x="1267" y="3778"/>
                <a:ext cx="650" cy="158"/>
              </a:xfrm>
              <a:prstGeom prst="straightConnector1">
                <a:avLst/>
              </a:prstGeom>
              <a:noFill/>
              <a:ln cap="flat" cmpd="sng" w="9525">
                <a:solidFill>
                  <a:schemeClr val="dk1"/>
                </a:solidFill>
                <a:prstDash val="solid"/>
                <a:round/>
                <a:headEnd len="med" w="med" type="none"/>
                <a:tailEnd len="med" w="med" type="none"/>
              </a:ln>
            </p:spPr>
          </p:cxnSp>
          <p:cxnSp>
            <p:nvCxnSpPr>
              <p:cNvPr id="488" name="Google Shape;488;p20"/>
              <p:cNvCxnSpPr/>
              <p:nvPr/>
            </p:nvCxnSpPr>
            <p:spPr>
              <a:xfrm rot="-10524981">
                <a:off x="1291" y="3576"/>
                <a:ext cx="650" cy="101"/>
              </a:xfrm>
              <a:prstGeom prst="straightConnector1">
                <a:avLst/>
              </a:prstGeom>
              <a:noFill/>
              <a:ln cap="flat" cmpd="sng" w="9525">
                <a:solidFill>
                  <a:schemeClr val="dk1"/>
                </a:solidFill>
                <a:prstDash val="solid"/>
                <a:round/>
                <a:headEnd len="med" w="med" type="none"/>
                <a:tailEnd len="med" w="med" type="none"/>
              </a:ln>
            </p:spPr>
          </p:cxnSp>
          <p:cxnSp>
            <p:nvCxnSpPr>
              <p:cNvPr id="489" name="Google Shape;489;p20"/>
              <p:cNvCxnSpPr/>
              <p:nvPr/>
            </p:nvCxnSpPr>
            <p:spPr>
              <a:xfrm rot="10800000">
                <a:off x="1930" y="3697"/>
                <a:ext cx="0" cy="102"/>
              </a:xfrm>
              <a:prstGeom prst="straightConnector1">
                <a:avLst/>
              </a:prstGeom>
              <a:noFill/>
              <a:ln cap="flat" cmpd="sng" w="9525">
                <a:solidFill>
                  <a:schemeClr val="dk1"/>
                </a:solidFill>
                <a:prstDash val="solid"/>
                <a:round/>
                <a:headEnd len="med" w="med" type="none"/>
                <a:tailEnd len="med" w="med" type="none"/>
              </a:ln>
            </p:spPr>
          </p:cxnSp>
          <p:sp>
            <p:nvSpPr>
              <p:cNvPr id="490" name="Google Shape;490;p20"/>
              <p:cNvSpPr/>
              <p:nvPr/>
            </p:nvSpPr>
            <p:spPr>
              <a:xfrm rot="-10524981">
                <a:off x="1152" y="3552"/>
                <a:ext cx="127" cy="361"/>
              </a:xfrm>
              <a:custGeom>
                <a:rect b="b" l="l" r="r" t="t"/>
                <a:pathLst>
                  <a:path extrusionOk="0" h="1536" w="440">
                    <a:moveTo>
                      <a:pt x="0" y="0"/>
                    </a:moveTo>
                    <a:cubicBezTo>
                      <a:pt x="108" y="84"/>
                      <a:pt x="216" y="168"/>
                      <a:pt x="288" y="288"/>
                    </a:cubicBezTo>
                    <a:cubicBezTo>
                      <a:pt x="360" y="408"/>
                      <a:pt x="424" y="576"/>
                      <a:pt x="432" y="720"/>
                    </a:cubicBezTo>
                    <a:cubicBezTo>
                      <a:pt x="440" y="864"/>
                      <a:pt x="408" y="1016"/>
                      <a:pt x="336" y="1152"/>
                    </a:cubicBezTo>
                    <a:cubicBezTo>
                      <a:pt x="264" y="1288"/>
                      <a:pt x="132" y="1412"/>
                      <a:pt x="0" y="15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91" name="Google Shape;491;p20"/>
              <p:cNvSpPr/>
              <p:nvPr/>
            </p:nvSpPr>
            <p:spPr>
              <a:xfrm rot="-10524981">
                <a:off x="1193" y="3577"/>
                <a:ext cx="127" cy="316"/>
              </a:xfrm>
              <a:custGeom>
                <a:rect b="b" l="l" r="r" t="t"/>
                <a:pathLst>
                  <a:path extrusionOk="0" h="1536" w="440">
                    <a:moveTo>
                      <a:pt x="0" y="0"/>
                    </a:moveTo>
                    <a:cubicBezTo>
                      <a:pt x="108" y="84"/>
                      <a:pt x="216" y="168"/>
                      <a:pt x="288" y="288"/>
                    </a:cubicBezTo>
                    <a:cubicBezTo>
                      <a:pt x="360" y="408"/>
                      <a:pt x="424" y="576"/>
                      <a:pt x="432" y="720"/>
                    </a:cubicBezTo>
                    <a:cubicBezTo>
                      <a:pt x="440" y="864"/>
                      <a:pt x="408" y="1016"/>
                      <a:pt x="336" y="1152"/>
                    </a:cubicBezTo>
                    <a:cubicBezTo>
                      <a:pt x="264" y="1288"/>
                      <a:pt x="132" y="1412"/>
                      <a:pt x="0" y="15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492" name="Google Shape;492;p20"/>
              <p:cNvCxnSpPr/>
              <p:nvPr/>
            </p:nvCxnSpPr>
            <p:spPr>
              <a:xfrm flipH="1" rot="-10524981">
                <a:off x="1310" y="3767"/>
                <a:ext cx="581" cy="147"/>
              </a:xfrm>
              <a:prstGeom prst="straightConnector1">
                <a:avLst/>
              </a:prstGeom>
              <a:noFill/>
              <a:ln cap="flat" cmpd="sng" w="9525">
                <a:solidFill>
                  <a:schemeClr val="dk1"/>
                </a:solidFill>
                <a:prstDash val="solid"/>
                <a:round/>
                <a:headEnd len="med" w="med" type="none"/>
                <a:tailEnd len="med" w="med" type="none"/>
              </a:ln>
            </p:spPr>
          </p:cxnSp>
          <p:cxnSp>
            <p:nvCxnSpPr>
              <p:cNvPr id="493" name="Google Shape;493;p20"/>
              <p:cNvCxnSpPr/>
              <p:nvPr/>
            </p:nvCxnSpPr>
            <p:spPr>
              <a:xfrm rot="275019">
                <a:off x="1330" y="3599"/>
                <a:ext cx="581" cy="90"/>
              </a:xfrm>
              <a:prstGeom prst="straightConnector1">
                <a:avLst/>
              </a:prstGeom>
              <a:noFill/>
              <a:ln cap="flat" cmpd="sng" w="9525">
                <a:solidFill>
                  <a:schemeClr val="dk1"/>
                </a:solidFill>
                <a:prstDash val="solid"/>
                <a:round/>
                <a:headEnd len="med" w="med" type="none"/>
                <a:tailEnd len="med" w="med" type="none"/>
              </a:ln>
            </p:spPr>
          </p:cxnSp>
          <p:sp>
            <p:nvSpPr>
              <p:cNvPr id="494" name="Google Shape;494;p20"/>
              <p:cNvSpPr/>
              <p:nvPr/>
            </p:nvSpPr>
            <p:spPr>
              <a:xfrm rot="-10524981">
                <a:off x="1902" y="3707"/>
                <a:ext cx="16" cy="79"/>
              </a:xfrm>
              <a:custGeom>
                <a:rect b="b" l="l" r="r" t="t"/>
                <a:pathLst>
                  <a:path extrusionOk="0" h="336" w="56">
                    <a:moveTo>
                      <a:pt x="56" y="0"/>
                    </a:moveTo>
                    <a:cubicBezTo>
                      <a:pt x="36" y="8"/>
                      <a:pt x="16" y="16"/>
                      <a:pt x="8" y="48"/>
                    </a:cubicBezTo>
                    <a:cubicBezTo>
                      <a:pt x="0" y="80"/>
                      <a:pt x="8" y="152"/>
                      <a:pt x="8" y="192"/>
                    </a:cubicBezTo>
                    <a:cubicBezTo>
                      <a:pt x="8" y="232"/>
                      <a:pt x="0" y="264"/>
                      <a:pt x="8" y="288"/>
                    </a:cubicBezTo>
                    <a:cubicBezTo>
                      <a:pt x="16" y="312"/>
                      <a:pt x="48" y="328"/>
                      <a:pt x="56" y="3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95" name="Google Shape;495;p20"/>
              <p:cNvSpPr/>
              <p:nvPr/>
            </p:nvSpPr>
            <p:spPr>
              <a:xfrm rot="-10524981">
                <a:off x="1929" y="3712"/>
                <a:ext cx="111" cy="79"/>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96" name="Google Shape;496;p20"/>
              <p:cNvSpPr/>
              <p:nvPr/>
            </p:nvSpPr>
            <p:spPr>
              <a:xfrm rot="-10524981">
                <a:off x="1223" y="3858"/>
                <a:ext cx="14" cy="11"/>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97" name="Google Shape;497;p20"/>
              <p:cNvSpPr/>
              <p:nvPr/>
            </p:nvSpPr>
            <p:spPr>
              <a:xfrm rot="275019">
                <a:off x="1176" y="3786"/>
                <a:ext cx="13" cy="12"/>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98" name="Google Shape;498;p20"/>
              <p:cNvSpPr/>
              <p:nvPr/>
            </p:nvSpPr>
            <p:spPr>
              <a:xfrm rot="-10524981">
                <a:off x="1187" y="3674"/>
                <a:ext cx="14" cy="11"/>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99" name="Google Shape;499;p20"/>
              <p:cNvSpPr/>
              <p:nvPr/>
            </p:nvSpPr>
            <p:spPr>
              <a:xfrm rot="-10524981">
                <a:off x="1250" y="3600"/>
                <a:ext cx="14" cy="11"/>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500" name="Google Shape;500;p20"/>
              <p:cNvSpPr/>
              <p:nvPr/>
            </p:nvSpPr>
            <p:spPr>
              <a:xfrm rot="-10371034">
                <a:off x="2903" y="3668"/>
                <a:ext cx="319" cy="89"/>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501" name="Google Shape;501;p20"/>
              <p:cNvSpPr/>
              <p:nvPr/>
            </p:nvSpPr>
            <p:spPr>
              <a:xfrm rot="-10371034">
                <a:off x="2876" y="3686"/>
                <a:ext cx="319" cy="88"/>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502" name="Google Shape;502;p20"/>
              <p:cNvSpPr/>
              <p:nvPr/>
            </p:nvSpPr>
            <p:spPr>
              <a:xfrm rot="-6824971">
                <a:off x="2771" y="3694"/>
                <a:ext cx="57" cy="141"/>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503" name="Google Shape;503;p20"/>
              <p:cNvSpPr/>
              <p:nvPr/>
            </p:nvSpPr>
            <p:spPr>
              <a:xfrm rot="281406">
                <a:off x="2031" y="3816"/>
                <a:ext cx="1324" cy="2"/>
              </a:xfrm>
              <a:custGeom>
                <a:rect b="b" l="l" r="r" t="t"/>
                <a:pathLst>
                  <a:path extrusionOk="0" h="3" w="2589">
                    <a:moveTo>
                      <a:pt x="2589" y="3"/>
                    </a:moveTo>
                    <a:lnTo>
                      <a:pt x="0" y="0"/>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504" name="Google Shape;504;p20"/>
              <p:cNvSpPr/>
              <p:nvPr/>
            </p:nvSpPr>
            <p:spPr>
              <a:xfrm rot="281406">
                <a:off x="2035" y="3778"/>
                <a:ext cx="1319" cy="2"/>
              </a:xfrm>
              <a:custGeom>
                <a:rect b="b" l="l" r="r" t="t"/>
                <a:pathLst>
                  <a:path extrusionOk="0" h="3" w="2580">
                    <a:moveTo>
                      <a:pt x="2580" y="0"/>
                    </a:moveTo>
                    <a:lnTo>
                      <a:pt x="0" y="3"/>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505" name="Google Shape;505;p20"/>
              <p:cNvSpPr/>
              <p:nvPr/>
            </p:nvSpPr>
            <p:spPr>
              <a:xfrm rot="281406">
                <a:off x="2077" y="3788"/>
                <a:ext cx="319" cy="95"/>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506" name="Google Shape;506;p20"/>
              <p:cNvSpPr/>
              <p:nvPr/>
            </p:nvSpPr>
            <p:spPr>
              <a:xfrm rot="-1556720">
                <a:off x="2055" y="3679"/>
                <a:ext cx="74" cy="95"/>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507" name="Google Shape;507;p20"/>
              <p:cNvSpPr/>
              <p:nvPr/>
            </p:nvSpPr>
            <p:spPr>
              <a:xfrm rot="-527382">
                <a:off x="2153" y="3708"/>
                <a:ext cx="68" cy="152"/>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508" name="Google Shape;508;p20"/>
              <p:cNvSpPr/>
              <p:nvPr/>
            </p:nvSpPr>
            <p:spPr>
              <a:xfrm rot="-373029">
                <a:off x="2227" y="3713"/>
                <a:ext cx="74" cy="152"/>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509" name="Google Shape;509;p20"/>
              <p:cNvSpPr/>
              <p:nvPr/>
            </p:nvSpPr>
            <p:spPr>
              <a:xfrm rot="-431914">
                <a:off x="2300" y="3718"/>
                <a:ext cx="68" cy="156"/>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510" name="Google Shape;510;p20"/>
              <p:cNvSpPr/>
              <p:nvPr/>
            </p:nvSpPr>
            <p:spPr>
              <a:xfrm rot="281406">
                <a:off x="2036" y="3739"/>
                <a:ext cx="74" cy="31"/>
              </a:xfrm>
              <a:custGeom>
                <a:rect b="b" l="l" r="r" t="t"/>
                <a:pathLst>
                  <a:path extrusionOk="0" h="78" w="144">
                    <a:moveTo>
                      <a:pt x="0" y="0"/>
                    </a:moveTo>
                    <a:lnTo>
                      <a:pt x="144" y="0"/>
                    </a:lnTo>
                    <a:cubicBezTo>
                      <a:pt x="137" y="1"/>
                      <a:pt x="130" y="2"/>
                      <a:pt x="123" y="3"/>
                    </a:cubicBezTo>
                    <a:cubicBezTo>
                      <a:pt x="120" y="4"/>
                      <a:pt x="111" y="6"/>
                      <a:pt x="114" y="6"/>
                    </a:cubicBezTo>
                    <a:cubicBezTo>
                      <a:pt x="117" y="6"/>
                      <a:pt x="119" y="5"/>
                      <a:pt x="122" y="5"/>
                    </a:cubicBezTo>
                    <a:cubicBezTo>
                      <a:pt x="121" y="6"/>
                      <a:pt x="114" y="12"/>
                      <a:pt x="114" y="12"/>
                    </a:cubicBezTo>
                    <a:cubicBezTo>
                      <a:pt x="110" y="18"/>
                      <a:pt x="106" y="28"/>
                      <a:pt x="102" y="35"/>
                    </a:cubicBezTo>
                    <a:cubicBezTo>
                      <a:pt x="101" y="42"/>
                      <a:pt x="99" y="50"/>
                      <a:pt x="96" y="57"/>
                    </a:cubicBezTo>
                    <a:cubicBezTo>
                      <a:pt x="93" y="76"/>
                      <a:pt x="93" y="69"/>
                      <a:pt x="93" y="78"/>
                    </a:cubicBezTo>
                    <a:lnTo>
                      <a:pt x="48" y="48"/>
                    </a:lnTo>
                    <a:lnTo>
                      <a:pt x="0"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511" name="Google Shape;511;p20"/>
              <p:cNvCxnSpPr/>
              <p:nvPr/>
            </p:nvCxnSpPr>
            <p:spPr>
              <a:xfrm rot="-10518594">
                <a:off x="2037" y="3740"/>
                <a:ext cx="99" cy="0"/>
              </a:xfrm>
              <a:prstGeom prst="straightConnector1">
                <a:avLst/>
              </a:prstGeom>
              <a:noFill/>
              <a:ln cap="flat" cmpd="sng" w="9525">
                <a:solidFill>
                  <a:schemeClr val="dk1"/>
                </a:solidFill>
                <a:prstDash val="solid"/>
                <a:round/>
                <a:headEnd len="med" w="med" type="none"/>
                <a:tailEnd len="med" w="med" type="none"/>
              </a:ln>
            </p:spPr>
          </p:cxnSp>
          <p:sp>
            <p:nvSpPr>
              <p:cNvPr id="512" name="Google Shape;512;p20"/>
              <p:cNvSpPr/>
              <p:nvPr/>
            </p:nvSpPr>
            <p:spPr>
              <a:xfrm rot="-564353">
                <a:off x="2079" y="3704"/>
                <a:ext cx="74" cy="152"/>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513" name="Google Shape;513;p20"/>
              <p:cNvSpPr/>
              <p:nvPr/>
            </p:nvSpPr>
            <p:spPr>
              <a:xfrm rot="-10371034">
                <a:off x="2850" y="3703"/>
                <a:ext cx="319" cy="89"/>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514" name="Google Shape;514;p20"/>
              <p:cNvSpPr/>
              <p:nvPr/>
            </p:nvSpPr>
            <p:spPr>
              <a:xfrm rot="-9450242">
                <a:off x="2972" y="3721"/>
                <a:ext cx="68" cy="153"/>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515" name="Google Shape;515;p20"/>
              <p:cNvSpPr/>
              <p:nvPr/>
            </p:nvSpPr>
            <p:spPr>
              <a:xfrm rot="-9588882">
                <a:off x="2892" y="3719"/>
                <a:ext cx="74" cy="150"/>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516" name="Google Shape;516;p20"/>
              <p:cNvSpPr/>
              <p:nvPr/>
            </p:nvSpPr>
            <p:spPr>
              <a:xfrm rot="-9513383">
                <a:off x="2820" y="3713"/>
                <a:ext cx="69" cy="151"/>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517" name="Google Shape;517;p20"/>
              <p:cNvSpPr/>
              <p:nvPr/>
            </p:nvSpPr>
            <p:spPr>
              <a:xfrm rot="-10733674">
                <a:off x="3089" y="3806"/>
                <a:ext cx="73" cy="29"/>
              </a:xfrm>
              <a:custGeom>
                <a:rect b="b" l="l" r="r" t="t"/>
                <a:pathLst>
                  <a:path extrusionOk="0" h="78" w="144">
                    <a:moveTo>
                      <a:pt x="0" y="0"/>
                    </a:moveTo>
                    <a:lnTo>
                      <a:pt x="144" y="0"/>
                    </a:lnTo>
                    <a:cubicBezTo>
                      <a:pt x="137" y="1"/>
                      <a:pt x="130" y="2"/>
                      <a:pt x="123" y="3"/>
                    </a:cubicBezTo>
                    <a:cubicBezTo>
                      <a:pt x="120" y="4"/>
                      <a:pt x="111" y="6"/>
                      <a:pt x="114" y="6"/>
                    </a:cubicBezTo>
                    <a:cubicBezTo>
                      <a:pt x="117" y="6"/>
                      <a:pt x="119" y="5"/>
                      <a:pt x="122" y="5"/>
                    </a:cubicBezTo>
                    <a:cubicBezTo>
                      <a:pt x="121" y="6"/>
                      <a:pt x="114" y="12"/>
                      <a:pt x="114" y="12"/>
                    </a:cubicBezTo>
                    <a:cubicBezTo>
                      <a:pt x="110" y="18"/>
                      <a:pt x="106" y="28"/>
                      <a:pt x="102" y="35"/>
                    </a:cubicBezTo>
                    <a:cubicBezTo>
                      <a:pt x="101" y="42"/>
                      <a:pt x="99" y="50"/>
                      <a:pt x="96" y="57"/>
                    </a:cubicBezTo>
                    <a:cubicBezTo>
                      <a:pt x="93" y="76"/>
                      <a:pt x="93" y="69"/>
                      <a:pt x="93" y="78"/>
                    </a:cubicBezTo>
                    <a:lnTo>
                      <a:pt x="48" y="48"/>
                    </a:lnTo>
                    <a:lnTo>
                      <a:pt x="0"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518" name="Google Shape;518;p20"/>
              <p:cNvSpPr/>
              <p:nvPr/>
            </p:nvSpPr>
            <p:spPr>
              <a:xfrm rot="-9184962">
                <a:off x="3038" y="3721"/>
                <a:ext cx="74" cy="157"/>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519" name="Google Shape;519;p20"/>
              <p:cNvSpPr/>
              <p:nvPr/>
            </p:nvSpPr>
            <p:spPr>
              <a:xfrm rot="281406">
                <a:off x="2697" y="3782"/>
                <a:ext cx="123" cy="19"/>
              </a:xfrm>
              <a:prstGeom prst="rect">
                <a:avLst/>
              </a:prstGeom>
              <a:solidFill>
                <a:srgbClr val="0000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520" name="Google Shape;520;p20"/>
              <p:cNvCxnSpPr/>
              <p:nvPr/>
            </p:nvCxnSpPr>
            <p:spPr>
              <a:xfrm rot="281406">
                <a:off x="2698" y="3782"/>
                <a:ext cx="123" cy="0"/>
              </a:xfrm>
              <a:prstGeom prst="straightConnector1">
                <a:avLst/>
              </a:prstGeom>
              <a:noFill/>
              <a:ln cap="flat" cmpd="sng" w="9525">
                <a:solidFill>
                  <a:schemeClr val="dk1"/>
                </a:solidFill>
                <a:prstDash val="solid"/>
                <a:round/>
                <a:headEnd len="med" w="med" type="none"/>
                <a:tailEnd len="med" w="med" type="none"/>
              </a:ln>
            </p:spPr>
          </p:cxnSp>
          <p:sp>
            <p:nvSpPr>
              <p:cNvPr id="521" name="Google Shape;521;p20"/>
              <p:cNvSpPr/>
              <p:nvPr/>
            </p:nvSpPr>
            <p:spPr>
              <a:xfrm rot="281406">
                <a:off x="2812" y="3786"/>
                <a:ext cx="56" cy="25"/>
              </a:xfrm>
              <a:custGeom>
                <a:rect b="b" l="l" r="r" t="t"/>
                <a:pathLst>
                  <a:path extrusionOk="0" h="61" w="111">
                    <a:moveTo>
                      <a:pt x="11" y="1"/>
                    </a:moveTo>
                    <a:cubicBezTo>
                      <a:pt x="9" y="10"/>
                      <a:pt x="7" y="18"/>
                      <a:pt x="3" y="27"/>
                    </a:cubicBezTo>
                    <a:cubicBezTo>
                      <a:pt x="0" y="42"/>
                      <a:pt x="0" y="38"/>
                      <a:pt x="0" y="61"/>
                    </a:cubicBezTo>
                    <a:lnTo>
                      <a:pt x="111" y="52"/>
                    </a:lnTo>
                    <a:lnTo>
                      <a:pt x="111" y="4"/>
                    </a:lnTo>
                    <a:cubicBezTo>
                      <a:pt x="110" y="15"/>
                      <a:pt x="110" y="26"/>
                      <a:pt x="108" y="37"/>
                    </a:cubicBezTo>
                    <a:cubicBezTo>
                      <a:pt x="107" y="42"/>
                      <a:pt x="109" y="26"/>
                      <a:pt x="107" y="22"/>
                    </a:cubicBezTo>
                    <a:cubicBezTo>
                      <a:pt x="106" y="20"/>
                      <a:pt x="103" y="23"/>
                      <a:pt x="101" y="24"/>
                    </a:cubicBezTo>
                    <a:cubicBezTo>
                      <a:pt x="77" y="22"/>
                      <a:pt x="60" y="16"/>
                      <a:pt x="36" y="15"/>
                    </a:cubicBezTo>
                    <a:cubicBezTo>
                      <a:pt x="27" y="13"/>
                      <a:pt x="18" y="13"/>
                      <a:pt x="9" y="10"/>
                    </a:cubicBezTo>
                    <a:cubicBezTo>
                      <a:pt x="8" y="10"/>
                      <a:pt x="3" y="1"/>
                      <a:pt x="3" y="1"/>
                    </a:cubicBezTo>
                    <a:cubicBezTo>
                      <a:pt x="5" y="0"/>
                      <a:pt x="27" y="9"/>
                      <a:pt x="11" y="1"/>
                    </a:cubicBez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522" name="Google Shape;522;p20"/>
              <p:cNvSpPr/>
              <p:nvPr/>
            </p:nvSpPr>
            <p:spPr>
              <a:xfrm rot="281406">
                <a:off x="2812" y="3786"/>
                <a:ext cx="7" cy="24"/>
              </a:xfrm>
              <a:custGeom>
                <a:rect b="b" l="l" r="r" t="t"/>
                <a:pathLst>
                  <a:path extrusionOk="0" h="60" w="14">
                    <a:moveTo>
                      <a:pt x="14" y="0"/>
                    </a:moveTo>
                    <a:cubicBezTo>
                      <a:pt x="12" y="5"/>
                      <a:pt x="4" y="19"/>
                      <a:pt x="2" y="29"/>
                    </a:cubicBezTo>
                    <a:cubicBezTo>
                      <a:pt x="0" y="39"/>
                      <a:pt x="1" y="54"/>
                      <a:pt x="1" y="60"/>
                    </a:cubicBezTo>
                  </a:path>
                </a:pathLst>
              </a:custGeom>
              <a:solidFill>
                <a:srgbClr val="000099"/>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523" name="Google Shape;523;p20"/>
              <p:cNvSpPr/>
              <p:nvPr/>
            </p:nvSpPr>
            <p:spPr>
              <a:xfrm>
                <a:off x="2950" y="3592"/>
                <a:ext cx="50" cy="98"/>
              </a:xfrm>
              <a:custGeom>
                <a:rect b="b" l="l" r="r" t="t"/>
                <a:pathLst>
                  <a:path extrusionOk="0" h="98" w="50">
                    <a:moveTo>
                      <a:pt x="0" y="0"/>
                    </a:moveTo>
                    <a:lnTo>
                      <a:pt x="50" y="98"/>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524" name="Google Shape;524;p20"/>
              <p:cNvSpPr/>
              <p:nvPr/>
            </p:nvSpPr>
            <p:spPr>
              <a:xfrm>
                <a:off x="3084" y="3528"/>
                <a:ext cx="84" cy="168"/>
              </a:xfrm>
              <a:custGeom>
                <a:rect b="b" l="l" r="r" t="t"/>
                <a:pathLst>
                  <a:path extrusionOk="0" h="168" w="84">
                    <a:moveTo>
                      <a:pt x="0" y="0"/>
                    </a:moveTo>
                    <a:lnTo>
                      <a:pt x="84" y="168"/>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525" name="Google Shape;525;p20"/>
              <p:cNvSpPr/>
              <p:nvPr/>
            </p:nvSpPr>
            <p:spPr>
              <a:xfrm>
                <a:off x="2160" y="3580"/>
                <a:ext cx="1" cy="164"/>
              </a:xfrm>
              <a:custGeom>
                <a:rect b="b" l="l" r="r" t="t"/>
                <a:pathLst>
                  <a:path extrusionOk="0" h="164" w="1">
                    <a:moveTo>
                      <a:pt x="0" y="0"/>
                    </a:moveTo>
                    <a:lnTo>
                      <a:pt x="1" y="164"/>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526" name="Google Shape;526;p20"/>
              <p:cNvSpPr/>
              <p:nvPr/>
            </p:nvSpPr>
            <p:spPr>
              <a:xfrm>
                <a:off x="2302" y="3622"/>
                <a:ext cx="3" cy="170"/>
              </a:xfrm>
              <a:custGeom>
                <a:rect b="b" l="l" r="r" t="t"/>
                <a:pathLst>
                  <a:path extrusionOk="0" h="170" w="3">
                    <a:moveTo>
                      <a:pt x="0" y="0"/>
                    </a:moveTo>
                    <a:lnTo>
                      <a:pt x="3" y="170"/>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grpSp>
        <p:sp>
          <p:nvSpPr>
            <p:cNvPr id="527" name="Google Shape;527;p20"/>
            <p:cNvSpPr txBox="1"/>
            <p:nvPr/>
          </p:nvSpPr>
          <p:spPr>
            <a:xfrm rot="-5400000">
              <a:off x="3153" y="1853"/>
              <a:ext cx="35" cy="34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0" sz="2500" u="none">
                <a:solidFill>
                  <a:schemeClr val="dk1"/>
                </a:solidFill>
                <a:latin typeface="Times New Roman"/>
                <a:ea typeface="Times New Roman"/>
                <a:cs typeface="Times New Roman"/>
                <a:sym typeface="Times New Roman"/>
              </a:endParaRPr>
            </a:p>
          </p:txBody>
        </p:sp>
      </p:grpSp>
      <p:grpSp>
        <p:nvGrpSpPr>
          <p:cNvPr id="528" name="Google Shape;528;p20"/>
          <p:cNvGrpSpPr/>
          <p:nvPr/>
        </p:nvGrpSpPr>
        <p:grpSpPr>
          <a:xfrm rot="3388890">
            <a:off x="1148453" y="4699677"/>
            <a:ext cx="1118139" cy="763864"/>
            <a:chOff x="2974" y="1605"/>
            <a:chExt cx="435" cy="448"/>
          </a:xfrm>
        </p:grpSpPr>
        <p:grpSp>
          <p:nvGrpSpPr>
            <p:cNvPr id="529" name="Google Shape;529;p20"/>
            <p:cNvGrpSpPr/>
            <p:nvPr/>
          </p:nvGrpSpPr>
          <p:grpSpPr>
            <a:xfrm rot="-8027235">
              <a:off x="2999" y="1708"/>
              <a:ext cx="384" cy="234"/>
              <a:chOff x="1138" y="3024"/>
              <a:chExt cx="2215" cy="938"/>
            </a:xfrm>
          </p:grpSpPr>
          <p:sp>
            <p:nvSpPr>
              <p:cNvPr id="530" name="Google Shape;530;p20"/>
              <p:cNvSpPr/>
              <p:nvPr/>
            </p:nvSpPr>
            <p:spPr>
              <a:xfrm>
                <a:off x="2160" y="3504"/>
                <a:ext cx="144" cy="336"/>
              </a:xfrm>
              <a:prstGeom prst="rect">
                <a:avLst/>
              </a:prstGeom>
              <a:solidFill>
                <a:srgbClr val="0000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531" name="Google Shape;531;p20"/>
              <p:cNvSpPr/>
              <p:nvPr/>
            </p:nvSpPr>
            <p:spPr>
              <a:xfrm rot="-1629652">
                <a:off x="2976" y="3504"/>
                <a:ext cx="144" cy="240"/>
              </a:xfrm>
              <a:prstGeom prst="rect">
                <a:avLst/>
              </a:prstGeom>
              <a:solidFill>
                <a:srgbClr val="0000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532" name="Google Shape;532;p20"/>
              <p:cNvSpPr/>
              <p:nvPr/>
            </p:nvSpPr>
            <p:spPr>
              <a:xfrm>
                <a:off x="1920" y="3024"/>
                <a:ext cx="1296" cy="624"/>
              </a:xfrm>
              <a:prstGeom prst="ellipse">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0"/>
              <p:cNvSpPr txBox="1"/>
              <p:nvPr/>
            </p:nvSpPr>
            <p:spPr>
              <a:xfrm rot="5400000">
                <a:off x="2327" y="2854"/>
                <a:ext cx="441" cy="91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Libre Franklin"/>
                  <a:ea typeface="Libre Franklin"/>
                  <a:cs typeface="Libre Franklin"/>
                  <a:sym typeface="Libre Franklin"/>
                </a:endParaRPr>
              </a:p>
            </p:txBody>
          </p:sp>
          <p:sp>
            <p:nvSpPr>
              <p:cNvPr id="534" name="Google Shape;534;p20"/>
              <p:cNvSpPr/>
              <p:nvPr/>
            </p:nvSpPr>
            <p:spPr>
              <a:xfrm>
                <a:off x="2352" y="3264"/>
                <a:ext cx="384" cy="480"/>
              </a:xfrm>
              <a:prstGeom prst="ellipse">
                <a:avLst/>
              </a:prstGeom>
              <a:solidFill>
                <a:srgbClr val="3366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0"/>
              <p:cNvSpPr txBox="1"/>
              <p:nvPr/>
            </p:nvSpPr>
            <p:spPr>
              <a:xfrm rot="5400000">
                <a:off x="2372" y="3354"/>
                <a:ext cx="339" cy="27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Libre Franklin"/>
                  <a:ea typeface="Libre Franklin"/>
                  <a:cs typeface="Libre Franklin"/>
                  <a:sym typeface="Libre Franklin"/>
                </a:endParaRPr>
              </a:p>
            </p:txBody>
          </p:sp>
          <p:sp>
            <p:nvSpPr>
              <p:cNvPr id="536" name="Google Shape;536;p20"/>
              <p:cNvSpPr/>
              <p:nvPr/>
            </p:nvSpPr>
            <p:spPr>
              <a:xfrm rot="281406">
                <a:off x="2131" y="3808"/>
                <a:ext cx="319" cy="95"/>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pic>
            <p:nvPicPr>
              <p:cNvPr descr="STXlogo" id="537" name="Google Shape;537;p20"/>
              <p:cNvPicPr preferRelativeResize="0"/>
              <p:nvPr/>
            </p:nvPicPr>
            <p:blipFill rotWithShape="1">
              <a:blip r:embed="rId3">
                <a:alphaModFix/>
              </a:blip>
              <a:srcRect b="0" l="0" r="0" t="0"/>
              <a:stretch/>
            </p:blipFill>
            <p:spPr>
              <a:xfrm>
                <a:off x="1959" y="3732"/>
                <a:ext cx="73" cy="38"/>
              </a:xfrm>
              <a:prstGeom prst="rect">
                <a:avLst/>
              </a:prstGeom>
              <a:noFill/>
              <a:ln>
                <a:noFill/>
              </a:ln>
            </p:spPr>
          </p:pic>
          <p:cxnSp>
            <p:nvCxnSpPr>
              <p:cNvPr id="538" name="Google Shape;538;p20"/>
              <p:cNvCxnSpPr/>
              <p:nvPr/>
            </p:nvCxnSpPr>
            <p:spPr>
              <a:xfrm flipH="1" rot="275019">
                <a:off x="1267" y="3778"/>
                <a:ext cx="650" cy="158"/>
              </a:xfrm>
              <a:prstGeom prst="straightConnector1">
                <a:avLst/>
              </a:prstGeom>
              <a:noFill/>
              <a:ln cap="flat" cmpd="sng" w="9525">
                <a:solidFill>
                  <a:schemeClr val="dk1"/>
                </a:solidFill>
                <a:prstDash val="solid"/>
                <a:round/>
                <a:headEnd len="med" w="med" type="none"/>
                <a:tailEnd len="med" w="med" type="none"/>
              </a:ln>
            </p:spPr>
          </p:cxnSp>
          <p:cxnSp>
            <p:nvCxnSpPr>
              <p:cNvPr id="539" name="Google Shape;539;p20"/>
              <p:cNvCxnSpPr/>
              <p:nvPr/>
            </p:nvCxnSpPr>
            <p:spPr>
              <a:xfrm rot="-10524981">
                <a:off x="1291" y="3576"/>
                <a:ext cx="650" cy="101"/>
              </a:xfrm>
              <a:prstGeom prst="straightConnector1">
                <a:avLst/>
              </a:prstGeom>
              <a:noFill/>
              <a:ln cap="flat" cmpd="sng" w="9525">
                <a:solidFill>
                  <a:schemeClr val="dk1"/>
                </a:solidFill>
                <a:prstDash val="solid"/>
                <a:round/>
                <a:headEnd len="med" w="med" type="none"/>
                <a:tailEnd len="med" w="med" type="none"/>
              </a:ln>
            </p:spPr>
          </p:cxnSp>
          <p:cxnSp>
            <p:nvCxnSpPr>
              <p:cNvPr id="540" name="Google Shape;540;p20"/>
              <p:cNvCxnSpPr/>
              <p:nvPr/>
            </p:nvCxnSpPr>
            <p:spPr>
              <a:xfrm rot="10800000">
                <a:off x="1930" y="3697"/>
                <a:ext cx="0" cy="102"/>
              </a:xfrm>
              <a:prstGeom prst="straightConnector1">
                <a:avLst/>
              </a:prstGeom>
              <a:noFill/>
              <a:ln cap="flat" cmpd="sng" w="9525">
                <a:solidFill>
                  <a:schemeClr val="dk1"/>
                </a:solidFill>
                <a:prstDash val="solid"/>
                <a:round/>
                <a:headEnd len="med" w="med" type="none"/>
                <a:tailEnd len="med" w="med" type="none"/>
              </a:ln>
            </p:spPr>
          </p:cxnSp>
          <p:sp>
            <p:nvSpPr>
              <p:cNvPr id="541" name="Google Shape;541;p20"/>
              <p:cNvSpPr/>
              <p:nvPr/>
            </p:nvSpPr>
            <p:spPr>
              <a:xfrm rot="-10524981">
                <a:off x="1152" y="3552"/>
                <a:ext cx="127" cy="361"/>
              </a:xfrm>
              <a:custGeom>
                <a:rect b="b" l="l" r="r" t="t"/>
                <a:pathLst>
                  <a:path extrusionOk="0" h="1536" w="440">
                    <a:moveTo>
                      <a:pt x="0" y="0"/>
                    </a:moveTo>
                    <a:cubicBezTo>
                      <a:pt x="108" y="84"/>
                      <a:pt x="216" y="168"/>
                      <a:pt x="288" y="288"/>
                    </a:cubicBezTo>
                    <a:cubicBezTo>
                      <a:pt x="360" y="408"/>
                      <a:pt x="424" y="576"/>
                      <a:pt x="432" y="720"/>
                    </a:cubicBezTo>
                    <a:cubicBezTo>
                      <a:pt x="440" y="864"/>
                      <a:pt x="408" y="1016"/>
                      <a:pt x="336" y="1152"/>
                    </a:cubicBezTo>
                    <a:cubicBezTo>
                      <a:pt x="264" y="1288"/>
                      <a:pt x="132" y="1412"/>
                      <a:pt x="0" y="15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542" name="Google Shape;542;p20"/>
              <p:cNvSpPr/>
              <p:nvPr/>
            </p:nvSpPr>
            <p:spPr>
              <a:xfrm rot="-10524981">
                <a:off x="1193" y="3577"/>
                <a:ext cx="127" cy="316"/>
              </a:xfrm>
              <a:custGeom>
                <a:rect b="b" l="l" r="r" t="t"/>
                <a:pathLst>
                  <a:path extrusionOk="0" h="1536" w="440">
                    <a:moveTo>
                      <a:pt x="0" y="0"/>
                    </a:moveTo>
                    <a:cubicBezTo>
                      <a:pt x="108" y="84"/>
                      <a:pt x="216" y="168"/>
                      <a:pt x="288" y="288"/>
                    </a:cubicBezTo>
                    <a:cubicBezTo>
                      <a:pt x="360" y="408"/>
                      <a:pt x="424" y="576"/>
                      <a:pt x="432" y="720"/>
                    </a:cubicBezTo>
                    <a:cubicBezTo>
                      <a:pt x="440" y="864"/>
                      <a:pt x="408" y="1016"/>
                      <a:pt x="336" y="1152"/>
                    </a:cubicBezTo>
                    <a:cubicBezTo>
                      <a:pt x="264" y="1288"/>
                      <a:pt x="132" y="1412"/>
                      <a:pt x="0" y="15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543" name="Google Shape;543;p20"/>
              <p:cNvCxnSpPr/>
              <p:nvPr/>
            </p:nvCxnSpPr>
            <p:spPr>
              <a:xfrm flipH="1" rot="-10524981">
                <a:off x="1310" y="3767"/>
                <a:ext cx="581" cy="147"/>
              </a:xfrm>
              <a:prstGeom prst="straightConnector1">
                <a:avLst/>
              </a:prstGeom>
              <a:noFill/>
              <a:ln cap="flat" cmpd="sng" w="9525">
                <a:solidFill>
                  <a:schemeClr val="dk1"/>
                </a:solidFill>
                <a:prstDash val="solid"/>
                <a:round/>
                <a:headEnd len="med" w="med" type="none"/>
                <a:tailEnd len="med" w="med" type="none"/>
              </a:ln>
            </p:spPr>
          </p:cxnSp>
          <p:cxnSp>
            <p:nvCxnSpPr>
              <p:cNvPr id="544" name="Google Shape;544;p20"/>
              <p:cNvCxnSpPr/>
              <p:nvPr/>
            </p:nvCxnSpPr>
            <p:spPr>
              <a:xfrm rot="275019">
                <a:off x="1330" y="3599"/>
                <a:ext cx="581" cy="90"/>
              </a:xfrm>
              <a:prstGeom prst="straightConnector1">
                <a:avLst/>
              </a:prstGeom>
              <a:noFill/>
              <a:ln cap="flat" cmpd="sng" w="9525">
                <a:solidFill>
                  <a:schemeClr val="dk1"/>
                </a:solidFill>
                <a:prstDash val="solid"/>
                <a:round/>
                <a:headEnd len="med" w="med" type="none"/>
                <a:tailEnd len="med" w="med" type="none"/>
              </a:ln>
            </p:spPr>
          </p:cxnSp>
          <p:sp>
            <p:nvSpPr>
              <p:cNvPr id="545" name="Google Shape;545;p20"/>
              <p:cNvSpPr/>
              <p:nvPr/>
            </p:nvSpPr>
            <p:spPr>
              <a:xfrm rot="-10524981">
                <a:off x="1902" y="3707"/>
                <a:ext cx="16" cy="79"/>
              </a:xfrm>
              <a:custGeom>
                <a:rect b="b" l="l" r="r" t="t"/>
                <a:pathLst>
                  <a:path extrusionOk="0" h="336" w="56">
                    <a:moveTo>
                      <a:pt x="56" y="0"/>
                    </a:moveTo>
                    <a:cubicBezTo>
                      <a:pt x="36" y="8"/>
                      <a:pt x="16" y="16"/>
                      <a:pt x="8" y="48"/>
                    </a:cubicBezTo>
                    <a:cubicBezTo>
                      <a:pt x="0" y="80"/>
                      <a:pt x="8" y="152"/>
                      <a:pt x="8" y="192"/>
                    </a:cubicBezTo>
                    <a:cubicBezTo>
                      <a:pt x="8" y="232"/>
                      <a:pt x="0" y="264"/>
                      <a:pt x="8" y="288"/>
                    </a:cubicBezTo>
                    <a:cubicBezTo>
                      <a:pt x="16" y="312"/>
                      <a:pt x="48" y="328"/>
                      <a:pt x="56" y="3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546" name="Google Shape;546;p20"/>
              <p:cNvSpPr/>
              <p:nvPr/>
            </p:nvSpPr>
            <p:spPr>
              <a:xfrm rot="-10524981">
                <a:off x="1929" y="3712"/>
                <a:ext cx="111" cy="79"/>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547" name="Google Shape;547;p20"/>
              <p:cNvSpPr/>
              <p:nvPr/>
            </p:nvSpPr>
            <p:spPr>
              <a:xfrm rot="-10524981">
                <a:off x="1223" y="3858"/>
                <a:ext cx="14" cy="11"/>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548" name="Google Shape;548;p20"/>
              <p:cNvSpPr/>
              <p:nvPr/>
            </p:nvSpPr>
            <p:spPr>
              <a:xfrm rot="275019">
                <a:off x="1176" y="3786"/>
                <a:ext cx="13" cy="12"/>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549" name="Google Shape;549;p20"/>
              <p:cNvSpPr/>
              <p:nvPr/>
            </p:nvSpPr>
            <p:spPr>
              <a:xfrm rot="-10524981">
                <a:off x="1187" y="3674"/>
                <a:ext cx="14" cy="11"/>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550" name="Google Shape;550;p20"/>
              <p:cNvSpPr/>
              <p:nvPr/>
            </p:nvSpPr>
            <p:spPr>
              <a:xfrm rot="-10524981">
                <a:off x="1250" y="3600"/>
                <a:ext cx="14" cy="11"/>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551" name="Google Shape;551;p20"/>
              <p:cNvSpPr/>
              <p:nvPr/>
            </p:nvSpPr>
            <p:spPr>
              <a:xfrm rot="-10371034">
                <a:off x="2903" y="3668"/>
                <a:ext cx="319" cy="89"/>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552" name="Google Shape;552;p20"/>
              <p:cNvSpPr/>
              <p:nvPr/>
            </p:nvSpPr>
            <p:spPr>
              <a:xfrm rot="-10371034">
                <a:off x="2876" y="3686"/>
                <a:ext cx="319" cy="88"/>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553" name="Google Shape;553;p20"/>
              <p:cNvSpPr/>
              <p:nvPr/>
            </p:nvSpPr>
            <p:spPr>
              <a:xfrm rot="-6824971">
                <a:off x="2771" y="3694"/>
                <a:ext cx="57" cy="141"/>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554" name="Google Shape;554;p20"/>
              <p:cNvSpPr/>
              <p:nvPr/>
            </p:nvSpPr>
            <p:spPr>
              <a:xfrm rot="281406">
                <a:off x="2031" y="3816"/>
                <a:ext cx="1324" cy="2"/>
              </a:xfrm>
              <a:custGeom>
                <a:rect b="b" l="l" r="r" t="t"/>
                <a:pathLst>
                  <a:path extrusionOk="0" h="3" w="2589">
                    <a:moveTo>
                      <a:pt x="2589" y="3"/>
                    </a:moveTo>
                    <a:lnTo>
                      <a:pt x="0" y="0"/>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555" name="Google Shape;555;p20"/>
              <p:cNvSpPr/>
              <p:nvPr/>
            </p:nvSpPr>
            <p:spPr>
              <a:xfrm rot="281406">
                <a:off x="2035" y="3778"/>
                <a:ext cx="1319" cy="2"/>
              </a:xfrm>
              <a:custGeom>
                <a:rect b="b" l="l" r="r" t="t"/>
                <a:pathLst>
                  <a:path extrusionOk="0" h="3" w="2580">
                    <a:moveTo>
                      <a:pt x="2580" y="0"/>
                    </a:moveTo>
                    <a:lnTo>
                      <a:pt x="0" y="3"/>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556" name="Google Shape;556;p20"/>
              <p:cNvSpPr/>
              <p:nvPr/>
            </p:nvSpPr>
            <p:spPr>
              <a:xfrm rot="281406">
                <a:off x="2077" y="3788"/>
                <a:ext cx="319" cy="95"/>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557" name="Google Shape;557;p20"/>
              <p:cNvSpPr/>
              <p:nvPr/>
            </p:nvSpPr>
            <p:spPr>
              <a:xfrm rot="-1556720">
                <a:off x="2055" y="3679"/>
                <a:ext cx="74" cy="95"/>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558" name="Google Shape;558;p20"/>
              <p:cNvSpPr/>
              <p:nvPr/>
            </p:nvSpPr>
            <p:spPr>
              <a:xfrm rot="-527382">
                <a:off x="2153" y="3708"/>
                <a:ext cx="68" cy="152"/>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559" name="Google Shape;559;p20"/>
              <p:cNvSpPr/>
              <p:nvPr/>
            </p:nvSpPr>
            <p:spPr>
              <a:xfrm rot="-373029">
                <a:off x="2227" y="3713"/>
                <a:ext cx="74" cy="152"/>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560" name="Google Shape;560;p20"/>
              <p:cNvSpPr/>
              <p:nvPr/>
            </p:nvSpPr>
            <p:spPr>
              <a:xfrm rot="-431914">
                <a:off x="2300" y="3718"/>
                <a:ext cx="68" cy="156"/>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561" name="Google Shape;561;p20"/>
              <p:cNvSpPr/>
              <p:nvPr/>
            </p:nvSpPr>
            <p:spPr>
              <a:xfrm rot="281406">
                <a:off x="2036" y="3739"/>
                <a:ext cx="74" cy="31"/>
              </a:xfrm>
              <a:custGeom>
                <a:rect b="b" l="l" r="r" t="t"/>
                <a:pathLst>
                  <a:path extrusionOk="0" h="78" w="144">
                    <a:moveTo>
                      <a:pt x="0" y="0"/>
                    </a:moveTo>
                    <a:lnTo>
                      <a:pt x="144" y="0"/>
                    </a:lnTo>
                    <a:cubicBezTo>
                      <a:pt x="137" y="1"/>
                      <a:pt x="130" y="2"/>
                      <a:pt x="123" y="3"/>
                    </a:cubicBezTo>
                    <a:cubicBezTo>
                      <a:pt x="120" y="4"/>
                      <a:pt x="111" y="6"/>
                      <a:pt x="114" y="6"/>
                    </a:cubicBezTo>
                    <a:cubicBezTo>
                      <a:pt x="117" y="6"/>
                      <a:pt x="119" y="5"/>
                      <a:pt x="122" y="5"/>
                    </a:cubicBezTo>
                    <a:cubicBezTo>
                      <a:pt x="121" y="6"/>
                      <a:pt x="114" y="12"/>
                      <a:pt x="114" y="12"/>
                    </a:cubicBezTo>
                    <a:cubicBezTo>
                      <a:pt x="110" y="18"/>
                      <a:pt x="106" y="28"/>
                      <a:pt x="102" y="35"/>
                    </a:cubicBezTo>
                    <a:cubicBezTo>
                      <a:pt x="101" y="42"/>
                      <a:pt x="99" y="50"/>
                      <a:pt x="96" y="57"/>
                    </a:cubicBezTo>
                    <a:cubicBezTo>
                      <a:pt x="93" y="76"/>
                      <a:pt x="93" y="69"/>
                      <a:pt x="93" y="78"/>
                    </a:cubicBezTo>
                    <a:lnTo>
                      <a:pt x="48" y="48"/>
                    </a:lnTo>
                    <a:lnTo>
                      <a:pt x="0"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562" name="Google Shape;562;p20"/>
              <p:cNvCxnSpPr/>
              <p:nvPr/>
            </p:nvCxnSpPr>
            <p:spPr>
              <a:xfrm rot="-10518594">
                <a:off x="2037" y="3740"/>
                <a:ext cx="99" cy="0"/>
              </a:xfrm>
              <a:prstGeom prst="straightConnector1">
                <a:avLst/>
              </a:prstGeom>
              <a:noFill/>
              <a:ln cap="flat" cmpd="sng" w="9525">
                <a:solidFill>
                  <a:schemeClr val="dk1"/>
                </a:solidFill>
                <a:prstDash val="solid"/>
                <a:round/>
                <a:headEnd len="med" w="med" type="none"/>
                <a:tailEnd len="med" w="med" type="none"/>
              </a:ln>
            </p:spPr>
          </p:cxnSp>
          <p:sp>
            <p:nvSpPr>
              <p:cNvPr id="563" name="Google Shape;563;p20"/>
              <p:cNvSpPr/>
              <p:nvPr/>
            </p:nvSpPr>
            <p:spPr>
              <a:xfrm rot="-564353">
                <a:off x="2079" y="3704"/>
                <a:ext cx="74" cy="152"/>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564" name="Google Shape;564;p20"/>
              <p:cNvSpPr/>
              <p:nvPr/>
            </p:nvSpPr>
            <p:spPr>
              <a:xfrm rot="-10371034">
                <a:off x="2850" y="3703"/>
                <a:ext cx="319" cy="89"/>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565" name="Google Shape;565;p20"/>
              <p:cNvSpPr/>
              <p:nvPr/>
            </p:nvSpPr>
            <p:spPr>
              <a:xfrm rot="-9450242">
                <a:off x="2972" y="3721"/>
                <a:ext cx="68" cy="153"/>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566" name="Google Shape;566;p20"/>
              <p:cNvSpPr/>
              <p:nvPr/>
            </p:nvSpPr>
            <p:spPr>
              <a:xfrm rot="-9588882">
                <a:off x="2892" y="3719"/>
                <a:ext cx="74" cy="150"/>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567" name="Google Shape;567;p20"/>
              <p:cNvSpPr/>
              <p:nvPr/>
            </p:nvSpPr>
            <p:spPr>
              <a:xfrm rot="-9513383">
                <a:off x="2820" y="3713"/>
                <a:ext cx="69" cy="151"/>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568" name="Google Shape;568;p20"/>
              <p:cNvSpPr/>
              <p:nvPr/>
            </p:nvSpPr>
            <p:spPr>
              <a:xfrm rot="-10733674">
                <a:off x="3089" y="3806"/>
                <a:ext cx="73" cy="29"/>
              </a:xfrm>
              <a:custGeom>
                <a:rect b="b" l="l" r="r" t="t"/>
                <a:pathLst>
                  <a:path extrusionOk="0" h="78" w="144">
                    <a:moveTo>
                      <a:pt x="0" y="0"/>
                    </a:moveTo>
                    <a:lnTo>
                      <a:pt x="144" y="0"/>
                    </a:lnTo>
                    <a:cubicBezTo>
                      <a:pt x="137" y="1"/>
                      <a:pt x="130" y="2"/>
                      <a:pt x="123" y="3"/>
                    </a:cubicBezTo>
                    <a:cubicBezTo>
                      <a:pt x="120" y="4"/>
                      <a:pt x="111" y="6"/>
                      <a:pt x="114" y="6"/>
                    </a:cubicBezTo>
                    <a:cubicBezTo>
                      <a:pt x="117" y="6"/>
                      <a:pt x="119" y="5"/>
                      <a:pt x="122" y="5"/>
                    </a:cubicBezTo>
                    <a:cubicBezTo>
                      <a:pt x="121" y="6"/>
                      <a:pt x="114" y="12"/>
                      <a:pt x="114" y="12"/>
                    </a:cubicBezTo>
                    <a:cubicBezTo>
                      <a:pt x="110" y="18"/>
                      <a:pt x="106" y="28"/>
                      <a:pt x="102" y="35"/>
                    </a:cubicBezTo>
                    <a:cubicBezTo>
                      <a:pt x="101" y="42"/>
                      <a:pt x="99" y="50"/>
                      <a:pt x="96" y="57"/>
                    </a:cubicBezTo>
                    <a:cubicBezTo>
                      <a:pt x="93" y="76"/>
                      <a:pt x="93" y="69"/>
                      <a:pt x="93" y="78"/>
                    </a:cubicBezTo>
                    <a:lnTo>
                      <a:pt x="48" y="48"/>
                    </a:lnTo>
                    <a:lnTo>
                      <a:pt x="0"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569" name="Google Shape;569;p20"/>
              <p:cNvSpPr/>
              <p:nvPr/>
            </p:nvSpPr>
            <p:spPr>
              <a:xfrm rot="-9184962">
                <a:off x="3038" y="3721"/>
                <a:ext cx="74" cy="157"/>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570" name="Google Shape;570;p20"/>
              <p:cNvSpPr/>
              <p:nvPr/>
            </p:nvSpPr>
            <p:spPr>
              <a:xfrm rot="281406">
                <a:off x="2697" y="3782"/>
                <a:ext cx="123" cy="19"/>
              </a:xfrm>
              <a:prstGeom prst="rect">
                <a:avLst/>
              </a:prstGeom>
              <a:solidFill>
                <a:srgbClr val="0000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571" name="Google Shape;571;p20"/>
              <p:cNvCxnSpPr/>
              <p:nvPr/>
            </p:nvCxnSpPr>
            <p:spPr>
              <a:xfrm rot="281406">
                <a:off x="2698" y="3782"/>
                <a:ext cx="123" cy="0"/>
              </a:xfrm>
              <a:prstGeom prst="straightConnector1">
                <a:avLst/>
              </a:prstGeom>
              <a:noFill/>
              <a:ln cap="flat" cmpd="sng" w="9525">
                <a:solidFill>
                  <a:schemeClr val="dk1"/>
                </a:solidFill>
                <a:prstDash val="solid"/>
                <a:round/>
                <a:headEnd len="med" w="med" type="none"/>
                <a:tailEnd len="med" w="med" type="none"/>
              </a:ln>
            </p:spPr>
          </p:cxnSp>
          <p:sp>
            <p:nvSpPr>
              <p:cNvPr id="572" name="Google Shape;572;p20"/>
              <p:cNvSpPr/>
              <p:nvPr/>
            </p:nvSpPr>
            <p:spPr>
              <a:xfrm rot="281406">
                <a:off x="2812" y="3786"/>
                <a:ext cx="56" cy="25"/>
              </a:xfrm>
              <a:custGeom>
                <a:rect b="b" l="l" r="r" t="t"/>
                <a:pathLst>
                  <a:path extrusionOk="0" h="61" w="111">
                    <a:moveTo>
                      <a:pt x="11" y="1"/>
                    </a:moveTo>
                    <a:cubicBezTo>
                      <a:pt x="9" y="10"/>
                      <a:pt x="7" y="18"/>
                      <a:pt x="3" y="27"/>
                    </a:cubicBezTo>
                    <a:cubicBezTo>
                      <a:pt x="0" y="42"/>
                      <a:pt x="0" y="38"/>
                      <a:pt x="0" y="61"/>
                    </a:cubicBezTo>
                    <a:lnTo>
                      <a:pt x="111" y="52"/>
                    </a:lnTo>
                    <a:lnTo>
                      <a:pt x="111" y="4"/>
                    </a:lnTo>
                    <a:cubicBezTo>
                      <a:pt x="110" y="15"/>
                      <a:pt x="110" y="26"/>
                      <a:pt x="108" y="37"/>
                    </a:cubicBezTo>
                    <a:cubicBezTo>
                      <a:pt x="107" y="42"/>
                      <a:pt x="109" y="26"/>
                      <a:pt x="107" y="22"/>
                    </a:cubicBezTo>
                    <a:cubicBezTo>
                      <a:pt x="106" y="20"/>
                      <a:pt x="103" y="23"/>
                      <a:pt x="101" y="24"/>
                    </a:cubicBezTo>
                    <a:cubicBezTo>
                      <a:pt x="77" y="22"/>
                      <a:pt x="60" y="16"/>
                      <a:pt x="36" y="15"/>
                    </a:cubicBezTo>
                    <a:cubicBezTo>
                      <a:pt x="27" y="13"/>
                      <a:pt x="18" y="13"/>
                      <a:pt x="9" y="10"/>
                    </a:cubicBezTo>
                    <a:cubicBezTo>
                      <a:pt x="8" y="10"/>
                      <a:pt x="3" y="1"/>
                      <a:pt x="3" y="1"/>
                    </a:cubicBezTo>
                    <a:cubicBezTo>
                      <a:pt x="5" y="0"/>
                      <a:pt x="27" y="9"/>
                      <a:pt x="11" y="1"/>
                    </a:cubicBez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573" name="Google Shape;573;p20"/>
              <p:cNvSpPr/>
              <p:nvPr/>
            </p:nvSpPr>
            <p:spPr>
              <a:xfrm rot="281406">
                <a:off x="2812" y="3786"/>
                <a:ext cx="7" cy="24"/>
              </a:xfrm>
              <a:custGeom>
                <a:rect b="b" l="l" r="r" t="t"/>
                <a:pathLst>
                  <a:path extrusionOk="0" h="60" w="14">
                    <a:moveTo>
                      <a:pt x="14" y="0"/>
                    </a:moveTo>
                    <a:cubicBezTo>
                      <a:pt x="12" y="5"/>
                      <a:pt x="4" y="19"/>
                      <a:pt x="2" y="29"/>
                    </a:cubicBezTo>
                    <a:cubicBezTo>
                      <a:pt x="0" y="39"/>
                      <a:pt x="1" y="54"/>
                      <a:pt x="1" y="60"/>
                    </a:cubicBezTo>
                  </a:path>
                </a:pathLst>
              </a:custGeom>
              <a:solidFill>
                <a:srgbClr val="000099"/>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574" name="Google Shape;574;p20"/>
              <p:cNvSpPr/>
              <p:nvPr/>
            </p:nvSpPr>
            <p:spPr>
              <a:xfrm>
                <a:off x="2950" y="3592"/>
                <a:ext cx="50" cy="98"/>
              </a:xfrm>
              <a:custGeom>
                <a:rect b="b" l="l" r="r" t="t"/>
                <a:pathLst>
                  <a:path extrusionOk="0" h="98" w="50">
                    <a:moveTo>
                      <a:pt x="0" y="0"/>
                    </a:moveTo>
                    <a:lnTo>
                      <a:pt x="50" y="98"/>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575" name="Google Shape;575;p20"/>
              <p:cNvSpPr/>
              <p:nvPr/>
            </p:nvSpPr>
            <p:spPr>
              <a:xfrm>
                <a:off x="3084" y="3528"/>
                <a:ext cx="84" cy="168"/>
              </a:xfrm>
              <a:custGeom>
                <a:rect b="b" l="l" r="r" t="t"/>
                <a:pathLst>
                  <a:path extrusionOk="0" h="168" w="84">
                    <a:moveTo>
                      <a:pt x="0" y="0"/>
                    </a:moveTo>
                    <a:lnTo>
                      <a:pt x="84" y="168"/>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576" name="Google Shape;576;p20"/>
              <p:cNvSpPr/>
              <p:nvPr/>
            </p:nvSpPr>
            <p:spPr>
              <a:xfrm>
                <a:off x="2160" y="3580"/>
                <a:ext cx="1" cy="164"/>
              </a:xfrm>
              <a:custGeom>
                <a:rect b="b" l="l" r="r" t="t"/>
                <a:pathLst>
                  <a:path extrusionOk="0" h="164" w="1">
                    <a:moveTo>
                      <a:pt x="0" y="0"/>
                    </a:moveTo>
                    <a:lnTo>
                      <a:pt x="1" y="164"/>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577" name="Google Shape;577;p20"/>
              <p:cNvSpPr/>
              <p:nvPr/>
            </p:nvSpPr>
            <p:spPr>
              <a:xfrm>
                <a:off x="2302" y="3622"/>
                <a:ext cx="3" cy="170"/>
              </a:xfrm>
              <a:custGeom>
                <a:rect b="b" l="l" r="r" t="t"/>
                <a:pathLst>
                  <a:path extrusionOk="0" h="170" w="3">
                    <a:moveTo>
                      <a:pt x="0" y="0"/>
                    </a:moveTo>
                    <a:lnTo>
                      <a:pt x="3" y="170"/>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grpSp>
        <p:sp>
          <p:nvSpPr>
            <p:cNvPr id="578" name="Google Shape;578;p20"/>
            <p:cNvSpPr txBox="1"/>
            <p:nvPr/>
          </p:nvSpPr>
          <p:spPr>
            <a:xfrm rot="-5400000">
              <a:off x="3144" y="1936"/>
              <a:ext cx="54" cy="18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grpSp>
      <p:sp>
        <p:nvSpPr>
          <p:cNvPr id="579" name="Google Shape;579;p20"/>
          <p:cNvSpPr/>
          <p:nvPr/>
        </p:nvSpPr>
        <p:spPr>
          <a:xfrm>
            <a:off x="1619250" y="5314069"/>
            <a:ext cx="254000" cy="397933"/>
          </a:xfrm>
          <a:prstGeom prst="flowChartConnector">
            <a:avLst/>
          </a:prstGeom>
          <a:solidFill>
            <a:srgbClr val="FF0000"/>
          </a:solidFill>
          <a:ln>
            <a:noFill/>
          </a:ln>
        </p:spPr>
        <p:txBody>
          <a:bodyPr anchorCtr="0" anchor="ctr" bIns="63125" lIns="126250" spcFirstLastPara="1" rIns="126250" wrap="square" tIns="63125">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nvGrpSpPr>
          <p:cNvPr id="580" name="Google Shape;580;p20"/>
          <p:cNvGrpSpPr/>
          <p:nvPr/>
        </p:nvGrpSpPr>
        <p:grpSpPr>
          <a:xfrm rot="2751284">
            <a:off x="1436197" y="6100251"/>
            <a:ext cx="1118139" cy="763864"/>
            <a:chOff x="2974" y="1605"/>
            <a:chExt cx="435" cy="448"/>
          </a:xfrm>
        </p:grpSpPr>
        <p:grpSp>
          <p:nvGrpSpPr>
            <p:cNvPr id="581" name="Google Shape;581;p20"/>
            <p:cNvGrpSpPr/>
            <p:nvPr/>
          </p:nvGrpSpPr>
          <p:grpSpPr>
            <a:xfrm rot="-8027235">
              <a:off x="2999" y="1708"/>
              <a:ext cx="384" cy="234"/>
              <a:chOff x="1138" y="3024"/>
              <a:chExt cx="2215" cy="938"/>
            </a:xfrm>
          </p:grpSpPr>
          <p:sp>
            <p:nvSpPr>
              <p:cNvPr id="582" name="Google Shape;582;p20"/>
              <p:cNvSpPr/>
              <p:nvPr/>
            </p:nvSpPr>
            <p:spPr>
              <a:xfrm>
                <a:off x="2160" y="3504"/>
                <a:ext cx="144" cy="336"/>
              </a:xfrm>
              <a:prstGeom prst="rect">
                <a:avLst/>
              </a:prstGeom>
              <a:solidFill>
                <a:srgbClr val="0000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583" name="Google Shape;583;p20"/>
              <p:cNvSpPr/>
              <p:nvPr/>
            </p:nvSpPr>
            <p:spPr>
              <a:xfrm rot="-1629652">
                <a:off x="2976" y="3504"/>
                <a:ext cx="144" cy="240"/>
              </a:xfrm>
              <a:prstGeom prst="rect">
                <a:avLst/>
              </a:prstGeom>
              <a:solidFill>
                <a:srgbClr val="0000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584" name="Google Shape;584;p20"/>
              <p:cNvSpPr/>
              <p:nvPr/>
            </p:nvSpPr>
            <p:spPr>
              <a:xfrm>
                <a:off x="1920" y="3024"/>
                <a:ext cx="1296" cy="624"/>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0"/>
              <p:cNvSpPr txBox="1"/>
              <p:nvPr/>
            </p:nvSpPr>
            <p:spPr>
              <a:xfrm rot="5400000">
                <a:off x="2327" y="2854"/>
                <a:ext cx="441" cy="91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Libre Franklin"/>
                  <a:ea typeface="Libre Franklin"/>
                  <a:cs typeface="Libre Franklin"/>
                  <a:sym typeface="Libre Franklin"/>
                </a:endParaRPr>
              </a:p>
            </p:txBody>
          </p:sp>
          <p:sp>
            <p:nvSpPr>
              <p:cNvPr id="586" name="Google Shape;586;p20"/>
              <p:cNvSpPr/>
              <p:nvPr/>
            </p:nvSpPr>
            <p:spPr>
              <a:xfrm>
                <a:off x="2352" y="3264"/>
                <a:ext cx="384" cy="480"/>
              </a:xfrm>
              <a:prstGeom prst="ellipse">
                <a:avLst/>
              </a:prstGeom>
              <a:solidFill>
                <a:srgbClr val="3366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0"/>
              <p:cNvSpPr txBox="1"/>
              <p:nvPr/>
            </p:nvSpPr>
            <p:spPr>
              <a:xfrm rot="5400000">
                <a:off x="2372" y="3354"/>
                <a:ext cx="339" cy="27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Libre Franklin"/>
                  <a:ea typeface="Libre Franklin"/>
                  <a:cs typeface="Libre Franklin"/>
                  <a:sym typeface="Libre Franklin"/>
                </a:endParaRPr>
              </a:p>
            </p:txBody>
          </p:sp>
          <p:sp>
            <p:nvSpPr>
              <p:cNvPr id="588" name="Google Shape;588;p20"/>
              <p:cNvSpPr/>
              <p:nvPr/>
            </p:nvSpPr>
            <p:spPr>
              <a:xfrm rot="281406">
                <a:off x="2131" y="3808"/>
                <a:ext cx="319" cy="95"/>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pic>
            <p:nvPicPr>
              <p:cNvPr descr="STXlogo" id="589" name="Google Shape;589;p20"/>
              <p:cNvPicPr preferRelativeResize="0"/>
              <p:nvPr/>
            </p:nvPicPr>
            <p:blipFill rotWithShape="1">
              <a:blip r:embed="rId3">
                <a:alphaModFix/>
              </a:blip>
              <a:srcRect b="0" l="0" r="0" t="0"/>
              <a:stretch/>
            </p:blipFill>
            <p:spPr>
              <a:xfrm>
                <a:off x="1959" y="3732"/>
                <a:ext cx="73" cy="38"/>
              </a:xfrm>
              <a:prstGeom prst="rect">
                <a:avLst/>
              </a:prstGeom>
              <a:noFill/>
              <a:ln>
                <a:noFill/>
              </a:ln>
            </p:spPr>
          </p:pic>
          <p:cxnSp>
            <p:nvCxnSpPr>
              <p:cNvPr id="590" name="Google Shape;590;p20"/>
              <p:cNvCxnSpPr/>
              <p:nvPr/>
            </p:nvCxnSpPr>
            <p:spPr>
              <a:xfrm flipH="1" rot="275019">
                <a:off x="1267" y="3778"/>
                <a:ext cx="650" cy="158"/>
              </a:xfrm>
              <a:prstGeom prst="straightConnector1">
                <a:avLst/>
              </a:prstGeom>
              <a:noFill/>
              <a:ln cap="flat" cmpd="sng" w="9525">
                <a:solidFill>
                  <a:schemeClr val="dk1"/>
                </a:solidFill>
                <a:prstDash val="solid"/>
                <a:round/>
                <a:headEnd len="med" w="med" type="none"/>
                <a:tailEnd len="med" w="med" type="none"/>
              </a:ln>
            </p:spPr>
          </p:cxnSp>
          <p:cxnSp>
            <p:nvCxnSpPr>
              <p:cNvPr id="591" name="Google Shape;591;p20"/>
              <p:cNvCxnSpPr/>
              <p:nvPr/>
            </p:nvCxnSpPr>
            <p:spPr>
              <a:xfrm rot="-10524981">
                <a:off x="1291" y="3576"/>
                <a:ext cx="650" cy="101"/>
              </a:xfrm>
              <a:prstGeom prst="straightConnector1">
                <a:avLst/>
              </a:prstGeom>
              <a:noFill/>
              <a:ln cap="flat" cmpd="sng" w="9525">
                <a:solidFill>
                  <a:schemeClr val="dk1"/>
                </a:solidFill>
                <a:prstDash val="solid"/>
                <a:round/>
                <a:headEnd len="med" w="med" type="none"/>
                <a:tailEnd len="med" w="med" type="none"/>
              </a:ln>
            </p:spPr>
          </p:cxnSp>
          <p:cxnSp>
            <p:nvCxnSpPr>
              <p:cNvPr id="592" name="Google Shape;592;p20"/>
              <p:cNvCxnSpPr/>
              <p:nvPr/>
            </p:nvCxnSpPr>
            <p:spPr>
              <a:xfrm rot="10800000">
                <a:off x="1930" y="3697"/>
                <a:ext cx="0" cy="102"/>
              </a:xfrm>
              <a:prstGeom prst="straightConnector1">
                <a:avLst/>
              </a:prstGeom>
              <a:noFill/>
              <a:ln cap="flat" cmpd="sng" w="9525">
                <a:solidFill>
                  <a:schemeClr val="dk1"/>
                </a:solidFill>
                <a:prstDash val="solid"/>
                <a:round/>
                <a:headEnd len="med" w="med" type="none"/>
                <a:tailEnd len="med" w="med" type="none"/>
              </a:ln>
            </p:spPr>
          </p:cxnSp>
          <p:sp>
            <p:nvSpPr>
              <p:cNvPr id="593" name="Google Shape;593;p20"/>
              <p:cNvSpPr/>
              <p:nvPr/>
            </p:nvSpPr>
            <p:spPr>
              <a:xfrm rot="-10524981">
                <a:off x="1152" y="3552"/>
                <a:ext cx="127" cy="361"/>
              </a:xfrm>
              <a:custGeom>
                <a:rect b="b" l="l" r="r" t="t"/>
                <a:pathLst>
                  <a:path extrusionOk="0" h="1536" w="440">
                    <a:moveTo>
                      <a:pt x="0" y="0"/>
                    </a:moveTo>
                    <a:cubicBezTo>
                      <a:pt x="108" y="84"/>
                      <a:pt x="216" y="168"/>
                      <a:pt x="288" y="288"/>
                    </a:cubicBezTo>
                    <a:cubicBezTo>
                      <a:pt x="360" y="408"/>
                      <a:pt x="424" y="576"/>
                      <a:pt x="432" y="720"/>
                    </a:cubicBezTo>
                    <a:cubicBezTo>
                      <a:pt x="440" y="864"/>
                      <a:pt x="408" y="1016"/>
                      <a:pt x="336" y="1152"/>
                    </a:cubicBezTo>
                    <a:cubicBezTo>
                      <a:pt x="264" y="1288"/>
                      <a:pt x="132" y="1412"/>
                      <a:pt x="0" y="15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594" name="Google Shape;594;p20"/>
              <p:cNvSpPr/>
              <p:nvPr/>
            </p:nvSpPr>
            <p:spPr>
              <a:xfrm rot="-10524981">
                <a:off x="1193" y="3577"/>
                <a:ext cx="127" cy="316"/>
              </a:xfrm>
              <a:custGeom>
                <a:rect b="b" l="l" r="r" t="t"/>
                <a:pathLst>
                  <a:path extrusionOk="0" h="1536" w="440">
                    <a:moveTo>
                      <a:pt x="0" y="0"/>
                    </a:moveTo>
                    <a:cubicBezTo>
                      <a:pt x="108" y="84"/>
                      <a:pt x="216" y="168"/>
                      <a:pt x="288" y="288"/>
                    </a:cubicBezTo>
                    <a:cubicBezTo>
                      <a:pt x="360" y="408"/>
                      <a:pt x="424" y="576"/>
                      <a:pt x="432" y="720"/>
                    </a:cubicBezTo>
                    <a:cubicBezTo>
                      <a:pt x="440" y="864"/>
                      <a:pt x="408" y="1016"/>
                      <a:pt x="336" y="1152"/>
                    </a:cubicBezTo>
                    <a:cubicBezTo>
                      <a:pt x="264" y="1288"/>
                      <a:pt x="132" y="1412"/>
                      <a:pt x="0" y="15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595" name="Google Shape;595;p20"/>
              <p:cNvCxnSpPr/>
              <p:nvPr/>
            </p:nvCxnSpPr>
            <p:spPr>
              <a:xfrm flipH="1" rot="-10524981">
                <a:off x="1310" y="3767"/>
                <a:ext cx="581" cy="147"/>
              </a:xfrm>
              <a:prstGeom prst="straightConnector1">
                <a:avLst/>
              </a:prstGeom>
              <a:noFill/>
              <a:ln cap="flat" cmpd="sng" w="9525">
                <a:solidFill>
                  <a:schemeClr val="dk1"/>
                </a:solidFill>
                <a:prstDash val="solid"/>
                <a:round/>
                <a:headEnd len="med" w="med" type="none"/>
                <a:tailEnd len="med" w="med" type="none"/>
              </a:ln>
            </p:spPr>
          </p:cxnSp>
          <p:cxnSp>
            <p:nvCxnSpPr>
              <p:cNvPr id="596" name="Google Shape;596;p20"/>
              <p:cNvCxnSpPr/>
              <p:nvPr/>
            </p:nvCxnSpPr>
            <p:spPr>
              <a:xfrm rot="275019">
                <a:off x="1330" y="3599"/>
                <a:ext cx="581" cy="90"/>
              </a:xfrm>
              <a:prstGeom prst="straightConnector1">
                <a:avLst/>
              </a:prstGeom>
              <a:noFill/>
              <a:ln cap="flat" cmpd="sng" w="9525">
                <a:solidFill>
                  <a:schemeClr val="dk1"/>
                </a:solidFill>
                <a:prstDash val="solid"/>
                <a:round/>
                <a:headEnd len="med" w="med" type="none"/>
                <a:tailEnd len="med" w="med" type="none"/>
              </a:ln>
            </p:spPr>
          </p:cxnSp>
          <p:sp>
            <p:nvSpPr>
              <p:cNvPr id="597" name="Google Shape;597;p20"/>
              <p:cNvSpPr/>
              <p:nvPr/>
            </p:nvSpPr>
            <p:spPr>
              <a:xfrm rot="-10524981">
                <a:off x="1902" y="3707"/>
                <a:ext cx="16" cy="79"/>
              </a:xfrm>
              <a:custGeom>
                <a:rect b="b" l="l" r="r" t="t"/>
                <a:pathLst>
                  <a:path extrusionOk="0" h="336" w="56">
                    <a:moveTo>
                      <a:pt x="56" y="0"/>
                    </a:moveTo>
                    <a:cubicBezTo>
                      <a:pt x="36" y="8"/>
                      <a:pt x="16" y="16"/>
                      <a:pt x="8" y="48"/>
                    </a:cubicBezTo>
                    <a:cubicBezTo>
                      <a:pt x="0" y="80"/>
                      <a:pt x="8" y="152"/>
                      <a:pt x="8" y="192"/>
                    </a:cubicBezTo>
                    <a:cubicBezTo>
                      <a:pt x="8" y="232"/>
                      <a:pt x="0" y="264"/>
                      <a:pt x="8" y="288"/>
                    </a:cubicBezTo>
                    <a:cubicBezTo>
                      <a:pt x="16" y="312"/>
                      <a:pt x="48" y="328"/>
                      <a:pt x="56" y="3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598" name="Google Shape;598;p20"/>
              <p:cNvSpPr/>
              <p:nvPr/>
            </p:nvSpPr>
            <p:spPr>
              <a:xfrm rot="-10524981">
                <a:off x="1929" y="3712"/>
                <a:ext cx="111" cy="79"/>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599" name="Google Shape;599;p20"/>
              <p:cNvSpPr/>
              <p:nvPr/>
            </p:nvSpPr>
            <p:spPr>
              <a:xfrm rot="-10524981">
                <a:off x="1223" y="3858"/>
                <a:ext cx="14" cy="11"/>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600" name="Google Shape;600;p20"/>
              <p:cNvSpPr/>
              <p:nvPr/>
            </p:nvSpPr>
            <p:spPr>
              <a:xfrm rot="275019">
                <a:off x="1176" y="3786"/>
                <a:ext cx="13" cy="12"/>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601" name="Google Shape;601;p20"/>
              <p:cNvSpPr/>
              <p:nvPr/>
            </p:nvSpPr>
            <p:spPr>
              <a:xfrm rot="-10524981">
                <a:off x="1187" y="3674"/>
                <a:ext cx="14" cy="11"/>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602" name="Google Shape;602;p20"/>
              <p:cNvSpPr/>
              <p:nvPr/>
            </p:nvSpPr>
            <p:spPr>
              <a:xfrm rot="-10524981">
                <a:off x="1250" y="3600"/>
                <a:ext cx="14" cy="11"/>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603" name="Google Shape;603;p20"/>
              <p:cNvSpPr/>
              <p:nvPr/>
            </p:nvSpPr>
            <p:spPr>
              <a:xfrm rot="-10371034">
                <a:off x="2903" y="3668"/>
                <a:ext cx="319" cy="89"/>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604" name="Google Shape;604;p20"/>
              <p:cNvSpPr/>
              <p:nvPr/>
            </p:nvSpPr>
            <p:spPr>
              <a:xfrm rot="-10371034">
                <a:off x="2876" y="3686"/>
                <a:ext cx="319" cy="88"/>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605" name="Google Shape;605;p20"/>
              <p:cNvSpPr/>
              <p:nvPr/>
            </p:nvSpPr>
            <p:spPr>
              <a:xfrm rot="-6824971">
                <a:off x="2771" y="3694"/>
                <a:ext cx="57" cy="141"/>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606" name="Google Shape;606;p20"/>
              <p:cNvSpPr/>
              <p:nvPr/>
            </p:nvSpPr>
            <p:spPr>
              <a:xfrm rot="281406">
                <a:off x="2031" y="3816"/>
                <a:ext cx="1324" cy="2"/>
              </a:xfrm>
              <a:custGeom>
                <a:rect b="b" l="l" r="r" t="t"/>
                <a:pathLst>
                  <a:path extrusionOk="0" h="3" w="2589">
                    <a:moveTo>
                      <a:pt x="2589" y="3"/>
                    </a:moveTo>
                    <a:lnTo>
                      <a:pt x="0" y="0"/>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607" name="Google Shape;607;p20"/>
              <p:cNvSpPr/>
              <p:nvPr/>
            </p:nvSpPr>
            <p:spPr>
              <a:xfrm rot="281406">
                <a:off x="2035" y="3778"/>
                <a:ext cx="1319" cy="2"/>
              </a:xfrm>
              <a:custGeom>
                <a:rect b="b" l="l" r="r" t="t"/>
                <a:pathLst>
                  <a:path extrusionOk="0" h="3" w="2580">
                    <a:moveTo>
                      <a:pt x="2580" y="0"/>
                    </a:moveTo>
                    <a:lnTo>
                      <a:pt x="0" y="3"/>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608" name="Google Shape;608;p20"/>
              <p:cNvSpPr/>
              <p:nvPr/>
            </p:nvSpPr>
            <p:spPr>
              <a:xfrm rot="281406">
                <a:off x="2077" y="3788"/>
                <a:ext cx="319" cy="95"/>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609" name="Google Shape;609;p20"/>
              <p:cNvSpPr/>
              <p:nvPr/>
            </p:nvSpPr>
            <p:spPr>
              <a:xfrm rot="-1556720">
                <a:off x="2055" y="3679"/>
                <a:ext cx="74" cy="95"/>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610" name="Google Shape;610;p20"/>
              <p:cNvSpPr/>
              <p:nvPr/>
            </p:nvSpPr>
            <p:spPr>
              <a:xfrm rot="-527382">
                <a:off x="2153" y="3708"/>
                <a:ext cx="68" cy="152"/>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611" name="Google Shape;611;p20"/>
              <p:cNvSpPr/>
              <p:nvPr/>
            </p:nvSpPr>
            <p:spPr>
              <a:xfrm rot="-373029">
                <a:off x="2227" y="3713"/>
                <a:ext cx="74" cy="152"/>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612" name="Google Shape;612;p20"/>
              <p:cNvSpPr/>
              <p:nvPr/>
            </p:nvSpPr>
            <p:spPr>
              <a:xfrm rot="-431914">
                <a:off x="2300" y="3718"/>
                <a:ext cx="68" cy="156"/>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613" name="Google Shape;613;p20"/>
              <p:cNvSpPr/>
              <p:nvPr/>
            </p:nvSpPr>
            <p:spPr>
              <a:xfrm rot="281406">
                <a:off x="2036" y="3739"/>
                <a:ext cx="74" cy="31"/>
              </a:xfrm>
              <a:custGeom>
                <a:rect b="b" l="l" r="r" t="t"/>
                <a:pathLst>
                  <a:path extrusionOk="0" h="78" w="144">
                    <a:moveTo>
                      <a:pt x="0" y="0"/>
                    </a:moveTo>
                    <a:lnTo>
                      <a:pt x="144" y="0"/>
                    </a:lnTo>
                    <a:cubicBezTo>
                      <a:pt x="137" y="1"/>
                      <a:pt x="130" y="2"/>
                      <a:pt x="123" y="3"/>
                    </a:cubicBezTo>
                    <a:cubicBezTo>
                      <a:pt x="120" y="4"/>
                      <a:pt x="111" y="6"/>
                      <a:pt x="114" y="6"/>
                    </a:cubicBezTo>
                    <a:cubicBezTo>
                      <a:pt x="117" y="6"/>
                      <a:pt x="119" y="5"/>
                      <a:pt x="122" y="5"/>
                    </a:cubicBezTo>
                    <a:cubicBezTo>
                      <a:pt x="121" y="6"/>
                      <a:pt x="114" y="12"/>
                      <a:pt x="114" y="12"/>
                    </a:cubicBezTo>
                    <a:cubicBezTo>
                      <a:pt x="110" y="18"/>
                      <a:pt x="106" y="28"/>
                      <a:pt x="102" y="35"/>
                    </a:cubicBezTo>
                    <a:cubicBezTo>
                      <a:pt x="101" y="42"/>
                      <a:pt x="99" y="50"/>
                      <a:pt x="96" y="57"/>
                    </a:cubicBezTo>
                    <a:cubicBezTo>
                      <a:pt x="93" y="76"/>
                      <a:pt x="93" y="69"/>
                      <a:pt x="93" y="78"/>
                    </a:cubicBezTo>
                    <a:lnTo>
                      <a:pt x="48" y="48"/>
                    </a:lnTo>
                    <a:lnTo>
                      <a:pt x="0"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614" name="Google Shape;614;p20"/>
              <p:cNvCxnSpPr/>
              <p:nvPr/>
            </p:nvCxnSpPr>
            <p:spPr>
              <a:xfrm rot="-10518594">
                <a:off x="2037" y="3740"/>
                <a:ext cx="99" cy="0"/>
              </a:xfrm>
              <a:prstGeom prst="straightConnector1">
                <a:avLst/>
              </a:prstGeom>
              <a:noFill/>
              <a:ln cap="flat" cmpd="sng" w="9525">
                <a:solidFill>
                  <a:schemeClr val="dk1"/>
                </a:solidFill>
                <a:prstDash val="solid"/>
                <a:round/>
                <a:headEnd len="med" w="med" type="none"/>
                <a:tailEnd len="med" w="med" type="none"/>
              </a:ln>
            </p:spPr>
          </p:cxnSp>
          <p:sp>
            <p:nvSpPr>
              <p:cNvPr id="615" name="Google Shape;615;p20"/>
              <p:cNvSpPr/>
              <p:nvPr/>
            </p:nvSpPr>
            <p:spPr>
              <a:xfrm rot="-564353">
                <a:off x="2079" y="3704"/>
                <a:ext cx="74" cy="152"/>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616" name="Google Shape;616;p20"/>
              <p:cNvSpPr/>
              <p:nvPr/>
            </p:nvSpPr>
            <p:spPr>
              <a:xfrm rot="-10371034">
                <a:off x="2850" y="3703"/>
                <a:ext cx="319" cy="89"/>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617" name="Google Shape;617;p20"/>
              <p:cNvSpPr/>
              <p:nvPr/>
            </p:nvSpPr>
            <p:spPr>
              <a:xfrm rot="-9450242">
                <a:off x="2972" y="3721"/>
                <a:ext cx="68" cy="153"/>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618" name="Google Shape;618;p20"/>
              <p:cNvSpPr/>
              <p:nvPr/>
            </p:nvSpPr>
            <p:spPr>
              <a:xfrm rot="-9588882">
                <a:off x="2892" y="3719"/>
                <a:ext cx="74" cy="150"/>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619" name="Google Shape;619;p20"/>
              <p:cNvSpPr/>
              <p:nvPr/>
            </p:nvSpPr>
            <p:spPr>
              <a:xfrm rot="-9513383">
                <a:off x="2820" y="3713"/>
                <a:ext cx="69" cy="151"/>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620" name="Google Shape;620;p20"/>
              <p:cNvSpPr/>
              <p:nvPr/>
            </p:nvSpPr>
            <p:spPr>
              <a:xfrm rot="-10733674">
                <a:off x="3089" y="3806"/>
                <a:ext cx="73" cy="29"/>
              </a:xfrm>
              <a:custGeom>
                <a:rect b="b" l="l" r="r" t="t"/>
                <a:pathLst>
                  <a:path extrusionOk="0" h="78" w="144">
                    <a:moveTo>
                      <a:pt x="0" y="0"/>
                    </a:moveTo>
                    <a:lnTo>
                      <a:pt x="144" y="0"/>
                    </a:lnTo>
                    <a:cubicBezTo>
                      <a:pt x="137" y="1"/>
                      <a:pt x="130" y="2"/>
                      <a:pt x="123" y="3"/>
                    </a:cubicBezTo>
                    <a:cubicBezTo>
                      <a:pt x="120" y="4"/>
                      <a:pt x="111" y="6"/>
                      <a:pt x="114" y="6"/>
                    </a:cubicBezTo>
                    <a:cubicBezTo>
                      <a:pt x="117" y="6"/>
                      <a:pt x="119" y="5"/>
                      <a:pt x="122" y="5"/>
                    </a:cubicBezTo>
                    <a:cubicBezTo>
                      <a:pt x="121" y="6"/>
                      <a:pt x="114" y="12"/>
                      <a:pt x="114" y="12"/>
                    </a:cubicBezTo>
                    <a:cubicBezTo>
                      <a:pt x="110" y="18"/>
                      <a:pt x="106" y="28"/>
                      <a:pt x="102" y="35"/>
                    </a:cubicBezTo>
                    <a:cubicBezTo>
                      <a:pt x="101" y="42"/>
                      <a:pt x="99" y="50"/>
                      <a:pt x="96" y="57"/>
                    </a:cubicBezTo>
                    <a:cubicBezTo>
                      <a:pt x="93" y="76"/>
                      <a:pt x="93" y="69"/>
                      <a:pt x="93" y="78"/>
                    </a:cubicBezTo>
                    <a:lnTo>
                      <a:pt x="48" y="48"/>
                    </a:lnTo>
                    <a:lnTo>
                      <a:pt x="0"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621" name="Google Shape;621;p20"/>
              <p:cNvSpPr/>
              <p:nvPr/>
            </p:nvSpPr>
            <p:spPr>
              <a:xfrm rot="-9184962">
                <a:off x="3038" y="3721"/>
                <a:ext cx="74" cy="157"/>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622" name="Google Shape;622;p20"/>
              <p:cNvSpPr/>
              <p:nvPr/>
            </p:nvSpPr>
            <p:spPr>
              <a:xfrm rot="281406">
                <a:off x="2697" y="3782"/>
                <a:ext cx="123" cy="19"/>
              </a:xfrm>
              <a:prstGeom prst="rect">
                <a:avLst/>
              </a:prstGeom>
              <a:solidFill>
                <a:srgbClr val="0000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623" name="Google Shape;623;p20"/>
              <p:cNvCxnSpPr/>
              <p:nvPr/>
            </p:nvCxnSpPr>
            <p:spPr>
              <a:xfrm rot="281406">
                <a:off x="2698" y="3782"/>
                <a:ext cx="123" cy="0"/>
              </a:xfrm>
              <a:prstGeom prst="straightConnector1">
                <a:avLst/>
              </a:prstGeom>
              <a:noFill/>
              <a:ln cap="flat" cmpd="sng" w="9525">
                <a:solidFill>
                  <a:schemeClr val="dk1"/>
                </a:solidFill>
                <a:prstDash val="solid"/>
                <a:round/>
                <a:headEnd len="med" w="med" type="none"/>
                <a:tailEnd len="med" w="med" type="none"/>
              </a:ln>
            </p:spPr>
          </p:cxnSp>
          <p:sp>
            <p:nvSpPr>
              <p:cNvPr id="624" name="Google Shape;624;p20"/>
              <p:cNvSpPr/>
              <p:nvPr/>
            </p:nvSpPr>
            <p:spPr>
              <a:xfrm rot="281406">
                <a:off x="2812" y="3786"/>
                <a:ext cx="56" cy="25"/>
              </a:xfrm>
              <a:custGeom>
                <a:rect b="b" l="l" r="r" t="t"/>
                <a:pathLst>
                  <a:path extrusionOk="0" h="61" w="111">
                    <a:moveTo>
                      <a:pt x="11" y="1"/>
                    </a:moveTo>
                    <a:cubicBezTo>
                      <a:pt x="9" y="10"/>
                      <a:pt x="7" y="18"/>
                      <a:pt x="3" y="27"/>
                    </a:cubicBezTo>
                    <a:cubicBezTo>
                      <a:pt x="0" y="42"/>
                      <a:pt x="0" y="38"/>
                      <a:pt x="0" y="61"/>
                    </a:cubicBezTo>
                    <a:lnTo>
                      <a:pt x="111" y="52"/>
                    </a:lnTo>
                    <a:lnTo>
                      <a:pt x="111" y="4"/>
                    </a:lnTo>
                    <a:cubicBezTo>
                      <a:pt x="110" y="15"/>
                      <a:pt x="110" y="26"/>
                      <a:pt x="108" y="37"/>
                    </a:cubicBezTo>
                    <a:cubicBezTo>
                      <a:pt x="107" y="42"/>
                      <a:pt x="109" y="26"/>
                      <a:pt x="107" y="22"/>
                    </a:cubicBezTo>
                    <a:cubicBezTo>
                      <a:pt x="106" y="20"/>
                      <a:pt x="103" y="23"/>
                      <a:pt x="101" y="24"/>
                    </a:cubicBezTo>
                    <a:cubicBezTo>
                      <a:pt x="77" y="22"/>
                      <a:pt x="60" y="16"/>
                      <a:pt x="36" y="15"/>
                    </a:cubicBezTo>
                    <a:cubicBezTo>
                      <a:pt x="27" y="13"/>
                      <a:pt x="18" y="13"/>
                      <a:pt x="9" y="10"/>
                    </a:cubicBezTo>
                    <a:cubicBezTo>
                      <a:pt x="8" y="10"/>
                      <a:pt x="3" y="1"/>
                      <a:pt x="3" y="1"/>
                    </a:cubicBezTo>
                    <a:cubicBezTo>
                      <a:pt x="5" y="0"/>
                      <a:pt x="27" y="9"/>
                      <a:pt x="11" y="1"/>
                    </a:cubicBez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625" name="Google Shape;625;p20"/>
              <p:cNvSpPr/>
              <p:nvPr/>
            </p:nvSpPr>
            <p:spPr>
              <a:xfrm rot="281406">
                <a:off x="2812" y="3786"/>
                <a:ext cx="7" cy="24"/>
              </a:xfrm>
              <a:custGeom>
                <a:rect b="b" l="l" r="r" t="t"/>
                <a:pathLst>
                  <a:path extrusionOk="0" h="60" w="14">
                    <a:moveTo>
                      <a:pt x="14" y="0"/>
                    </a:moveTo>
                    <a:cubicBezTo>
                      <a:pt x="12" y="5"/>
                      <a:pt x="4" y="19"/>
                      <a:pt x="2" y="29"/>
                    </a:cubicBezTo>
                    <a:cubicBezTo>
                      <a:pt x="0" y="39"/>
                      <a:pt x="1" y="54"/>
                      <a:pt x="1" y="60"/>
                    </a:cubicBezTo>
                  </a:path>
                </a:pathLst>
              </a:custGeom>
              <a:solidFill>
                <a:srgbClr val="000099"/>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626" name="Google Shape;626;p20"/>
              <p:cNvSpPr/>
              <p:nvPr/>
            </p:nvSpPr>
            <p:spPr>
              <a:xfrm>
                <a:off x="2950" y="3592"/>
                <a:ext cx="50" cy="98"/>
              </a:xfrm>
              <a:custGeom>
                <a:rect b="b" l="l" r="r" t="t"/>
                <a:pathLst>
                  <a:path extrusionOk="0" h="98" w="50">
                    <a:moveTo>
                      <a:pt x="0" y="0"/>
                    </a:moveTo>
                    <a:lnTo>
                      <a:pt x="50" y="98"/>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627" name="Google Shape;627;p20"/>
              <p:cNvSpPr/>
              <p:nvPr/>
            </p:nvSpPr>
            <p:spPr>
              <a:xfrm>
                <a:off x="3084" y="3528"/>
                <a:ext cx="84" cy="168"/>
              </a:xfrm>
              <a:custGeom>
                <a:rect b="b" l="l" r="r" t="t"/>
                <a:pathLst>
                  <a:path extrusionOk="0" h="168" w="84">
                    <a:moveTo>
                      <a:pt x="0" y="0"/>
                    </a:moveTo>
                    <a:lnTo>
                      <a:pt x="84" y="168"/>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628" name="Google Shape;628;p20"/>
              <p:cNvSpPr/>
              <p:nvPr/>
            </p:nvSpPr>
            <p:spPr>
              <a:xfrm>
                <a:off x="2160" y="3580"/>
                <a:ext cx="1" cy="164"/>
              </a:xfrm>
              <a:custGeom>
                <a:rect b="b" l="l" r="r" t="t"/>
                <a:pathLst>
                  <a:path extrusionOk="0" h="164" w="1">
                    <a:moveTo>
                      <a:pt x="0" y="0"/>
                    </a:moveTo>
                    <a:lnTo>
                      <a:pt x="1" y="164"/>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629" name="Google Shape;629;p20"/>
              <p:cNvSpPr/>
              <p:nvPr/>
            </p:nvSpPr>
            <p:spPr>
              <a:xfrm>
                <a:off x="2302" y="3622"/>
                <a:ext cx="3" cy="170"/>
              </a:xfrm>
              <a:custGeom>
                <a:rect b="b" l="l" r="r" t="t"/>
                <a:pathLst>
                  <a:path extrusionOk="0" h="170" w="3">
                    <a:moveTo>
                      <a:pt x="0" y="0"/>
                    </a:moveTo>
                    <a:lnTo>
                      <a:pt x="3" y="170"/>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grpSp>
        <p:sp>
          <p:nvSpPr>
            <p:cNvPr id="630" name="Google Shape;630;p20"/>
            <p:cNvSpPr txBox="1"/>
            <p:nvPr/>
          </p:nvSpPr>
          <p:spPr>
            <a:xfrm rot="-5400000">
              <a:off x="3144" y="1936"/>
              <a:ext cx="54" cy="18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grpSp>
      <p:sp>
        <p:nvSpPr>
          <p:cNvPr id="631" name="Google Shape;631;p20"/>
          <p:cNvSpPr/>
          <p:nvPr/>
        </p:nvSpPr>
        <p:spPr>
          <a:xfrm>
            <a:off x="8427730" y="4900669"/>
            <a:ext cx="254000" cy="397933"/>
          </a:xfrm>
          <a:prstGeom prst="flowChartConnector">
            <a:avLst/>
          </a:prstGeom>
          <a:solidFill>
            <a:srgbClr val="FF0000"/>
          </a:solidFill>
          <a:ln>
            <a:noFill/>
          </a:ln>
        </p:spPr>
        <p:txBody>
          <a:bodyPr anchorCtr="0" anchor="ctr" bIns="63125" lIns="126250" spcFirstLastPara="1" rIns="126250" wrap="square" tIns="63125">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nvGrpSpPr>
          <p:cNvPr id="632" name="Google Shape;632;p20"/>
          <p:cNvGrpSpPr/>
          <p:nvPr/>
        </p:nvGrpSpPr>
        <p:grpSpPr>
          <a:xfrm rot="-3154651">
            <a:off x="8116811" y="4230994"/>
            <a:ext cx="1118139" cy="763864"/>
            <a:chOff x="2972" y="1605"/>
            <a:chExt cx="435" cy="448"/>
          </a:xfrm>
        </p:grpSpPr>
        <p:grpSp>
          <p:nvGrpSpPr>
            <p:cNvPr id="633" name="Google Shape;633;p20"/>
            <p:cNvGrpSpPr/>
            <p:nvPr/>
          </p:nvGrpSpPr>
          <p:grpSpPr>
            <a:xfrm rot="-8027235">
              <a:off x="2997" y="1708"/>
              <a:ext cx="384" cy="234"/>
              <a:chOff x="1138" y="3024"/>
              <a:chExt cx="2215" cy="938"/>
            </a:xfrm>
          </p:grpSpPr>
          <p:sp>
            <p:nvSpPr>
              <p:cNvPr id="634" name="Google Shape;634;p20"/>
              <p:cNvSpPr/>
              <p:nvPr/>
            </p:nvSpPr>
            <p:spPr>
              <a:xfrm>
                <a:off x="2160" y="3504"/>
                <a:ext cx="144" cy="336"/>
              </a:xfrm>
              <a:prstGeom prst="rect">
                <a:avLst/>
              </a:prstGeom>
              <a:solidFill>
                <a:srgbClr val="0000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635" name="Google Shape;635;p20"/>
              <p:cNvSpPr/>
              <p:nvPr/>
            </p:nvSpPr>
            <p:spPr>
              <a:xfrm rot="-1629652">
                <a:off x="2976" y="3504"/>
                <a:ext cx="144" cy="240"/>
              </a:xfrm>
              <a:prstGeom prst="rect">
                <a:avLst/>
              </a:prstGeom>
              <a:solidFill>
                <a:srgbClr val="0000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636" name="Google Shape;636;p20"/>
              <p:cNvSpPr/>
              <p:nvPr/>
            </p:nvSpPr>
            <p:spPr>
              <a:xfrm>
                <a:off x="1920" y="3024"/>
                <a:ext cx="1296" cy="624"/>
              </a:xfrm>
              <a:prstGeom prst="ellipse">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20"/>
              <p:cNvSpPr txBox="1"/>
              <p:nvPr/>
            </p:nvSpPr>
            <p:spPr>
              <a:xfrm rot="5400000">
                <a:off x="2327" y="2854"/>
                <a:ext cx="441" cy="91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Libre Franklin"/>
                  <a:ea typeface="Libre Franklin"/>
                  <a:cs typeface="Libre Franklin"/>
                  <a:sym typeface="Libre Franklin"/>
                </a:endParaRPr>
              </a:p>
            </p:txBody>
          </p:sp>
          <p:sp>
            <p:nvSpPr>
              <p:cNvPr id="638" name="Google Shape;638;p20"/>
              <p:cNvSpPr/>
              <p:nvPr/>
            </p:nvSpPr>
            <p:spPr>
              <a:xfrm>
                <a:off x="2352" y="3264"/>
                <a:ext cx="384" cy="480"/>
              </a:xfrm>
              <a:prstGeom prst="ellipse">
                <a:avLst/>
              </a:prstGeom>
              <a:solidFill>
                <a:srgbClr val="3366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0"/>
              <p:cNvSpPr txBox="1"/>
              <p:nvPr/>
            </p:nvSpPr>
            <p:spPr>
              <a:xfrm rot="5400000">
                <a:off x="2372" y="3354"/>
                <a:ext cx="339" cy="27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Libre Franklin"/>
                  <a:ea typeface="Libre Franklin"/>
                  <a:cs typeface="Libre Franklin"/>
                  <a:sym typeface="Libre Franklin"/>
                </a:endParaRPr>
              </a:p>
            </p:txBody>
          </p:sp>
          <p:sp>
            <p:nvSpPr>
              <p:cNvPr id="640" name="Google Shape;640;p20"/>
              <p:cNvSpPr/>
              <p:nvPr/>
            </p:nvSpPr>
            <p:spPr>
              <a:xfrm rot="281406">
                <a:off x="2131" y="3808"/>
                <a:ext cx="319" cy="95"/>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pic>
            <p:nvPicPr>
              <p:cNvPr descr="STXlogo" id="641" name="Google Shape;641;p20"/>
              <p:cNvPicPr preferRelativeResize="0"/>
              <p:nvPr/>
            </p:nvPicPr>
            <p:blipFill rotWithShape="1">
              <a:blip r:embed="rId3">
                <a:alphaModFix/>
              </a:blip>
              <a:srcRect b="0" l="0" r="0" t="0"/>
              <a:stretch/>
            </p:blipFill>
            <p:spPr>
              <a:xfrm>
                <a:off x="1959" y="3732"/>
                <a:ext cx="73" cy="38"/>
              </a:xfrm>
              <a:prstGeom prst="rect">
                <a:avLst/>
              </a:prstGeom>
              <a:noFill/>
              <a:ln>
                <a:noFill/>
              </a:ln>
            </p:spPr>
          </p:pic>
          <p:cxnSp>
            <p:nvCxnSpPr>
              <p:cNvPr id="642" name="Google Shape;642;p20"/>
              <p:cNvCxnSpPr/>
              <p:nvPr/>
            </p:nvCxnSpPr>
            <p:spPr>
              <a:xfrm flipH="1" rot="275019">
                <a:off x="1267" y="3778"/>
                <a:ext cx="650" cy="158"/>
              </a:xfrm>
              <a:prstGeom prst="straightConnector1">
                <a:avLst/>
              </a:prstGeom>
              <a:noFill/>
              <a:ln cap="flat" cmpd="sng" w="9525">
                <a:solidFill>
                  <a:schemeClr val="dk1"/>
                </a:solidFill>
                <a:prstDash val="solid"/>
                <a:round/>
                <a:headEnd len="med" w="med" type="none"/>
                <a:tailEnd len="med" w="med" type="none"/>
              </a:ln>
            </p:spPr>
          </p:cxnSp>
          <p:cxnSp>
            <p:nvCxnSpPr>
              <p:cNvPr id="643" name="Google Shape;643;p20"/>
              <p:cNvCxnSpPr/>
              <p:nvPr/>
            </p:nvCxnSpPr>
            <p:spPr>
              <a:xfrm rot="-10524981">
                <a:off x="1291" y="3576"/>
                <a:ext cx="650" cy="101"/>
              </a:xfrm>
              <a:prstGeom prst="straightConnector1">
                <a:avLst/>
              </a:prstGeom>
              <a:noFill/>
              <a:ln cap="flat" cmpd="sng" w="9525">
                <a:solidFill>
                  <a:schemeClr val="dk1"/>
                </a:solidFill>
                <a:prstDash val="solid"/>
                <a:round/>
                <a:headEnd len="med" w="med" type="none"/>
                <a:tailEnd len="med" w="med" type="none"/>
              </a:ln>
            </p:spPr>
          </p:cxnSp>
          <p:cxnSp>
            <p:nvCxnSpPr>
              <p:cNvPr id="644" name="Google Shape;644;p20"/>
              <p:cNvCxnSpPr/>
              <p:nvPr/>
            </p:nvCxnSpPr>
            <p:spPr>
              <a:xfrm rot="10800000">
                <a:off x="1930" y="3697"/>
                <a:ext cx="0" cy="102"/>
              </a:xfrm>
              <a:prstGeom prst="straightConnector1">
                <a:avLst/>
              </a:prstGeom>
              <a:noFill/>
              <a:ln cap="flat" cmpd="sng" w="9525">
                <a:solidFill>
                  <a:schemeClr val="dk1"/>
                </a:solidFill>
                <a:prstDash val="solid"/>
                <a:round/>
                <a:headEnd len="med" w="med" type="none"/>
                <a:tailEnd len="med" w="med" type="none"/>
              </a:ln>
            </p:spPr>
          </p:cxnSp>
          <p:sp>
            <p:nvSpPr>
              <p:cNvPr id="645" name="Google Shape;645;p20"/>
              <p:cNvSpPr/>
              <p:nvPr/>
            </p:nvSpPr>
            <p:spPr>
              <a:xfrm rot="-10524981">
                <a:off x="1152" y="3552"/>
                <a:ext cx="127" cy="361"/>
              </a:xfrm>
              <a:custGeom>
                <a:rect b="b" l="l" r="r" t="t"/>
                <a:pathLst>
                  <a:path extrusionOk="0" h="1536" w="440">
                    <a:moveTo>
                      <a:pt x="0" y="0"/>
                    </a:moveTo>
                    <a:cubicBezTo>
                      <a:pt x="108" y="84"/>
                      <a:pt x="216" y="168"/>
                      <a:pt x="288" y="288"/>
                    </a:cubicBezTo>
                    <a:cubicBezTo>
                      <a:pt x="360" y="408"/>
                      <a:pt x="424" y="576"/>
                      <a:pt x="432" y="720"/>
                    </a:cubicBezTo>
                    <a:cubicBezTo>
                      <a:pt x="440" y="864"/>
                      <a:pt x="408" y="1016"/>
                      <a:pt x="336" y="1152"/>
                    </a:cubicBezTo>
                    <a:cubicBezTo>
                      <a:pt x="264" y="1288"/>
                      <a:pt x="132" y="1412"/>
                      <a:pt x="0" y="15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646" name="Google Shape;646;p20"/>
              <p:cNvSpPr/>
              <p:nvPr/>
            </p:nvSpPr>
            <p:spPr>
              <a:xfrm rot="-10524981">
                <a:off x="1193" y="3577"/>
                <a:ext cx="127" cy="316"/>
              </a:xfrm>
              <a:custGeom>
                <a:rect b="b" l="l" r="r" t="t"/>
                <a:pathLst>
                  <a:path extrusionOk="0" h="1536" w="440">
                    <a:moveTo>
                      <a:pt x="0" y="0"/>
                    </a:moveTo>
                    <a:cubicBezTo>
                      <a:pt x="108" y="84"/>
                      <a:pt x="216" y="168"/>
                      <a:pt x="288" y="288"/>
                    </a:cubicBezTo>
                    <a:cubicBezTo>
                      <a:pt x="360" y="408"/>
                      <a:pt x="424" y="576"/>
                      <a:pt x="432" y="720"/>
                    </a:cubicBezTo>
                    <a:cubicBezTo>
                      <a:pt x="440" y="864"/>
                      <a:pt x="408" y="1016"/>
                      <a:pt x="336" y="1152"/>
                    </a:cubicBezTo>
                    <a:cubicBezTo>
                      <a:pt x="264" y="1288"/>
                      <a:pt x="132" y="1412"/>
                      <a:pt x="0" y="15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647" name="Google Shape;647;p20"/>
              <p:cNvCxnSpPr/>
              <p:nvPr/>
            </p:nvCxnSpPr>
            <p:spPr>
              <a:xfrm flipH="1" rot="-10524981">
                <a:off x="1310" y="3767"/>
                <a:ext cx="581" cy="147"/>
              </a:xfrm>
              <a:prstGeom prst="straightConnector1">
                <a:avLst/>
              </a:prstGeom>
              <a:noFill/>
              <a:ln cap="flat" cmpd="sng" w="9525">
                <a:solidFill>
                  <a:schemeClr val="dk1"/>
                </a:solidFill>
                <a:prstDash val="solid"/>
                <a:round/>
                <a:headEnd len="med" w="med" type="none"/>
                <a:tailEnd len="med" w="med" type="none"/>
              </a:ln>
            </p:spPr>
          </p:cxnSp>
          <p:cxnSp>
            <p:nvCxnSpPr>
              <p:cNvPr id="648" name="Google Shape;648;p20"/>
              <p:cNvCxnSpPr/>
              <p:nvPr/>
            </p:nvCxnSpPr>
            <p:spPr>
              <a:xfrm rot="275019">
                <a:off x="1330" y="3599"/>
                <a:ext cx="581" cy="90"/>
              </a:xfrm>
              <a:prstGeom prst="straightConnector1">
                <a:avLst/>
              </a:prstGeom>
              <a:noFill/>
              <a:ln cap="flat" cmpd="sng" w="9525">
                <a:solidFill>
                  <a:schemeClr val="dk1"/>
                </a:solidFill>
                <a:prstDash val="solid"/>
                <a:round/>
                <a:headEnd len="med" w="med" type="none"/>
                <a:tailEnd len="med" w="med" type="none"/>
              </a:ln>
            </p:spPr>
          </p:cxnSp>
          <p:sp>
            <p:nvSpPr>
              <p:cNvPr id="649" name="Google Shape;649;p20"/>
              <p:cNvSpPr/>
              <p:nvPr/>
            </p:nvSpPr>
            <p:spPr>
              <a:xfrm rot="-10524981">
                <a:off x="1902" y="3707"/>
                <a:ext cx="16" cy="79"/>
              </a:xfrm>
              <a:custGeom>
                <a:rect b="b" l="l" r="r" t="t"/>
                <a:pathLst>
                  <a:path extrusionOk="0" h="336" w="56">
                    <a:moveTo>
                      <a:pt x="56" y="0"/>
                    </a:moveTo>
                    <a:cubicBezTo>
                      <a:pt x="36" y="8"/>
                      <a:pt x="16" y="16"/>
                      <a:pt x="8" y="48"/>
                    </a:cubicBezTo>
                    <a:cubicBezTo>
                      <a:pt x="0" y="80"/>
                      <a:pt x="8" y="152"/>
                      <a:pt x="8" y="192"/>
                    </a:cubicBezTo>
                    <a:cubicBezTo>
                      <a:pt x="8" y="232"/>
                      <a:pt x="0" y="264"/>
                      <a:pt x="8" y="288"/>
                    </a:cubicBezTo>
                    <a:cubicBezTo>
                      <a:pt x="16" y="312"/>
                      <a:pt x="48" y="328"/>
                      <a:pt x="56" y="3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650" name="Google Shape;650;p20"/>
              <p:cNvSpPr/>
              <p:nvPr/>
            </p:nvSpPr>
            <p:spPr>
              <a:xfrm rot="-10524981">
                <a:off x="1929" y="3712"/>
                <a:ext cx="111" cy="79"/>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651" name="Google Shape;651;p20"/>
              <p:cNvSpPr/>
              <p:nvPr/>
            </p:nvSpPr>
            <p:spPr>
              <a:xfrm rot="-10524981">
                <a:off x="1223" y="3858"/>
                <a:ext cx="14" cy="11"/>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652" name="Google Shape;652;p20"/>
              <p:cNvSpPr/>
              <p:nvPr/>
            </p:nvSpPr>
            <p:spPr>
              <a:xfrm rot="275019">
                <a:off x="1176" y="3786"/>
                <a:ext cx="13" cy="12"/>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653" name="Google Shape;653;p20"/>
              <p:cNvSpPr/>
              <p:nvPr/>
            </p:nvSpPr>
            <p:spPr>
              <a:xfrm rot="-10524981">
                <a:off x="1187" y="3674"/>
                <a:ext cx="14" cy="11"/>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654" name="Google Shape;654;p20"/>
              <p:cNvSpPr/>
              <p:nvPr/>
            </p:nvSpPr>
            <p:spPr>
              <a:xfrm rot="-10524981">
                <a:off x="1250" y="3600"/>
                <a:ext cx="14" cy="11"/>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655" name="Google Shape;655;p20"/>
              <p:cNvSpPr/>
              <p:nvPr/>
            </p:nvSpPr>
            <p:spPr>
              <a:xfrm rot="-10371034">
                <a:off x="2903" y="3668"/>
                <a:ext cx="319" cy="89"/>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656" name="Google Shape;656;p20"/>
              <p:cNvSpPr/>
              <p:nvPr/>
            </p:nvSpPr>
            <p:spPr>
              <a:xfrm rot="-10371034">
                <a:off x="2876" y="3686"/>
                <a:ext cx="319" cy="88"/>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657" name="Google Shape;657;p20"/>
              <p:cNvSpPr/>
              <p:nvPr/>
            </p:nvSpPr>
            <p:spPr>
              <a:xfrm rot="-6824971">
                <a:off x="2771" y="3694"/>
                <a:ext cx="57" cy="141"/>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658" name="Google Shape;658;p20"/>
              <p:cNvSpPr/>
              <p:nvPr/>
            </p:nvSpPr>
            <p:spPr>
              <a:xfrm rot="281406">
                <a:off x="2031" y="3816"/>
                <a:ext cx="1324" cy="2"/>
              </a:xfrm>
              <a:custGeom>
                <a:rect b="b" l="l" r="r" t="t"/>
                <a:pathLst>
                  <a:path extrusionOk="0" h="3" w="2589">
                    <a:moveTo>
                      <a:pt x="2589" y="3"/>
                    </a:moveTo>
                    <a:lnTo>
                      <a:pt x="0" y="0"/>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659" name="Google Shape;659;p20"/>
              <p:cNvSpPr/>
              <p:nvPr/>
            </p:nvSpPr>
            <p:spPr>
              <a:xfrm rot="281406">
                <a:off x="2035" y="3778"/>
                <a:ext cx="1319" cy="2"/>
              </a:xfrm>
              <a:custGeom>
                <a:rect b="b" l="l" r="r" t="t"/>
                <a:pathLst>
                  <a:path extrusionOk="0" h="3" w="2580">
                    <a:moveTo>
                      <a:pt x="2580" y="0"/>
                    </a:moveTo>
                    <a:lnTo>
                      <a:pt x="0" y="3"/>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660" name="Google Shape;660;p20"/>
              <p:cNvSpPr/>
              <p:nvPr/>
            </p:nvSpPr>
            <p:spPr>
              <a:xfrm rot="281406">
                <a:off x="2077" y="3788"/>
                <a:ext cx="319" cy="95"/>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661" name="Google Shape;661;p20"/>
              <p:cNvSpPr/>
              <p:nvPr/>
            </p:nvSpPr>
            <p:spPr>
              <a:xfrm rot="-1556720">
                <a:off x="2055" y="3679"/>
                <a:ext cx="74" cy="95"/>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662" name="Google Shape;662;p20"/>
              <p:cNvSpPr/>
              <p:nvPr/>
            </p:nvSpPr>
            <p:spPr>
              <a:xfrm rot="-527382">
                <a:off x="2153" y="3708"/>
                <a:ext cx="68" cy="152"/>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663" name="Google Shape;663;p20"/>
              <p:cNvSpPr/>
              <p:nvPr/>
            </p:nvSpPr>
            <p:spPr>
              <a:xfrm rot="-373029">
                <a:off x="2227" y="3713"/>
                <a:ext cx="74" cy="152"/>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664" name="Google Shape;664;p20"/>
              <p:cNvSpPr/>
              <p:nvPr/>
            </p:nvSpPr>
            <p:spPr>
              <a:xfrm rot="-431914">
                <a:off x="2300" y="3718"/>
                <a:ext cx="68" cy="156"/>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665" name="Google Shape;665;p20"/>
              <p:cNvSpPr/>
              <p:nvPr/>
            </p:nvSpPr>
            <p:spPr>
              <a:xfrm rot="281406">
                <a:off x="2036" y="3739"/>
                <a:ext cx="74" cy="31"/>
              </a:xfrm>
              <a:custGeom>
                <a:rect b="b" l="l" r="r" t="t"/>
                <a:pathLst>
                  <a:path extrusionOk="0" h="78" w="144">
                    <a:moveTo>
                      <a:pt x="0" y="0"/>
                    </a:moveTo>
                    <a:lnTo>
                      <a:pt x="144" y="0"/>
                    </a:lnTo>
                    <a:cubicBezTo>
                      <a:pt x="137" y="1"/>
                      <a:pt x="130" y="2"/>
                      <a:pt x="123" y="3"/>
                    </a:cubicBezTo>
                    <a:cubicBezTo>
                      <a:pt x="120" y="4"/>
                      <a:pt x="111" y="6"/>
                      <a:pt x="114" y="6"/>
                    </a:cubicBezTo>
                    <a:cubicBezTo>
                      <a:pt x="117" y="6"/>
                      <a:pt x="119" y="5"/>
                      <a:pt x="122" y="5"/>
                    </a:cubicBezTo>
                    <a:cubicBezTo>
                      <a:pt x="121" y="6"/>
                      <a:pt x="114" y="12"/>
                      <a:pt x="114" y="12"/>
                    </a:cubicBezTo>
                    <a:cubicBezTo>
                      <a:pt x="110" y="18"/>
                      <a:pt x="106" y="28"/>
                      <a:pt x="102" y="35"/>
                    </a:cubicBezTo>
                    <a:cubicBezTo>
                      <a:pt x="101" y="42"/>
                      <a:pt x="99" y="50"/>
                      <a:pt x="96" y="57"/>
                    </a:cubicBezTo>
                    <a:cubicBezTo>
                      <a:pt x="93" y="76"/>
                      <a:pt x="93" y="69"/>
                      <a:pt x="93" y="78"/>
                    </a:cubicBezTo>
                    <a:lnTo>
                      <a:pt x="48" y="48"/>
                    </a:lnTo>
                    <a:lnTo>
                      <a:pt x="0"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666" name="Google Shape;666;p20"/>
              <p:cNvCxnSpPr/>
              <p:nvPr/>
            </p:nvCxnSpPr>
            <p:spPr>
              <a:xfrm rot="-10518594">
                <a:off x="2037" y="3740"/>
                <a:ext cx="99" cy="0"/>
              </a:xfrm>
              <a:prstGeom prst="straightConnector1">
                <a:avLst/>
              </a:prstGeom>
              <a:noFill/>
              <a:ln cap="flat" cmpd="sng" w="9525">
                <a:solidFill>
                  <a:schemeClr val="dk1"/>
                </a:solidFill>
                <a:prstDash val="solid"/>
                <a:round/>
                <a:headEnd len="med" w="med" type="none"/>
                <a:tailEnd len="med" w="med" type="none"/>
              </a:ln>
            </p:spPr>
          </p:cxnSp>
          <p:sp>
            <p:nvSpPr>
              <p:cNvPr id="667" name="Google Shape;667;p20"/>
              <p:cNvSpPr/>
              <p:nvPr/>
            </p:nvSpPr>
            <p:spPr>
              <a:xfrm rot="-564353">
                <a:off x="2079" y="3704"/>
                <a:ext cx="74" cy="152"/>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668" name="Google Shape;668;p20"/>
              <p:cNvSpPr/>
              <p:nvPr/>
            </p:nvSpPr>
            <p:spPr>
              <a:xfrm rot="-10371034">
                <a:off x="2850" y="3703"/>
                <a:ext cx="319" cy="89"/>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669" name="Google Shape;669;p20"/>
              <p:cNvSpPr/>
              <p:nvPr/>
            </p:nvSpPr>
            <p:spPr>
              <a:xfrm rot="-9450242">
                <a:off x="2972" y="3721"/>
                <a:ext cx="68" cy="153"/>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670" name="Google Shape;670;p20"/>
              <p:cNvSpPr/>
              <p:nvPr/>
            </p:nvSpPr>
            <p:spPr>
              <a:xfrm rot="-9588882">
                <a:off x="2892" y="3719"/>
                <a:ext cx="74" cy="150"/>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671" name="Google Shape;671;p20"/>
              <p:cNvSpPr/>
              <p:nvPr/>
            </p:nvSpPr>
            <p:spPr>
              <a:xfrm rot="-9513383">
                <a:off x="2820" y="3713"/>
                <a:ext cx="69" cy="151"/>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672" name="Google Shape;672;p20"/>
              <p:cNvSpPr/>
              <p:nvPr/>
            </p:nvSpPr>
            <p:spPr>
              <a:xfrm rot="-10733674">
                <a:off x="3089" y="3806"/>
                <a:ext cx="73" cy="29"/>
              </a:xfrm>
              <a:custGeom>
                <a:rect b="b" l="l" r="r" t="t"/>
                <a:pathLst>
                  <a:path extrusionOk="0" h="78" w="144">
                    <a:moveTo>
                      <a:pt x="0" y="0"/>
                    </a:moveTo>
                    <a:lnTo>
                      <a:pt x="144" y="0"/>
                    </a:lnTo>
                    <a:cubicBezTo>
                      <a:pt x="137" y="1"/>
                      <a:pt x="130" y="2"/>
                      <a:pt x="123" y="3"/>
                    </a:cubicBezTo>
                    <a:cubicBezTo>
                      <a:pt x="120" y="4"/>
                      <a:pt x="111" y="6"/>
                      <a:pt x="114" y="6"/>
                    </a:cubicBezTo>
                    <a:cubicBezTo>
                      <a:pt x="117" y="6"/>
                      <a:pt x="119" y="5"/>
                      <a:pt x="122" y="5"/>
                    </a:cubicBezTo>
                    <a:cubicBezTo>
                      <a:pt x="121" y="6"/>
                      <a:pt x="114" y="12"/>
                      <a:pt x="114" y="12"/>
                    </a:cubicBezTo>
                    <a:cubicBezTo>
                      <a:pt x="110" y="18"/>
                      <a:pt x="106" y="28"/>
                      <a:pt x="102" y="35"/>
                    </a:cubicBezTo>
                    <a:cubicBezTo>
                      <a:pt x="101" y="42"/>
                      <a:pt x="99" y="50"/>
                      <a:pt x="96" y="57"/>
                    </a:cubicBezTo>
                    <a:cubicBezTo>
                      <a:pt x="93" y="76"/>
                      <a:pt x="93" y="69"/>
                      <a:pt x="93" y="78"/>
                    </a:cubicBezTo>
                    <a:lnTo>
                      <a:pt x="48" y="48"/>
                    </a:lnTo>
                    <a:lnTo>
                      <a:pt x="0"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673" name="Google Shape;673;p20"/>
              <p:cNvSpPr/>
              <p:nvPr/>
            </p:nvSpPr>
            <p:spPr>
              <a:xfrm rot="-9184962">
                <a:off x="3038" y="3721"/>
                <a:ext cx="74" cy="157"/>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674" name="Google Shape;674;p20"/>
              <p:cNvSpPr/>
              <p:nvPr/>
            </p:nvSpPr>
            <p:spPr>
              <a:xfrm rot="281406">
                <a:off x="2697" y="3782"/>
                <a:ext cx="123" cy="19"/>
              </a:xfrm>
              <a:prstGeom prst="rect">
                <a:avLst/>
              </a:prstGeom>
              <a:solidFill>
                <a:srgbClr val="0000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675" name="Google Shape;675;p20"/>
              <p:cNvCxnSpPr/>
              <p:nvPr/>
            </p:nvCxnSpPr>
            <p:spPr>
              <a:xfrm rot="281406">
                <a:off x="2698" y="3782"/>
                <a:ext cx="123" cy="0"/>
              </a:xfrm>
              <a:prstGeom prst="straightConnector1">
                <a:avLst/>
              </a:prstGeom>
              <a:noFill/>
              <a:ln cap="flat" cmpd="sng" w="9525">
                <a:solidFill>
                  <a:schemeClr val="dk1"/>
                </a:solidFill>
                <a:prstDash val="solid"/>
                <a:round/>
                <a:headEnd len="med" w="med" type="none"/>
                <a:tailEnd len="med" w="med" type="none"/>
              </a:ln>
            </p:spPr>
          </p:cxnSp>
          <p:sp>
            <p:nvSpPr>
              <p:cNvPr id="676" name="Google Shape;676;p20"/>
              <p:cNvSpPr/>
              <p:nvPr/>
            </p:nvSpPr>
            <p:spPr>
              <a:xfrm rot="281406">
                <a:off x="2812" y="3786"/>
                <a:ext cx="56" cy="25"/>
              </a:xfrm>
              <a:custGeom>
                <a:rect b="b" l="l" r="r" t="t"/>
                <a:pathLst>
                  <a:path extrusionOk="0" h="61" w="111">
                    <a:moveTo>
                      <a:pt x="11" y="1"/>
                    </a:moveTo>
                    <a:cubicBezTo>
                      <a:pt x="9" y="10"/>
                      <a:pt x="7" y="18"/>
                      <a:pt x="3" y="27"/>
                    </a:cubicBezTo>
                    <a:cubicBezTo>
                      <a:pt x="0" y="42"/>
                      <a:pt x="0" y="38"/>
                      <a:pt x="0" y="61"/>
                    </a:cubicBezTo>
                    <a:lnTo>
                      <a:pt x="111" y="52"/>
                    </a:lnTo>
                    <a:lnTo>
                      <a:pt x="111" y="4"/>
                    </a:lnTo>
                    <a:cubicBezTo>
                      <a:pt x="110" y="15"/>
                      <a:pt x="110" y="26"/>
                      <a:pt x="108" y="37"/>
                    </a:cubicBezTo>
                    <a:cubicBezTo>
                      <a:pt x="107" y="42"/>
                      <a:pt x="109" y="26"/>
                      <a:pt x="107" y="22"/>
                    </a:cubicBezTo>
                    <a:cubicBezTo>
                      <a:pt x="106" y="20"/>
                      <a:pt x="103" y="23"/>
                      <a:pt x="101" y="24"/>
                    </a:cubicBezTo>
                    <a:cubicBezTo>
                      <a:pt x="77" y="22"/>
                      <a:pt x="60" y="16"/>
                      <a:pt x="36" y="15"/>
                    </a:cubicBezTo>
                    <a:cubicBezTo>
                      <a:pt x="27" y="13"/>
                      <a:pt x="18" y="13"/>
                      <a:pt x="9" y="10"/>
                    </a:cubicBezTo>
                    <a:cubicBezTo>
                      <a:pt x="8" y="10"/>
                      <a:pt x="3" y="1"/>
                      <a:pt x="3" y="1"/>
                    </a:cubicBezTo>
                    <a:cubicBezTo>
                      <a:pt x="5" y="0"/>
                      <a:pt x="27" y="9"/>
                      <a:pt x="11" y="1"/>
                    </a:cubicBez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677" name="Google Shape;677;p20"/>
              <p:cNvSpPr/>
              <p:nvPr/>
            </p:nvSpPr>
            <p:spPr>
              <a:xfrm rot="281406">
                <a:off x="2812" y="3786"/>
                <a:ext cx="7" cy="24"/>
              </a:xfrm>
              <a:custGeom>
                <a:rect b="b" l="l" r="r" t="t"/>
                <a:pathLst>
                  <a:path extrusionOk="0" h="60" w="14">
                    <a:moveTo>
                      <a:pt x="14" y="0"/>
                    </a:moveTo>
                    <a:cubicBezTo>
                      <a:pt x="12" y="5"/>
                      <a:pt x="4" y="19"/>
                      <a:pt x="2" y="29"/>
                    </a:cubicBezTo>
                    <a:cubicBezTo>
                      <a:pt x="0" y="39"/>
                      <a:pt x="1" y="54"/>
                      <a:pt x="1" y="60"/>
                    </a:cubicBezTo>
                  </a:path>
                </a:pathLst>
              </a:custGeom>
              <a:solidFill>
                <a:srgbClr val="000099"/>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678" name="Google Shape;678;p20"/>
              <p:cNvSpPr/>
              <p:nvPr/>
            </p:nvSpPr>
            <p:spPr>
              <a:xfrm>
                <a:off x="2950" y="3592"/>
                <a:ext cx="50" cy="98"/>
              </a:xfrm>
              <a:custGeom>
                <a:rect b="b" l="l" r="r" t="t"/>
                <a:pathLst>
                  <a:path extrusionOk="0" h="98" w="50">
                    <a:moveTo>
                      <a:pt x="0" y="0"/>
                    </a:moveTo>
                    <a:lnTo>
                      <a:pt x="50" y="98"/>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679" name="Google Shape;679;p20"/>
              <p:cNvSpPr/>
              <p:nvPr/>
            </p:nvSpPr>
            <p:spPr>
              <a:xfrm>
                <a:off x="3084" y="3528"/>
                <a:ext cx="84" cy="168"/>
              </a:xfrm>
              <a:custGeom>
                <a:rect b="b" l="l" r="r" t="t"/>
                <a:pathLst>
                  <a:path extrusionOk="0" h="168" w="84">
                    <a:moveTo>
                      <a:pt x="0" y="0"/>
                    </a:moveTo>
                    <a:lnTo>
                      <a:pt x="84" y="168"/>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680" name="Google Shape;680;p20"/>
              <p:cNvSpPr/>
              <p:nvPr/>
            </p:nvSpPr>
            <p:spPr>
              <a:xfrm>
                <a:off x="2160" y="3580"/>
                <a:ext cx="1" cy="164"/>
              </a:xfrm>
              <a:custGeom>
                <a:rect b="b" l="l" r="r" t="t"/>
                <a:pathLst>
                  <a:path extrusionOk="0" h="164" w="1">
                    <a:moveTo>
                      <a:pt x="0" y="0"/>
                    </a:moveTo>
                    <a:lnTo>
                      <a:pt x="1" y="164"/>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681" name="Google Shape;681;p20"/>
              <p:cNvSpPr/>
              <p:nvPr/>
            </p:nvSpPr>
            <p:spPr>
              <a:xfrm>
                <a:off x="2302" y="3622"/>
                <a:ext cx="3" cy="170"/>
              </a:xfrm>
              <a:custGeom>
                <a:rect b="b" l="l" r="r" t="t"/>
                <a:pathLst>
                  <a:path extrusionOk="0" h="170" w="3">
                    <a:moveTo>
                      <a:pt x="0" y="0"/>
                    </a:moveTo>
                    <a:lnTo>
                      <a:pt x="3" y="170"/>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grpSp>
        <p:sp>
          <p:nvSpPr>
            <p:cNvPr id="682" name="Google Shape;682;p20"/>
            <p:cNvSpPr txBox="1"/>
            <p:nvPr/>
          </p:nvSpPr>
          <p:spPr>
            <a:xfrm rot="-5400000">
              <a:off x="3144" y="1936"/>
              <a:ext cx="54" cy="18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grpSp>
      <p:grpSp>
        <p:nvGrpSpPr>
          <p:cNvPr id="683" name="Google Shape;683;p20"/>
          <p:cNvGrpSpPr/>
          <p:nvPr/>
        </p:nvGrpSpPr>
        <p:grpSpPr>
          <a:xfrm rot="-2663400">
            <a:off x="7929707" y="5271212"/>
            <a:ext cx="713707" cy="1174154"/>
            <a:chOff x="2976" y="1605"/>
            <a:chExt cx="435" cy="440"/>
          </a:xfrm>
        </p:grpSpPr>
        <p:grpSp>
          <p:nvGrpSpPr>
            <p:cNvPr id="684" name="Google Shape;684;p20"/>
            <p:cNvGrpSpPr/>
            <p:nvPr/>
          </p:nvGrpSpPr>
          <p:grpSpPr>
            <a:xfrm rot="-8027235">
              <a:off x="3001" y="1708"/>
              <a:ext cx="384" cy="234"/>
              <a:chOff x="1138" y="3024"/>
              <a:chExt cx="2215" cy="938"/>
            </a:xfrm>
          </p:grpSpPr>
          <p:sp>
            <p:nvSpPr>
              <p:cNvPr id="685" name="Google Shape;685;p20"/>
              <p:cNvSpPr/>
              <p:nvPr/>
            </p:nvSpPr>
            <p:spPr>
              <a:xfrm>
                <a:off x="2160" y="3504"/>
                <a:ext cx="144" cy="336"/>
              </a:xfrm>
              <a:prstGeom prst="rect">
                <a:avLst/>
              </a:prstGeom>
              <a:solidFill>
                <a:srgbClr val="0000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686" name="Google Shape;686;p20"/>
              <p:cNvSpPr/>
              <p:nvPr/>
            </p:nvSpPr>
            <p:spPr>
              <a:xfrm rot="-1629652">
                <a:off x="2976" y="3504"/>
                <a:ext cx="144" cy="240"/>
              </a:xfrm>
              <a:prstGeom prst="rect">
                <a:avLst/>
              </a:prstGeom>
              <a:solidFill>
                <a:srgbClr val="0000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687" name="Google Shape;687;p20"/>
              <p:cNvSpPr/>
              <p:nvPr/>
            </p:nvSpPr>
            <p:spPr>
              <a:xfrm>
                <a:off x="1920" y="3024"/>
                <a:ext cx="1296" cy="624"/>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20"/>
              <p:cNvSpPr txBox="1"/>
              <p:nvPr/>
            </p:nvSpPr>
            <p:spPr>
              <a:xfrm rot="5400000">
                <a:off x="2327" y="2854"/>
                <a:ext cx="441" cy="91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Libre Franklin"/>
                  <a:ea typeface="Libre Franklin"/>
                  <a:cs typeface="Libre Franklin"/>
                  <a:sym typeface="Libre Franklin"/>
                </a:endParaRPr>
              </a:p>
            </p:txBody>
          </p:sp>
          <p:sp>
            <p:nvSpPr>
              <p:cNvPr id="689" name="Google Shape;689;p20"/>
              <p:cNvSpPr/>
              <p:nvPr/>
            </p:nvSpPr>
            <p:spPr>
              <a:xfrm>
                <a:off x="2352" y="3264"/>
                <a:ext cx="384" cy="480"/>
              </a:xfrm>
              <a:prstGeom prst="ellipse">
                <a:avLst/>
              </a:prstGeom>
              <a:solidFill>
                <a:srgbClr val="3366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0"/>
              <p:cNvSpPr txBox="1"/>
              <p:nvPr/>
            </p:nvSpPr>
            <p:spPr>
              <a:xfrm rot="5400000">
                <a:off x="2372" y="3354"/>
                <a:ext cx="339" cy="27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Libre Franklin"/>
                  <a:ea typeface="Libre Franklin"/>
                  <a:cs typeface="Libre Franklin"/>
                  <a:sym typeface="Libre Franklin"/>
                </a:endParaRPr>
              </a:p>
            </p:txBody>
          </p:sp>
          <p:sp>
            <p:nvSpPr>
              <p:cNvPr id="691" name="Google Shape;691;p20"/>
              <p:cNvSpPr/>
              <p:nvPr/>
            </p:nvSpPr>
            <p:spPr>
              <a:xfrm rot="281406">
                <a:off x="2131" y="3808"/>
                <a:ext cx="319" cy="95"/>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pic>
            <p:nvPicPr>
              <p:cNvPr descr="STXlogo" id="692" name="Google Shape;692;p20"/>
              <p:cNvPicPr preferRelativeResize="0"/>
              <p:nvPr/>
            </p:nvPicPr>
            <p:blipFill rotWithShape="1">
              <a:blip r:embed="rId3">
                <a:alphaModFix/>
              </a:blip>
              <a:srcRect b="0" l="0" r="0" t="0"/>
              <a:stretch/>
            </p:blipFill>
            <p:spPr>
              <a:xfrm>
                <a:off x="1959" y="3732"/>
                <a:ext cx="73" cy="38"/>
              </a:xfrm>
              <a:prstGeom prst="rect">
                <a:avLst/>
              </a:prstGeom>
              <a:noFill/>
              <a:ln>
                <a:noFill/>
              </a:ln>
            </p:spPr>
          </p:pic>
          <p:cxnSp>
            <p:nvCxnSpPr>
              <p:cNvPr id="693" name="Google Shape;693;p20"/>
              <p:cNvCxnSpPr/>
              <p:nvPr/>
            </p:nvCxnSpPr>
            <p:spPr>
              <a:xfrm flipH="1" rot="275019">
                <a:off x="1267" y="3778"/>
                <a:ext cx="650" cy="158"/>
              </a:xfrm>
              <a:prstGeom prst="straightConnector1">
                <a:avLst/>
              </a:prstGeom>
              <a:noFill/>
              <a:ln cap="flat" cmpd="sng" w="9525">
                <a:solidFill>
                  <a:schemeClr val="dk1"/>
                </a:solidFill>
                <a:prstDash val="solid"/>
                <a:round/>
                <a:headEnd len="med" w="med" type="none"/>
                <a:tailEnd len="med" w="med" type="none"/>
              </a:ln>
            </p:spPr>
          </p:cxnSp>
          <p:cxnSp>
            <p:nvCxnSpPr>
              <p:cNvPr id="694" name="Google Shape;694;p20"/>
              <p:cNvCxnSpPr/>
              <p:nvPr/>
            </p:nvCxnSpPr>
            <p:spPr>
              <a:xfrm rot="-10524981">
                <a:off x="1291" y="3576"/>
                <a:ext cx="650" cy="101"/>
              </a:xfrm>
              <a:prstGeom prst="straightConnector1">
                <a:avLst/>
              </a:prstGeom>
              <a:noFill/>
              <a:ln cap="flat" cmpd="sng" w="9525">
                <a:solidFill>
                  <a:schemeClr val="dk1"/>
                </a:solidFill>
                <a:prstDash val="solid"/>
                <a:round/>
                <a:headEnd len="med" w="med" type="none"/>
                <a:tailEnd len="med" w="med" type="none"/>
              </a:ln>
            </p:spPr>
          </p:cxnSp>
          <p:cxnSp>
            <p:nvCxnSpPr>
              <p:cNvPr id="695" name="Google Shape;695;p20"/>
              <p:cNvCxnSpPr/>
              <p:nvPr/>
            </p:nvCxnSpPr>
            <p:spPr>
              <a:xfrm rot="10800000">
                <a:off x="1930" y="3697"/>
                <a:ext cx="0" cy="102"/>
              </a:xfrm>
              <a:prstGeom prst="straightConnector1">
                <a:avLst/>
              </a:prstGeom>
              <a:noFill/>
              <a:ln cap="flat" cmpd="sng" w="9525">
                <a:solidFill>
                  <a:schemeClr val="dk1"/>
                </a:solidFill>
                <a:prstDash val="solid"/>
                <a:round/>
                <a:headEnd len="med" w="med" type="none"/>
                <a:tailEnd len="med" w="med" type="none"/>
              </a:ln>
            </p:spPr>
          </p:cxnSp>
          <p:sp>
            <p:nvSpPr>
              <p:cNvPr id="696" name="Google Shape;696;p20"/>
              <p:cNvSpPr/>
              <p:nvPr/>
            </p:nvSpPr>
            <p:spPr>
              <a:xfrm rot="-10524981">
                <a:off x="1152" y="3552"/>
                <a:ext cx="127" cy="361"/>
              </a:xfrm>
              <a:custGeom>
                <a:rect b="b" l="l" r="r" t="t"/>
                <a:pathLst>
                  <a:path extrusionOk="0" h="1536" w="440">
                    <a:moveTo>
                      <a:pt x="0" y="0"/>
                    </a:moveTo>
                    <a:cubicBezTo>
                      <a:pt x="108" y="84"/>
                      <a:pt x="216" y="168"/>
                      <a:pt x="288" y="288"/>
                    </a:cubicBezTo>
                    <a:cubicBezTo>
                      <a:pt x="360" y="408"/>
                      <a:pt x="424" y="576"/>
                      <a:pt x="432" y="720"/>
                    </a:cubicBezTo>
                    <a:cubicBezTo>
                      <a:pt x="440" y="864"/>
                      <a:pt x="408" y="1016"/>
                      <a:pt x="336" y="1152"/>
                    </a:cubicBezTo>
                    <a:cubicBezTo>
                      <a:pt x="264" y="1288"/>
                      <a:pt x="132" y="1412"/>
                      <a:pt x="0" y="15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697" name="Google Shape;697;p20"/>
              <p:cNvSpPr/>
              <p:nvPr/>
            </p:nvSpPr>
            <p:spPr>
              <a:xfrm rot="-10524981">
                <a:off x="1193" y="3577"/>
                <a:ext cx="127" cy="316"/>
              </a:xfrm>
              <a:custGeom>
                <a:rect b="b" l="l" r="r" t="t"/>
                <a:pathLst>
                  <a:path extrusionOk="0" h="1536" w="440">
                    <a:moveTo>
                      <a:pt x="0" y="0"/>
                    </a:moveTo>
                    <a:cubicBezTo>
                      <a:pt x="108" y="84"/>
                      <a:pt x="216" y="168"/>
                      <a:pt x="288" y="288"/>
                    </a:cubicBezTo>
                    <a:cubicBezTo>
                      <a:pt x="360" y="408"/>
                      <a:pt x="424" y="576"/>
                      <a:pt x="432" y="720"/>
                    </a:cubicBezTo>
                    <a:cubicBezTo>
                      <a:pt x="440" y="864"/>
                      <a:pt x="408" y="1016"/>
                      <a:pt x="336" y="1152"/>
                    </a:cubicBezTo>
                    <a:cubicBezTo>
                      <a:pt x="264" y="1288"/>
                      <a:pt x="132" y="1412"/>
                      <a:pt x="0" y="15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698" name="Google Shape;698;p20"/>
              <p:cNvCxnSpPr/>
              <p:nvPr/>
            </p:nvCxnSpPr>
            <p:spPr>
              <a:xfrm flipH="1" rot="-10524981">
                <a:off x="1310" y="3767"/>
                <a:ext cx="581" cy="147"/>
              </a:xfrm>
              <a:prstGeom prst="straightConnector1">
                <a:avLst/>
              </a:prstGeom>
              <a:noFill/>
              <a:ln cap="flat" cmpd="sng" w="9525">
                <a:solidFill>
                  <a:schemeClr val="dk1"/>
                </a:solidFill>
                <a:prstDash val="solid"/>
                <a:round/>
                <a:headEnd len="med" w="med" type="none"/>
                <a:tailEnd len="med" w="med" type="none"/>
              </a:ln>
            </p:spPr>
          </p:cxnSp>
          <p:cxnSp>
            <p:nvCxnSpPr>
              <p:cNvPr id="699" name="Google Shape;699;p20"/>
              <p:cNvCxnSpPr/>
              <p:nvPr/>
            </p:nvCxnSpPr>
            <p:spPr>
              <a:xfrm rot="275019">
                <a:off x="1330" y="3599"/>
                <a:ext cx="581" cy="90"/>
              </a:xfrm>
              <a:prstGeom prst="straightConnector1">
                <a:avLst/>
              </a:prstGeom>
              <a:noFill/>
              <a:ln cap="flat" cmpd="sng" w="9525">
                <a:solidFill>
                  <a:schemeClr val="dk1"/>
                </a:solidFill>
                <a:prstDash val="solid"/>
                <a:round/>
                <a:headEnd len="med" w="med" type="none"/>
                <a:tailEnd len="med" w="med" type="none"/>
              </a:ln>
            </p:spPr>
          </p:cxnSp>
          <p:sp>
            <p:nvSpPr>
              <p:cNvPr id="700" name="Google Shape;700;p20"/>
              <p:cNvSpPr/>
              <p:nvPr/>
            </p:nvSpPr>
            <p:spPr>
              <a:xfrm rot="-10524981">
                <a:off x="1902" y="3707"/>
                <a:ext cx="16" cy="79"/>
              </a:xfrm>
              <a:custGeom>
                <a:rect b="b" l="l" r="r" t="t"/>
                <a:pathLst>
                  <a:path extrusionOk="0" h="336" w="56">
                    <a:moveTo>
                      <a:pt x="56" y="0"/>
                    </a:moveTo>
                    <a:cubicBezTo>
                      <a:pt x="36" y="8"/>
                      <a:pt x="16" y="16"/>
                      <a:pt x="8" y="48"/>
                    </a:cubicBezTo>
                    <a:cubicBezTo>
                      <a:pt x="0" y="80"/>
                      <a:pt x="8" y="152"/>
                      <a:pt x="8" y="192"/>
                    </a:cubicBezTo>
                    <a:cubicBezTo>
                      <a:pt x="8" y="232"/>
                      <a:pt x="0" y="264"/>
                      <a:pt x="8" y="288"/>
                    </a:cubicBezTo>
                    <a:cubicBezTo>
                      <a:pt x="16" y="312"/>
                      <a:pt x="48" y="328"/>
                      <a:pt x="56" y="3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701" name="Google Shape;701;p20"/>
              <p:cNvSpPr/>
              <p:nvPr/>
            </p:nvSpPr>
            <p:spPr>
              <a:xfrm rot="-10524981">
                <a:off x="1929" y="3712"/>
                <a:ext cx="111" cy="79"/>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702" name="Google Shape;702;p20"/>
              <p:cNvSpPr/>
              <p:nvPr/>
            </p:nvSpPr>
            <p:spPr>
              <a:xfrm rot="-10524981">
                <a:off x="1223" y="3858"/>
                <a:ext cx="14" cy="11"/>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703" name="Google Shape;703;p20"/>
              <p:cNvSpPr/>
              <p:nvPr/>
            </p:nvSpPr>
            <p:spPr>
              <a:xfrm rot="275019">
                <a:off x="1176" y="3786"/>
                <a:ext cx="13" cy="12"/>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704" name="Google Shape;704;p20"/>
              <p:cNvSpPr/>
              <p:nvPr/>
            </p:nvSpPr>
            <p:spPr>
              <a:xfrm rot="-10524981">
                <a:off x="1187" y="3674"/>
                <a:ext cx="14" cy="11"/>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705" name="Google Shape;705;p20"/>
              <p:cNvSpPr/>
              <p:nvPr/>
            </p:nvSpPr>
            <p:spPr>
              <a:xfrm rot="-10524981">
                <a:off x="1250" y="3600"/>
                <a:ext cx="14" cy="11"/>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706" name="Google Shape;706;p20"/>
              <p:cNvSpPr/>
              <p:nvPr/>
            </p:nvSpPr>
            <p:spPr>
              <a:xfrm rot="-10371034">
                <a:off x="2903" y="3668"/>
                <a:ext cx="319" cy="89"/>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707" name="Google Shape;707;p20"/>
              <p:cNvSpPr/>
              <p:nvPr/>
            </p:nvSpPr>
            <p:spPr>
              <a:xfrm rot="-10371034">
                <a:off x="2876" y="3686"/>
                <a:ext cx="319" cy="88"/>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708" name="Google Shape;708;p20"/>
              <p:cNvSpPr/>
              <p:nvPr/>
            </p:nvSpPr>
            <p:spPr>
              <a:xfrm rot="-6824971">
                <a:off x="2771" y="3694"/>
                <a:ext cx="57" cy="141"/>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709" name="Google Shape;709;p20"/>
              <p:cNvSpPr/>
              <p:nvPr/>
            </p:nvSpPr>
            <p:spPr>
              <a:xfrm rot="281406">
                <a:off x="2031" y="3816"/>
                <a:ext cx="1324" cy="2"/>
              </a:xfrm>
              <a:custGeom>
                <a:rect b="b" l="l" r="r" t="t"/>
                <a:pathLst>
                  <a:path extrusionOk="0" h="3" w="2589">
                    <a:moveTo>
                      <a:pt x="2589" y="3"/>
                    </a:moveTo>
                    <a:lnTo>
                      <a:pt x="0" y="0"/>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710" name="Google Shape;710;p20"/>
              <p:cNvSpPr/>
              <p:nvPr/>
            </p:nvSpPr>
            <p:spPr>
              <a:xfrm rot="281406">
                <a:off x="2035" y="3778"/>
                <a:ext cx="1319" cy="2"/>
              </a:xfrm>
              <a:custGeom>
                <a:rect b="b" l="l" r="r" t="t"/>
                <a:pathLst>
                  <a:path extrusionOk="0" h="3" w="2580">
                    <a:moveTo>
                      <a:pt x="2580" y="0"/>
                    </a:moveTo>
                    <a:lnTo>
                      <a:pt x="0" y="3"/>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711" name="Google Shape;711;p20"/>
              <p:cNvSpPr/>
              <p:nvPr/>
            </p:nvSpPr>
            <p:spPr>
              <a:xfrm rot="281406">
                <a:off x="2077" y="3788"/>
                <a:ext cx="319" cy="95"/>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712" name="Google Shape;712;p20"/>
              <p:cNvSpPr/>
              <p:nvPr/>
            </p:nvSpPr>
            <p:spPr>
              <a:xfrm rot="-1556720">
                <a:off x="2055" y="3679"/>
                <a:ext cx="74" cy="95"/>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713" name="Google Shape;713;p20"/>
              <p:cNvSpPr/>
              <p:nvPr/>
            </p:nvSpPr>
            <p:spPr>
              <a:xfrm rot="-527382">
                <a:off x="2153" y="3708"/>
                <a:ext cx="68" cy="152"/>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714" name="Google Shape;714;p20"/>
              <p:cNvSpPr/>
              <p:nvPr/>
            </p:nvSpPr>
            <p:spPr>
              <a:xfrm rot="-373029">
                <a:off x="2227" y="3713"/>
                <a:ext cx="74" cy="152"/>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715" name="Google Shape;715;p20"/>
              <p:cNvSpPr/>
              <p:nvPr/>
            </p:nvSpPr>
            <p:spPr>
              <a:xfrm rot="-431914">
                <a:off x="2300" y="3718"/>
                <a:ext cx="68" cy="156"/>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716" name="Google Shape;716;p20"/>
              <p:cNvSpPr/>
              <p:nvPr/>
            </p:nvSpPr>
            <p:spPr>
              <a:xfrm rot="281406">
                <a:off x="2036" y="3739"/>
                <a:ext cx="74" cy="31"/>
              </a:xfrm>
              <a:custGeom>
                <a:rect b="b" l="l" r="r" t="t"/>
                <a:pathLst>
                  <a:path extrusionOk="0" h="78" w="144">
                    <a:moveTo>
                      <a:pt x="0" y="0"/>
                    </a:moveTo>
                    <a:lnTo>
                      <a:pt x="144" y="0"/>
                    </a:lnTo>
                    <a:cubicBezTo>
                      <a:pt x="137" y="1"/>
                      <a:pt x="130" y="2"/>
                      <a:pt x="123" y="3"/>
                    </a:cubicBezTo>
                    <a:cubicBezTo>
                      <a:pt x="120" y="4"/>
                      <a:pt x="111" y="6"/>
                      <a:pt x="114" y="6"/>
                    </a:cubicBezTo>
                    <a:cubicBezTo>
                      <a:pt x="117" y="6"/>
                      <a:pt x="119" y="5"/>
                      <a:pt x="122" y="5"/>
                    </a:cubicBezTo>
                    <a:cubicBezTo>
                      <a:pt x="121" y="6"/>
                      <a:pt x="114" y="12"/>
                      <a:pt x="114" y="12"/>
                    </a:cubicBezTo>
                    <a:cubicBezTo>
                      <a:pt x="110" y="18"/>
                      <a:pt x="106" y="28"/>
                      <a:pt x="102" y="35"/>
                    </a:cubicBezTo>
                    <a:cubicBezTo>
                      <a:pt x="101" y="42"/>
                      <a:pt x="99" y="50"/>
                      <a:pt x="96" y="57"/>
                    </a:cubicBezTo>
                    <a:cubicBezTo>
                      <a:pt x="93" y="76"/>
                      <a:pt x="93" y="69"/>
                      <a:pt x="93" y="78"/>
                    </a:cubicBezTo>
                    <a:lnTo>
                      <a:pt x="48" y="48"/>
                    </a:lnTo>
                    <a:lnTo>
                      <a:pt x="0"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717" name="Google Shape;717;p20"/>
              <p:cNvCxnSpPr/>
              <p:nvPr/>
            </p:nvCxnSpPr>
            <p:spPr>
              <a:xfrm rot="-10518594">
                <a:off x="2037" y="3740"/>
                <a:ext cx="99" cy="0"/>
              </a:xfrm>
              <a:prstGeom prst="straightConnector1">
                <a:avLst/>
              </a:prstGeom>
              <a:noFill/>
              <a:ln cap="flat" cmpd="sng" w="9525">
                <a:solidFill>
                  <a:schemeClr val="dk1"/>
                </a:solidFill>
                <a:prstDash val="solid"/>
                <a:round/>
                <a:headEnd len="med" w="med" type="none"/>
                <a:tailEnd len="med" w="med" type="none"/>
              </a:ln>
            </p:spPr>
          </p:cxnSp>
          <p:sp>
            <p:nvSpPr>
              <p:cNvPr id="718" name="Google Shape;718;p20"/>
              <p:cNvSpPr/>
              <p:nvPr/>
            </p:nvSpPr>
            <p:spPr>
              <a:xfrm rot="-564353">
                <a:off x="2079" y="3704"/>
                <a:ext cx="74" cy="152"/>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719" name="Google Shape;719;p20"/>
              <p:cNvSpPr/>
              <p:nvPr/>
            </p:nvSpPr>
            <p:spPr>
              <a:xfrm rot="-10371034">
                <a:off x="2850" y="3703"/>
                <a:ext cx="319" cy="89"/>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720" name="Google Shape;720;p20"/>
              <p:cNvSpPr/>
              <p:nvPr/>
            </p:nvSpPr>
            <p:spPr>
              <a:xfrm rot="-9450242">
                <a:off x="2972" y="3721"/>
                <a:ext cx="68" cy="153"/>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721" name="Google Shape;721;p20"/>
              <p:cNvSpPr/>
              <p:nvPr/>
            </p:nvSpPr>
            <p:spPr>
              <a:xfrm rot="-9588882">
                <a:off x="2892" y="3719"/>
                <a:ext cx="74" cy="150"/>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722" name="Google Shape;722;p20"/>
              <p:cNvSpPr/>
              <p:nvPr/>
            </p:nvSpPr>
            <p:spPr>
              <a:xfrm rot="-9513383">
                <a:off x="2820" y="3713"/>
                <a:ext cx="69" cy="151"/>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723" name="Google Shape;723;p20"/>
              <p:cNvSpPr/>
              <p:nvPr/>
            </p:nvSpPr>
            <p:spPr>
              <a:xfrm rot="-10733674">
                <a:off x="3089" y="3806"/>
                <a:ext cx="73" cy="29"/>
              </a:xfrm>
              <a:custGeom>
                <a:rect b="b" l="l" r="r" t="t"/>
                <a:pathLst>
                  <a:path extrusionOk="0" h="78" w="144">
                    <a:moveTo>
                      <a:pt x="0" y="0"/>
                    </a:moveTo>
                    <a:lnTo>
                      <a:pt x="144" y="0"/>
                    </a:lnTo>
                    <a:cubicBezTo>
                      <a:pt x="137" y="1"/>
                      <a:pt x="130" y="2"/>
                      <a:pt x="123" y="3"/>
                    </a:cubicBezTo>
                    <a:cubicBezTo>
                      <a:pt x="120" y="4"/>
                      <a:pt x="111" y="6"/>
                      <a:pt x="114" y="6"/>
                    </a:cubicBezTo>
                    <a:cubicBezTo>
                      <a:pt x="117" y="6"/>
                      <a:pt x="119" y="5"/>
                      <a:pt x="122" y="5"/>
                    </a:cubicBezTo>
                    <a:cubicBezTo>
                      <a:pt x="121" y="6"/>
                      <a:pt x="114" y="12"/>
                      <a:pt x="114" y="12"/>
                    </a:cubicBezTo>
                    <a:cubicBezTo>
                      <a:pt x="110" y="18"/>
                      <a:pt x="106" y="28"/>
                      <a:pt x="102" y="35"/>
                    </a:cubicBezTo>
                    <a:cubicBezTo>
                      <a:pt x="101" y="42"/>
                      <a:pt x="99" y="50"/>
                      <a:pt x="96" y="57"/>
                    </a:cubicBezTo>
                    <a:cubicBezTo>
                      <a:pt x="93" y="76"/>
                      <a:pt x="93" y="69"/>
                      <a:pt x="93" y="78"/>
                    </a:cubicBezTo>
                    <a:lnTo>
                      <a:pt x="48" y="48"/>
                    </a:lnTo>
                    <a:lnTo>
                      <a:pt x="0" y="0"/>
                    </a:ln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724" name="Google Shape;724;p20"/>
              <p:cNvSpPr/>
              <p:nvPr/>
            </p:nvSpPr>
            <p:spPr>
              <a:xfrm rot="-9184962">
                <a:off x="3038" y="3721"/>
                <a:ext cx="74" cy="157"/>
              </a:xfrm>
              <a:prstGeom prst="ellipse">
                <a:avLst/>
              </a:prstGeom>
              <a:solidFill>
                <a:srgbClr val="0000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725" name="Google Shape;725;p20"/>
              <p:cNvSpPr/>
              <p:nvPr/>
            </p:nvSpPr>
            <p:spPr>
              <a:xfrm rot="281406">
                <a:off x="2697" y="3782"/>
                <a:ext cx="123" cy="19"/>
              </a:xfrm>
              <a:prstGeom prst="rect">
                <a:avLst/>
              </a:prstGeom>
              <a:solidFill>
                <a:srgbClr val="0000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cxnSp>
            <p:nvCxnSpPr>
              <p:cNvPr id="726" name="Google Shape;726;p20"/>
              <p:cNvCxnSpPr/>
              <p:nvPr/>
            </p:nvCxnSpPr>
            <p:spPr>
              <a:xfrm rot="281406">
                <a:off x="2698" y="3782"/>
                <a:ext cx="123" cy="0"/>
              </a:xfrm>
              <a:prstGeom prst="straightConnector1">
                <a:avLst/>
              </a:prstGeom>
              <a:noFill/>
              <a:ln cap="flat" cmpd="sng" w="9525">
                <a:solidFill>
                  <a:schemeClr val="dk1"/>
                </a:solidFill>
                <a:prstDash val="solid"/>
                <a:round/>
                <a:headEnd len="med" w="med" type="none"/>
                <a:tailEnd len="med" w="med" type="none"/>
              </a:ln>
            </p:spPr>
          </p:cxnSp>
          <p:sp>
            <p:nvSpPr>
              <p:cNvPr id="727" name="Google Shape;727;p20"/>
              <p:cNvSpPr/>
              <p:nvPr/>
            </p:nvSpPr>
            <p:spPr>
              <a:xfrm rot="281406">
                <a:off x="2812" y="3786"/>
                <a:ext cx="56" cy="25"/>
              </a:xfrm>
              <a:custGeom>
                <a:rect b="b" l="l" r="r" t="t"/>
                <a:pathLst>
                  <a:path extrusionOk="0" h="61" w="111">
                    <a:moveTo>
                      <a:pt x="11" y="1"/>
                    </a:moveTo>
                    <a:cubicBezTo>
                      <a:pt x="9" y="10"/>
                      <a:pt x="7" y="18"/>
                      <a:pt x="3" y="27"/>
                    </a:cubicBezTo>
                    <a:cubicBezTo>
                      <a:pt x="0" y="42"/>
                      <a:pt x="0" y="38"/>
                      <a:pt x="0" y="61"/>
                    </a:cubicBezTo>
                    <a:lnTo>
                      <a:pt x="111" y="52"/>
                    </a:lnTo>
                    <a:lnTo>
                      <a:pt x="111" y="4"/>
                    </a:lnTo>
                    <a:cubicBezTo>
                      <a:pt x="110" y="15"/>
                      <a:pt x="110" y="26"/>
                      <a:pt x="108" y="37"/>
                    </a:cubicBezTo>
                    <a:cubicBezTo>
                      <a:pt x="107" y="42"/>
                      <a:pt x="109" y="26"/>
                      <a:pt x="107" y="22"/>
                    </a:cubicBezTo>
                    <a:cubicBezTo>
                      <a:pt x="106" y="20"/>
                      <a:pt x="103" y="23"/>
                      <a:pt x="101" y="24"/>
                    </a:cubicBezTo>
                    <a:cubicBezTo>
                      <a:pt x="77" y="22"/>
                      <a:pt x="60" y="16"/>
                      <a:pt x="36" y="15"/>
                    </a:cubicBezTo>
                    <a:cubicBezTo>
                      <a:pt x="27" y="13"/>
                      <a:pt x="18" y="13"/>
                      <a:pt x="9" y="10"/>
                    </a:cubicBezTo>
                    <a:cubicBezTo>
                      <a:pt x="8" y="10"/>
                      <a:pt x="3" y="1"/>
                      <a:pt x="3" y="1"/>
                    </a:cubicBezTo>
                    <a:cubicBezTo>
                      <a:pt x="5" y="0"/>
                      <a:pt x="27" y="9"/>
                      <a:pt x="11" y="1"/>
                    </a:cubicBezTo>
                    <a:close/>
                  </a:path>
                </a:pathLst>
              </a:custGeom>
              <a:solidFill>
                <a:srgbClr val="00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728" name="Google Shape;728;p20"/>
              <p:cNvSpPr/>
              <p:nvPr/>
            </p:nvSpPr>
            <p:spPr>
              <a:xfrm rot="281406">
                <a:off x="2812" y="3786"/>
                <a:ext cx="7" cy="24"/>
              </a:xfrm>
              <a:custGeom>
                <a:rect b="b" l="l" r="r" t="t"/>
                <a:pathLst>
                  <a:path extrusionOk="0" h="60" w="14">
                    <a:moveTo>
                      <a:pt x="14" y="0"/>
                    </a:moveTo>
                    <a:cubicBezTo>
                      <a:pt x="12" y="5"/>
                      <a:pt x="4" y="19"/>
                      <a:pt x="2" y="29"/>
                    </a:cubicBezTo>
                    <a:cubicBezTo>
                      <a:pt x="0" y="39"/>
                      <a:pt x="1" y="54"/>
                      <a:pt x="1" y="60"/>
                    </a:cubicBezTo>
                  </a:path>
                </a:pathLst>
              </a:custGeom>
              <a:solidFill>
                <a:srgbClr val="000099"/>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729" name="Google Shape;729;p20"/>
              <p:cNvSpPr/>
              <p:nvPr/>
            </p:nvSpPr>
            <p:spPr>
              <a:xfrm>
                <a:off x="2950" y="3592"/>
                <a:ext cx="50" cy="98"/>
              </a:xfrm>
              <a:custGeom>
                <a:rect b="b" l="l" r="r" t="t"/>
                <a:pathLst>
                  <a:path extrusionOk="0" h="98" w="50">
                    <a:moveTo>
                      <a:pt x="0" y="0"/>
                    </a:moveTo>
                    <a:lnTo>
                      <a:pt x="50" y="98"/>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730" name="Google Shape;730;p20"/>
              <p:cNvSpPr/>
              <p:nvPr/>
            </p:nvSpPr>
            <p:spPr>
              <a:xfrm>
                <a:off x="3084" y="3528"/>
                <a:ext cx="84" cy="168"/>
              </a:xfrm>
              <a:custGeom>
                <a:rect b="b" l="l" r="r" t="t"/>
                <a:pathLst>
                  <a:path extrusionOk="0" h="168" w="84">
                    <a:moveTo>
                      <a:pt x="0" y="0"/>
                    </a:moveTo>
                    <a:lnTo>
                      <a:pt x="84" y="168"/>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731" name="Google Shape;731;p20"/>
              <p:cNvSpPr/>
              <p:nvPr/>
            </p:nvSpPr>
            <p:spPr>
              <a:xfrm>
                <a:off x="2160" y="3580"/>
                <a:ext cx="1" cy="164"/>
              </a:xfrm>
              <a:custGeom>
                <a:rect b="b" l="l" r="r" t="t"/>
                <a:pathLst>
                  <a:path extrusionOk="0" h="164" w="1">
                    <a:moveTo>
                      <a:pt x="0" y="0"/>
                    </a:moveTo>
                    <a:lnTo>
                      <a:pt x="1" y="164"/>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732" name="Google Shape;732;p20"/>
              <p:cNvSpPr/>
              <p:nvPr/>
            </p:nvSpPr>
            <p:spPr>
              <a:xfrm>
                <a:off x="2302" y="3622"/>
                <a:ext cx="3" cy="170"/>
              </a:xfrm>
              <a:custGeom>
                <a:rect b="b" l="l" r="r" t="t"/>
                <a:pathLst>
                  <a:path extrusionOk="0" h="170" w="3">
                    <a:moveTo>
                      <a:pt x="0" y="0"/>
                    </a:moveTo>
                    <a:lnTo>
                      <a:pt x="3" y="170"/>
                    </a:lnTo>
                  </a:path>
                </a:pathLst>
              </a:custGeom>
              <a:solidFill>
                <a:srgbClr val="000099"/>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grpSp>
        <p:sp>
          <p:nvSpPr>
            <p:cNvPr id="733" name="Google Shape;733;p20"/>
            <p:cNvSpPr txBox="1"/>
            <p:nvPr/>
          </p:nvSpPr>
          <p:spPr>
            <a:xfrm rot="-5400000">
              <a:off x="3153" y="1853"/>
              <a:ext cx="35" cy="34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0" sz="2500" u="none">
                <a:solidFill>
                  <a:schemeClr val="dk1"/>
                </a:solidFill>
                <a:latin typeface="Times New Roman"/>
                <a:ea typeface="Times New Roman"/>
                <a:cs typeface="Times New Roman"/>
                <a:sym typeface="Times New Roman"/>
              </a:endParaRPr>
            </a:p>
          </p:txBody>
        </p:sp>
      </p:grpSp>
      <p:sp>
        <p:nvSpPr>
          <p:cNvPr id="734" name="Google Shape;734;p20"/>
          <p:cNvSpPr/>
          <p:nvPr/>
        </p:nvSpPr>
        <p:spPr>
          <a:xfrm>
            <a:off x="2379487" y="3675357"/>
            <a:ext cx="1762124" cy="2058753"/>
          </a:xfrm>
          <a:prstGeom prst="wedgeRectCallout">
            <a:avLst>
              <a:gd fmla="val 59060" name="adj1"/>
              <a:gd fmla="val 113870" name="adj2"/>
            </a:avLst>
          </a:prstGeom>
          <a:gradFill>
            <a:gsLst>
              <a:gs pos="0">
                <a:srgbClr val="3F80CD"/>
              </a:gs>
              <a:gs pos="100000">
                <a:srgbClr val="9BC1FF"/>
              </a:gs>
            </a:gsLst>
            <a:lin ang="16200000" scaled="0"/>
          </a:gradFill>
          <a:ln cap="flat" cmpd="sng" w="9525">
            <a:solidFill>
              <a:srgbClr val="4A7EBB"/>
            </a:solidFill>
            <a:prstDash val="solid"/>
            <a:miter lim="800000"/>
            <a:headEnd len="sm" w="sm" type="none"/>
            <a:tailEnd len="sm" w="sm" type="none"/>
          </a:ln>
          <a:effectLst>
            <a:outerShdw blurRad="40000" rotWithShape="0" dir="5400000" dist="23000">
              <a:srgbClr val="000000">
                <a:alpha val="34901"/>
              </a:srgbClr>
            </a:outerShdw>
          </a:effectLst>
        </p:spPr>
        <p:txBody>
          <a:bodyPr anchorCtr="1" anchor="ctr" bIns="63125" lIns="126250" spcFirstLastPara="1" rIns="126250" wrap="square" tIns="63125">
            <a:noAutofit/>
          </a:bodyPr>
          <a:lstStyle/>
          <a:p>
            <a:pPr indent="0" lvl="0" marL="0" marR="0" rtl="0" algn="l">
              <a:lnSpc>
                <a:spcPct val="80000"/>
              </a:lnSpc>
              <a:spcBef>
                <a:spcPts val="0"/>
              </a:spcBef>
              <a:spcAft>
                <a:spcPts val="0"/>
              </a:spcAft>
              <a:buNone/>
            </a:pPr>
            <a:r>
              <a:rPr b="1" lang="en-US" sz="2300">
                <a:solidFill>
                  <a:schemeClr val="lt1"/>
                </a:solidFill>
                <a:latin typeface="Cambria"/>
                <a:ea typeface="Cambria"/>
                <a:cs typeface="Cambria"/>
                <a:sym typeface="Cambria"/>
              </a:rPr>
              <a:t>The Most Dangerous Place on the field: “Stay Top Side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sp>
        <p:nvSpPr>
          <p:cNvPr id="739" name="Google Shape;739;p21"/>
          <p:cNvSpPr txBox="1"/>
          <p:nvPr>
            <p:ph type="title"/>
          </p:nvPr>
        </p:nvSpPr>
        <p:spPr>
          <a:xfrm>
            <a:off x="914400" y="636693"/>
            <a:ext cx="8356600" cy="955040"/>
          </a:xfrm>
          <a:prstGeom prst="rect">
            <a:avLst/>
          </a:prstGeom>
          <a:noFill/>
          <a:ln>
            <a:noFill/>
          </a:ln>
        </p:spPr>
        <p:txBody>
          <a:bodyPr anchorCtr="0" anchor="ctr" bIns="63125" lIns="126250" spcFirstLastPara="1" rIns="126250" wrap="square" tIns="63125">
            <a:noAutofit/>
          </a:bodyPr>
          <a:lstStyle/>
          <a:p>
            <a:pPr indent="0" lvl="0" marL="0" rtl="0" algn="l">
              <a:spcBef>
                <a:spcPts val="0"/>
              </a:spcBef>
              <a:spcAft>
                <a:spcPts val="0"/>
              </a:spcAft>
              <a:buClr>
                <a:schemeClr val="dk1"/>
              </a:buClr>
              <a:buSzPts val="3900"/>
              <a:buFont typeface="Libre Franklin Medium"/>
              <a:buNone/>
            </a:pPr>
            <a:r>
              <a:rPr lang="en-US"/>
              <a:t>WHITE DEFENSE – CREASE SLIDE</a:t>
            </a:r>
            <a:endParaRPr/>
          </a:p>
        </p:txBody>
      </p:sp>
      <p:sp>
        <p:nvSpPr>
          <p:cNvPr id="740" name="Google Shape;740;p21"/>
          <p:cNvSpPr txBox="1"/>
          <p:nvPr>
            <p:ph idx="1" type="body"/>
          </p:nvPr>
        </p:nvSpPr>
        <p:spPr>
          <a:xfrm>
            <a:off x="914400" y="1915909"/>
            <a:ext cx="8356600" cy="6231589"/>
          </a:xfrm>
          <a:prstGeom prst="rect">
            <a:avLst/>
          </a:prstGeom>
          <a:noFill/>
          <a:ln>
            <a:noFill/>
          </a:ln>
        </p:spPr>
        <p:txBody>
          <a:bodyPr anchorCtr="0" anchor="t" bIns="63125" lIns="126250" spcFirstLastPara="1" rIns="126250" wrap="square" tIns="63125">
            <a:normAutofit lnSpcReduction="10000"/>
          </a:bodyPr>
          <a:lstStyle/>
          <a:p>
            <a:pPr indent="-473511" lvl="0" marL="473511" rtl="0" algn="l">
              <a:spcBef>
                <a:spcPts val="0"/>
              </a:spcBef>
              <a:spcAft>
                <a:spcPts val="0"/>
              </a:spcAft>
              <a:buClr>
                <a:schemeClr val="dk1"/>
              </a:buClr>
              <a:buSzPts val="2200"/>
              <a:buNone/>
            </a:pPr>
            <a:r>
              <a:rPr lang="en-US"/>
              <a:t>Overall Concepts:</a:t>
            </a:r>
            <a:endParaRPr/>
          </a:p>
          <a:p>
            <a:pPr indent="-473511" lvl="0" marL="473511" rtl="0" algn="l">
              <a:spcBef>
                <a:spcPts val="1105"/>
              </a:spcBef>
              <a:spcAft>
                <a:spcPts val="0"/>
              </a:spcAft>
              <a:buClr>
                <a:schemeClr val="dk1"/>
              </a:buClr>
              <a:buSzPts val="2200"/>
              <a:buNone/>
            </a:pPr>
            <a:r>
              <a:rPr lang="en-US"/>
              <a:t>Reduce shooting angles and force poor shots</a:t>
            </a:r>
            <a:endParaRPr/>
          </a:p>
          <a:p>
            <a:pPr indent="-473511" lvl="0" marL="473511" rtl="0" algn="l">
              <a:spcBef>
                <a:spcPts val="1105"/>
              </a:spcBef>
              <a:spcAft>
                <a:spcPts val="0"/>
              </a:spcAft>
              <a:buClr>
                <a:schemeClr val="dk1"/>
              </a:buClr>
              <a:buSzPts val="2200"/>
              <a:buNone/>
            </a:pPr>
            <a:r>
              <a:rPr lang="en-US"/>
              <a:t>Take away the middle of the field</a:t>
            </a:r>
            <a:endParaRPr/>
          </a:p>
          <a:p>
            <a:pPr indent="-473511" lvl="0" marL="473511" rtl="0" algn="l">
              <a:spcBef>
                <a:spcPts val="1105"/>
              </a:spcBef>
              <a:spcAft>
                <a:spcPts val="0"/>
              </a:spcAft>
              <a:buClr>
                <a:schemeClr val="dk1"/>
              </a:buClr>
              <a:buSzPts val="2200"/>
              <a:buNone/>
            </a:pPr>
            <a:r>
              <a:rPr lang="en-US"/>
              <a:t>Take away topside of goal line extended (GLE)</a:t>
            </a:r>
            <a:endParaRPr/>
          </a:p>
          <a:p>
            <a:pPr indent="-473511" lvl="0" marL="473511" rtl="0" algn="l">
              <a:spcBef>
                <a:spcPts val="1105"/>
              </a:spcBef>
              <a:spcAft>
                <a:spcPts val="0"/>
              </a:spcAft>
              <a:buClr>
                <a:schemeClr val="dk1"/>
              </a:buClr>
              <a:buSzPts val="2200"/>
              <a:buNone/>
            </a:pPr>
            <a:r>
              <a:rPr lang="en-US"/>
              <a:t>When beat, crease slides, help comes from defender on farthest man from ball.</a:t>
            </a:r>
            <a:endParaRPr/>
          </a:p>
          <a:p>
            <a:pPr indent="-473511" lvl="0" marL="473511" rtl="0" algn="l">
              <a:spcBef>
                <a:spcPts val="1105"/>
              </a:spcBef>
              <a:spcAft>
                <a:spcPts val="0"/>
              </a:spcAft>
              <a:buClr>
                <a:schemeClr val="dk1"/>
              </a:buClr>
              <a:buSzPts val="2200"/>
              <a:buNone/>
            </a:pPr>
            <a:r>
              <a:rPr lang="en-US"/>
              <a:t>Slide early, Show &amp; Recover, Double on a turn</a:t>
            </a:r>
            <a:endParaRPr/>
          </a:p>
          <a:p>
            <a:pPr indent="-473511" lvl="0" marL="473511" rtl="0" algn="l">
              <a:spcBef>
                <a:spcPts val="1105"/>
              </a:spcBef>
              <a:spcAft>
                <a:spcPts val="0"/>
              </a:spcAft>
              <a:buClr>
                <a:schemeClr val="dk1"/>
              </a:buClr>
              <a:buSzPts val="2200"/>
              <a:buNone/>
            </a:pPr>
            <a:r>
              <a:rPr lang="en-US"/>
              <a:t>Slide man stays</a:t>
            </a:r>
            <a:endParaRPr/>
          </a:p>
          <a:p>
            <a:pPr indent="-473511" lvl="0" marL="473511" rtl="0" algn="l">
              <a:spcBef>
                <a:spcPts val="1105"/>
              </a:spcBef>
              <a:spcAft>
                <a:spcPts val="0"/>
              </a:spcAft>
              <a:buClr>
                <a:schemeClr val="dk1"/>
              </a:buClr>
              <a:buSzPts val="2200"/>
              <a:buNone/>
            </a:pPr>
            <a:r>
              <a:rPr lang="en-US"/>
              <a:t>Recovering Defenseman will Look Away from the ball when recovering</a:t>
            </a:r>
            <a:endParaRPr/>
          </a:p>
          <a:p>
            <a:pPr indent="-473511" lvl="0" marL="473511" rtl="0" algn="l">
              <a:spcBef>
                <a:spcPts val="1105"/>
              </a:spcBef>
              <a:spcAft>
                <a:spcPts val="1800"/>
              </a:spcAft>
              <a:buClr>
                <a:schemeClr val="dk1"/>
              </a:buClr>
              <a:buSzPts val="22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cxnSp>
        <p:nvCxnSpPr>
          <p:cNvPr id="745" name="Google Shape;745;p22"/>
          <p:cNvCxnSpPr/>
          <p:nvPr/>
        </p:nvCxnSpPr>
        <p:spPr>
          <a:xfrm>
            <a:off x="5308600" y="1955801"/>
            <a:ext cx="3898900" cy="0"/>
          </a:xfrm>
          <a:prstGeom prst="straightConnector1">
            <a:avLst/>
          </a:prstGeom>
          <a:noFill/>
          <a:ln cap="flat" cmpd="sng" w="12700">
            <a:solidFill>
              <a:srgbClr val="C0C0C0"/>
            </a:solidFill>
            <a:prstDash val="dash"/>
            <a:round/>
            <a:headEnd len="sm" w="sm" type="none"/>
            <a:tailEnd len="sm" w="sm" type="none"/>
          </a:ln>
        </p:spPr>
      </p:cxnSp>
      <p:cxnSp>
        <p:nvCxnSpPr>
          <p:cNvPr id="746" name="Google Shape;746;p22"/>
          <p:cNvCxnSpPr/>
          <p:nvPr/>
        </p:nvCxnSpPr>
        <p:spPr>
          <a:xfrm rot="10800000">
            <a:off x="469900" y="1968501"/>
            <a:ext cx="4064000" cy="0"/>
          </a:xfrm>
          <a:prstGeom prst="straightConnector1">
            <a:avLst/>
          </a:prstGeom>
          <a:noFill/>
          <a:ln cap="flat" cmpd="sng" w="12700">
            <a:solidFill>
              <a:srgbClr val="C0C0C0"/>
            </a:solidFill>
            <a:prstDash val="dash"/>
            <a:round/>
            <a:headEnd len="sm" w="sm" type="none"/>
            <a:tailEnd len="sm" w="sm" type="none"/>
          </a:ln>
        </p:spPr>
      </p:cxnSp>
      <p:cxnSp>
        <p:nvCxnSpPr>
          <p:cNvPr id="747" name="Google Shape;747;p22"/>
          <p:cNvCxnSpPr/>
          <p:nvPr/>
        </p:nvCxnSpPr>
        <p:spPr>
          <a:xfrm>
            <a:off x="9245600" y="127001"/>
            <a:ext cx="0" cy="5118100"/>
          </a:xfrm>
          <a:prstGeom prst="straightConnector1">
            <a:avLst/>
          </a:prstGeom>
          <a:noFill/>
          <a:ln cap="flat" cmpd="sng" w="38100">
            <a:solidFill>
              <a:srgbClr val="FFFF00"/>
            </a:solidFill>
            <a:prstDash val="dash"/>
            <a:round/>
            <a:headEnd len="sm" w="sm" type="none"/>
            <a:tailEnd len="sm" w="sm" type="none"/>
          </a:ln>
        </p:spPr>
      </p:cxnSp>
      <p:cxnSp>
        <p:nvCxnSpPr>
          <p:cNvPr id="748" name="Google Shape;748;p22"/>
          <p:cNvCxnSpPr/>
          <p:nvPr/>
        </p:nvCxnSpPr>
        <p:spPr>
          <a:xfrm rot="10800000">
            <a:off x="25400" y="5232400"/>
            <a:ext cx="10020300" cy="0"/>
          </a:xfrm>
          <a:prstGeom prst="straightConnector1">
            <a:avLst/>
          </a:prstGeom>
          <a:noFill/>
          <a:ln cap="flat" cmpd="sng" w="38100">
            <a:solidFill>
              <a:srgbClr val="FFFF00"/>
            </a:solidFill>
            <a:prstDash val="solid"/>
            <a:round/>
            <a:headEnd len="sm" w="sm" type="none"/>
            <a:tailEnd len="sm" w="sm" type="none"/>
          </a:ln>
        </p:spPr>
      </p:cxnSp>
      <p:cxnSp>
        <p:nvCxnSpPr>
          <p:cNvPr id="749" name="Google Shape;749;p22"/>
          <p:cNvCxnSpPr/>
          <p:nvPr/>
        </p:nvCxnSpPr>
        <p:spPr>
          <a:xfrm rot="10800000">
            <a:off x="444500" y="76200"/>
            <a:ext cx="0" cy="5118100"/>
          </a:xfrm>
          <a:prstGeom prst="straightConnector1">
            <a:avLst/>
          </a:prstGeom>
          <a:noFill/>
          <a:ln cap="flat" cmpd="sng" w="38100">
            <a:solidFill>
              <a:srgbClr val="FFFF00"/>
            </a:solidFill>
            <a:prstDash val="dash"/>
            <a:round/>
            <a:headEnd len="sm" w="sm" type="none"/>
            <a:tailEnd len="sm" w="sm" type="none"/>
          </a:ln>
        </p:spPr>
      </p:cxnSp>
      <p:grpSp>
        <p:nvGrpSpPr>
          <p:cNvPr id="750" name="Google Shape;750;p22"/>
          <p:cNvGrpSpPr/>
          <p:nvPr/>
        </p:nvGrpSpPr>
        <p:grpSpPr>
          <a:xfrm rot="7111800">
            <a:off x="4064002" y="2184401"/>
            <a:ext cx="434849" cy="512065"/>
            <a:chOff x="4064000" y="2184400"/>
            <a:chExt cx="434849" cy="512065"/>
          </a:xfrm>
        </p:grpSpPr>
        <p:sp>
          <p:nvSpPr>
            <p:cNvPr id="751" name="Google Shape;751;p22"/>
            <p:cNvSpPr/>
            <p:nvPr/>
          </p:nvSpPr>
          <p:spPr>
            <a:xfrm>
              <a:off x="4369816" y="24372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752" name="Google Shape;752;p22"/>
            <p:cNvSpPr/>
            <p:nvPr/>
          </p:nvSpPr>
          <p:spPr>
            <a:xfrm>
              <a:off x="4369816" y="24372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753" name="Google Shape;753;p22"/>
            <p:cNvSpPr/>
            <p:nvPr/>
          </p:nvSpPr>
          <p:spPr>
            <a:xfrm>
              <a:off x="4439412" y="22346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754" name="Google Shape;754;p22"/>
            <p:cNvSpPr/>
            <p:nvPr/>
          </p:nvSpPr>
          <p:spPr>
            <a:xfrm>
              <a:off x="4439412" y="22346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755" name="Google Shape;755;p22"/>
            <p:cNvSpPr/>
            <p:nvPr/>
          </p:nvSpPr>
          <p:spPr>
            <a:xfrm>
              <a:off x="4064000" y="24531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756" name="Google Shape;756;p22"/>
            <p:cNvSpPr/>
            <p:nvPr/>
          </p:nvSpPr>
          <p:spPr>
            <a:xfrm>
              <a:off x="4064000" y="24531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757" name="Google Shape;757;p22"/>
            <p:cNvSpPr/>
            <p:nvPr/>
          </p:nvSpPr>
          <p:spPr>
            <a:xfrm>
              <a:off x="4090416" y="24234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758" name="Google Shape;758;p22"/>
            <p:cNvSpPr/>
            <p:nvPr/>
          </p:nvSpPr>
          <p:spPr>
            <a:xfrm>
              <a:off x="4404360" y="22324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759" name="Google Shape;759;p22"/>
            <p:cNvSpPr/>
            <p:nvPr/>
          </p:nvSpPr>
          <p:spPr>
            <a:xfrm>
              <a:off x="4404360" y="22324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760" name="Google Shape;760;p22"/>
            <p:cNvSpPr/>
            <p:nvPr/>
          </p:nvSpPr>
          <p:spPr>
            <a:xfrm>
              <a:off x="4277106" y="24747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761" name="Google Shape;761;p22"/>
            <p:cNvSpPr/>
            <p:nvPr/>
          </p:nvSpPr>
          <p:spPr>
            <a:xfrm>
              <a:off x="4277106" y="24747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762" name="Google Shape;762;p22"/>
            <p:cNvSpPr/>
            <p:nvPr/>
          </p:nvSpPr>
          <p:spPr>
            <a:xfrm>
              <a:off x="4195064" y="23950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763" name="Google Shape;763;p22"/>
            <p:cNvSpPr/>
            <p:nvPr/>
          </p:nvSpPr>
          <p:spPr>
            <a:xfrm>
              <a:off x="4195064" y="23950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764" name="Google Shape;764;p22"/>
            <p:cNvSpPr/>
            <p:nvPr/>
          </p:nvSpPr>
          <p:spPr>
            <a:xfrm>
              <a:off x="4325112" y="22496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765" name="Google Shape;765;p22"/>
            <p:cNvSpPr/>
            <p:nvPr/>
          </p:nvSpPr>
          <p:spPr>
            <a:xfrm>
              <a:off x="4325112" y="22496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766" name="Google Shape;766;p22"/>
            <p:cNvSpPr/>
            <p:nvPr/>
          </p:nvSpPr>
          <p:spPr>
            <a:xfrm>
              <a:off x="4424426" y="21844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767" name="Google Shape;767;p22"/>
            <p:cNvSpPr/>
            <p:nvPr/>
          </p:nvSpPr>
          <p:spPr>
            <a:xfrm>
              <a:off x="4424426" y="21844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768" name="Google Shape;768;p22"/>
            <p:cNvSpPr/>
            <p:nvPr/>
          </p:nvSpPr>
          <p:spPr>
            <a:xfrm>
              <a:off x="4390390" y="25227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769" name="Google Shape;769;p22"/>
            <p:cNvSpPr/>
            <p:nvPr/>
          </p:nvSpPr>
          <p:spPr>
            <a:xfrm>
              <a:off x="4390390" y="25227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770" name="Google Shape;770;p22"/>
            <p:cNvSpPr/>
            <p:nvPr/>
          </p:nvSpPr>
          <p:spPr>
            <a:xfrm>
              <a:off x="4387088" y="25054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771" name="Google Shape;771;p22"/>
            <p:cNvSpPr/>
            <p:nvPr/>
          </p:nvSpPr>
          <p:spPr>
            <a:xfrm>
              <a:off x="4387088" y="25054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772" name="Google Shape;772;p22"/>
            <p:cNvCxnSpPr/>
            <p:nvPr/>
          </p:nvCxnSpPr>
          <p:spPr>
            <a:xfrm flipH="1">
              <a:off x="4319397" y="26014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773" name="Google Shape;773;p22"/>
            <p:cNvCxnSpPr/>
            <p:nvPr/>
          </p:nvCxnSpPr>
          <p:spPr>
            <a:xfrm rot="10800000">
              <a:off x="4296283" y="26370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774" name="Google Shape;774;p22"/>
            <p:cNvCxnSpPr/>
            <p:nvPr/>
          </p:nvCxnSpPr>
          <p:spPr>
            <a:xfrm rot="10800000">
              <a:off x="4307840" y="26158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775" name="Google Shape;775;p22"/>
            <p:cNvCxnSpPr/>
            <p:nvPr/>
          </p:nvCxnSpPr>
          <p:spPr>
            <a:xfrm rot="10800000">
              <a:off x="4301109" y="26532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776" name="Google Shape;776;p22"/>
            <p:cNvCxnSpPr/>
            <p:nvPr/>
          </p:nvCxnSpPr>
          <p:spPr>
            <a:xfrm rot="10800000">
              <a:off x="4336161" y="25788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777" name="Google Shape;777;p22"/>
            <p:cNvCxnSpPr/>
            <p:nvPr/>
          </p:nvCxnSpPr>
          <p:spPr>
            <a:xfrm flipH="1">
              <a:off x="4322191" y="25520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778" name="Google Shape;778;p22"/>
            <p:cNvCxnSpPr/>
            <p:nvPr/>
          </p:nvCxnSpPr>
          <p:spPr>
            <a:xfrm flipH="1">
              <a:off x="4311650" y="25890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779" name="Google Shape;779;p22"/>
            <p:cNvCxnSpPr/>
            <p:nvPr/>
          </p:nvCxnSpPr>
          <p:spPr>
            <a:xfrm flipH="1">
              <a:off x="4350131" y="2552446"/>
              <a:ext cx="14351" cy="97536"/>
            </a:xfrm>
            <a:prstGeom prst="straightConnector1">
              <a:avLst/>
            </a:prstGeom>
            <a:noFill/>
            <a:ln cap="flat" cmpd="sng" w="12700">
              <a:solidFill>
                <a:srgbClr val="804000"/>
              </a:solidFill>
              <a:prstDash val="solid"/>
              <a:round/>
              <a:headEnd len="sm" w="sm" type="none"/>
              <a:tailEnd len="sm" w="sm" type="none"/>
            </a:ln>
          </p:spPr>
        </p:cxnSp>
        <p:sp>
          <p:nvSpPr>
            <p:cNvPr id="780" name="Google Shape;780;p22"/>
            <p:cNvSpPr/>
            <p:nvPr/>
          </p:nvSpPr>
          <p:spPr>
            <a:xfrm>
              <a:off x="4283837" y="23216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781" name="Google Shape;781;p22"/>
            <p:cNvSpPr/>
            <p:nvPr/>
          </p:nvSpPr>
          <p:spPr>
            <a:xfrm>
              <a:off x="4265168" y="22016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782" name="Google Shape;782;p22"/>
            <p:cNvSpPr/>
            <p:nvPr/>
          </p:nvSpPr>
          <p:spPr>
            <a:xfrm>
              <a:off x="4404360" y="22122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783" name="Google Shape;783;p22"/>
            <p:cNvSpPr/>
            <p:nvPr/>
          </p:nvSpPr>
          <p:spPr>
            <a:xfrm>
              <a:off x="4381754" y="24310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784" name="Google Shape;784;p22"/>
            <p:cNvSpPr/>
            <p:nvPr/>
          </p:nvSpPr>
          <p:spPr>
            <a:xfrm>
              <a:off x="4381754" y="24310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785" name="Google Shape;785;p22"/>
            <p:cNvSpPr/>
            <p:nvPr/>
          </p:nvSpPr>
          <p:spPr>
            <a:xfrm>
              <a:off x="4380357" y="24646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786" name="Google Shape;786;p22"/>
            <p:cNvSpPr/>
            <p:nvPr/>
          </p:nvSpPr>
          <p:spPr>
            <a:xfrm>
              <a:off x="4380357" y="24646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787" name="Google Shape;787;p22"/>
            <p:cNvSpPr/>
            <p:nvPr/>
          </p:nvSpPr>
          <p:spPr>
            <a:xfrm>
              <a:off x="4263644" y="24560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788" name="Google Shape;788;p22"/>
            <p:cNvSpPr/>
            <p:nvPr/>
          </p:nvSpPr>
          <p:spPr>
            <a:xfrm>
              <a:off x="4229608" y="22165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789" name="Google Shape;789;p22"/>
            <p:cNvSpPr/>
            <p:nvPr/>
          </p:nvSpPr>
          <p:spPr>
            <a:xfrm>
              <a:off x="4251706" y="23134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790" name="Google Shape;790;p22"/>
            <p:cNvSpPr/>
            <p:nvPr/>
          </p:nvSpPr>
          <p:spPr>
            <a:xfrm>
              <a:off x="4251706" y="23134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791" name="Google Shape;791;p22"/>
          <p:cNvGrpSpPr/>
          <p:nvPr/>
        </p:nvGrpSpPr>
        <p:grpSpPr>
          <a:xfrm rot="8478600">
            <a:off x="4216402" y="3340102"/>
            <a:ext cx="434849" cy="512065"/>
            <a:chOff x="4216400" y="3340100"/>
            <a:chExt cx="434849" cy="512065"/>
          </a:xfrm>
        </p:grpSpPr>
        <p:sp>
          <p:nvSpPr>
            <p:cNvPr id="792" name="Google Shape;792;p22"/>
            <p:cNvSpPr/>
            <p:nvPr/>
          </p:nvSpPr>
          <p:spPr>
            <a:xfrm>
              <a:off x="4522216" y="35929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793" name="Google Shape;793;p22"/>
            <p:cNvSpPr/>
            <p:nvPr/>
          </p:nvSpPr>
          <p:spPr>
            <a:xfrm>
              <a:off x="4522216" y="35929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794" name="Google Shape;794;p22"/>
            <p:cNvSpPr/>
            <p:nvPr/>
          </p:nvSpPr>
          <p:spPr>
            <a:xfrm>
              <a:off x="4591812" y="33903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795" name="Google Shape;795;p22"/>
            <p:cNvSpPr/>
            <p:nvPr/>
          </p:nvSpPr>
          <p:spPr>
            <a:xfrm>
              <a:off x="4591812" y="33903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796" name="Google Shape;796;p22"/>
            <p:cNvSpPr/>
            <p:nvPr/>
          </p:nvSpPr>
          <p:spPr>
            <a:xfrm>
              <a:off x="4216400" y="36088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797" name="Google Shape;797;p22"/>
            <p:cNvSpPr/>
            <p:nvPr/>
          </p:nvSpPr>
          <p:spPr>
            <a:xfrm>
              <a:off x="4216400" y="36088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798" name="Google Shape;798;p22"/>
            <p:cNvSpPr/>
            <p:nvPr/>
          </p:nvSpPr>
          <p:spPr>
            <a:xfrm>
              <a:off x="4242816" y="35791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799" name="Google Shape;799;p22"/>
            <p:cNvSpPr/>
            <p:nvPr/>
          </p:nvSpPr>
          <p:spPr>
            <a:xfrm>
              <a:off x="4556760" y="33881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00" name="Google Shape;800;p22"/>
            <p:cNvSpPr/>
            <p:nvPr/>
          </p:nvSpPr>
          <p:spPr>
            <a:xfrm>
              <a:off x="4556760" y="33881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01" name="Google Shape;801;p22"/>
            <p:cNvSpPr/>
            <p:nvPr/>
          </p:nvSpPr>
          <p:spPr>
            <a:xfrm>
              <a:off x="4429506" y="36304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02" name="Google Shape;802;p22"/>
            <p:cNvSpPr/>
            <p:nvPr/>
          </p:nvSpPr>
          <p:spPr>
            <a:xfrm>
              <a:off x="4429506" y="36304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03" name="Google Shape;803;p22"/>
            <p:cNvSpPr/>
            <p:nvPr/>
          </p:nvSpPr>
          <p:spPr>
            <a:xfrm>
              <a:off x="4347464" y="35507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04" name="Google Shape;804;p22"/>
            <p:cNvSpPr/>
            <p:nvPr/>
          </p:nvSpPr>
          <p:spPr>
            <a:xfrm>
              <a:off x="4347464" y="35507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05" name="Google Shape;805;p22"/>
            <p:cNvSpPr/>
            <p:nvPr/>
          </p:nvSpPr>
          <p:spPr>
            <a:xfrm>
              <a:off x="4477512" y="34053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06" name="Google Shape;806;p22"/>
            <p:cNvSpPr/>
            <p:nvPr/>
          </p:nvSpPr>
          <p:spPr>
            <a:xfrm>
              <a:off x="4477512" y="34053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07" name="Google Shape;807;p22"/>
            <p:cNvSpPr/>
            <p:nvPr/>
          </p:nvSpPr>
          <p:spPr>
            <a:xfrm>
              <a:off x="4576826" y="33401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08" name="Google Shape;808;p22"/>
            <p:cNvSpPr/>
            <p:nvPr/>
          </p:nvSpPr>
          <p:spPr>
            <a:xfrm>
              <a:off x="4576826" y="33401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09" name="Google Shape;809;p22"/>
            <p:cNvSpPr/>
            <p:nvPr/>
          </p:nvSpPr>
          <p:spPr>
            <a:xfrm>
              <a:off x="4542790" y="36784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10" name="Google Shape;810;p22"/>
            <p:cNvSpPr/>
            <p:nvPr/>
          </p:nvSpPr>
          <p:spPr>
            <a:xfrm>
              <a:off x="4542790" y="36784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11" name="Google Shape;811;p22"/>
            <p:cNvSpPr/>
            <p:nvPr/>
          </p:nvSpPr>
          <p:spPr>
            <a:xfrm>
              <a:off x="4539488" y="36611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12" name="Google Shape;812;p22"/>
            <p:cNvSpPr/>
            <p:nvPr/>
          </p:nvSpPr>
          <p:spPr>
            <a:xfrm>
              <a:off x="4539488" y="36611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813" name="Google Shape;813;p22"/>
            <p:cNvCxnSpPr/>
            <p:nvPr/>
          </p:nvCxnSpPr>
          <p:spPr>
            <a:xfrm flipH="1">
              <a:off x="4471797" y="37571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814" name="Google Shape;814;p22"/>
            <p:cNvCxnSpPr/>
            <p:nvPr/>
          </p:nvCxnSpPr>
          <p:spPr>
            <a:xfrm rot="10800000">
              <a:off x="4448683" y="37927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815" name="Google Shape;815;p22"/>
            <p:cNvCxnSpPr/>
            <p:nvPr/>
          </p:nvCxnSpPr>
          <p:spPr>
            <a:xfrm rot="10800000">
              <a:off x="4460240" y="37715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816" name="Google Shape;816;p22"/>
            <p:cNvCxnSpPr/>
            <p:nvPr/>
          </p:nvCxnSpPr>
          <p:spPr>
            <a:xfrm rot="10800000">
              <a:off x="4453509" y="38089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817" name="Google Shape;817;p22"/>
            <p:cNvCxnSpPr/>
            <p:nvPr/>
          </p:nvCxnSpPr>
          <p:spPr>
            <a:xfrm rot="10800000">
              <a:off x="4488561" y="37345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818" name="Google Shape;818;p22"/>
            <p:cNvCxnSpPr/>
            <p:nvPr/>
          </p:nvCxnSpPr>
          <p:spPr>
            <a:xfrm flipH="1">
              <a:off x="4474591" y="37077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819" name="Google Shape;819;p22"/>
            <p:cNvCxnSpPr/>
            <p:nvPr/>
          </p:nvCxnSpPr>
          <p:spPr>
            <a:xfrm flipH="1">
              <a:off x="4464050" y="37447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820" name="Google Shape;820;p22"/>
            <p:cNvCxnSpPr/>
            <p:nvPr/>
          </p:nvCxnSpPr>
          <p:spPr>
            <a:xfrm flipH="1">
              <a:off x="4502531" y="3708146"/>
              <a:ext cx="14351" cy="97536"/>
            </a:xfrm>
            <a:prstGeom prst="straightConnector1">
              <a:avLst/>
            </a:prstGeom>
            <a:noFill/>
            <a:ln cap="flat" cmpd="sng" w="12700">
              <a:solidFill>
                <a:srgbClr val="804000"/>
              </a:solidFill>
              <a:prstDash val="solid"/>
              <a:round/>
              <a:headEnd len="sm" w="sm" type="none"/>
              <a:tailEnd len="sm" w="sm" type="none"/>
            </a:ln>
          </p:spPr>
        </p:cxnSp>
        <p:sp>
          <p:nvSpPr>
            <p:cNvPr id="821" name="Google Shape;821;p22"/>
            <p:cNvSpPr/>
            <p:nvPr/>
          </p:nvSpPr>
          <p:spPr>
            <a:xfrm>
              <a:off x="4436237" y="34773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22" name="Google Shape;822;p22"/>
            <p:cNvSpPr/>
            <p:nvPr/>
          </p:nvSpPr>
          <p:spPr>
            <a:xfrm>
              <a:off x="4417568" y="33573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23" name="Google Shape;823;p22"/>
            <p:cNvSpPr/>
            <p:nvPr/>
          </p:nvSpPr>
          <p:spPr>
            <a:xfrm>
              <a:off x="4556760" y="33679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24" name="Google Shape;824;p22"/>
            <p:cNvSpPr/>
            <p:nvPr/>
          </p:nvSpPr>
          <p:spPr>
            <a:xfrm>
              <a:off x="4534154" y="35867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25" name="Google Shape;825;p22"/>
            <p:cNvSpPr/>
            <p:nvPr/>
          </p:nvSpPr>
          <p:spPr>
            <a:xfrm>
              <a:off x="4534154" y="35867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26" name="Google Shape;826;p22"/>
            <p:cNvSpPr/>
            <p:nvPr/>
          </p:nvSpPr>
          <p:spPr>
            <a:xfrm>
              <a:off x="4532757" y="36203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27" name="Google Shape;827;p22"/>
            <p:cNvSpPr/>
            <p:nvPr/>
          </p:nvSpPr>
          <p:spPr>
            <a:xfrm>
              <a:off x="4532757" y="36203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28" name="Google Shape;828;p22"/>
            <p:cNvSpPr/>
            <p:nvPr/>
          </p:nvSpPr>
          <p:spPr>
            <a:xfrm>
              <a:off x="4416044" y="36117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29" name="Google Shape;829;p22"/>
            <p:cNvSpPr/>
            <p:nvPr/>
          </p:nvSpPr>
          <p:spPr>
            <a:xfrm>
              <a:off x="4382008" y="33722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30" name="Google Shape;830;p22"/>
            <p:cNvSpPr/>
            <p:nvPr/>
          </p:nvSpPr>
          <p:spPr>
            <a:xfrm>
              <a:off x="4404106" y="34691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31" name="Google Shape;831;p22"/>
            <p:cNvSpPr/>
            <p:nvPr/>
          </p:nvSpPr>
          <p:spPr>
            <a:xfrm>
              <a:off x="4404106" y="34691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832" name="Google Shape;832;p22"/>
          <p:cNvGrpSpPr/>
          <p:nvPr/>
        </p:nvGrpSpPr>
        <p:grpSpPr>
          <a:xfrm rot="7909200">
            <a:off x="5854702" y="2540001"/>
            <a:ext cx="434849" cy="512065"/>
            <a:chOff x="5854700" y="2540000"/>
            <a:chExt cx="434849" cy="512065"/>
          </a:xfrm>
        </p:grpSpPr>
        <p:sp>
          <p:nvSpPr>
            <p:cNvPr id="833" name="Google Shape;833;p22"/>
            <p:cNvSpPr/>
            <p:nvPr/>
          </p:nvSpPr>
          <p:spPr>
            <a:xfrm>
              <a:off x="6160516" y="27928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34" name="Google Shape;834;p22"/>
            <p:cNvSpPr/>
            <p:nvPr/>
          </p:nvSpPr>
          <p:spPr>
            <a:xfrm>
              <a:off x="6160516" y="27928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35" name="Google Shape;835;p22"/>
            <p:cNvSpPr/>
            <p:nvPr/>
          </p:nvSpPr>
          <p:spPr>
            <a:xfrm>
              <a:off x="6230112" y="25902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36" name="Google Shape;836;p22"/>
            <p:cNvSpPr/>
            <p:nvPr/>
          </p:nvSpPr>
          <p:spPr>
            <a:xfrm>
              <a:off x="6230112" y="25902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37" name="Google Shape;837;p22"/>
            <p:cNvSpPr/>
            <p:nvPr/>
          </p:nvSpPr>
          <p:spPr>
            <a:xfrm>
              <a:off x="5854700" y="28087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38" name="Google Shape;838;p22"/>
            <p:cNvSpPr/>
            <p:nvPr/>
          </p:nvSpPr>
          <p:spPr>
            <a:xfrm>
              <a:off x="5854700" y="28087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39" name="Google Shape;839;p22"/>
            <p:cNvSpPr/>
            <p:nvPr/>
          </p:nvSpPr>
          <p:spPr>
            <a:xfrm>
              <a:off x="5881116" y="27790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40" name="Google Shape;840;p22"/>
            <p:cNvSpPr/>
            <p:nvPr/>
          </p:nvSpPr>
          <p:spPr>
            <a:xfrm>
              <a:off x="6195060" y="25880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41" name="Google Shape;841;p22"/>
            <p:cNvSpPr/>
            <p:nvPr/>
          </p:nvSpPr>
          <p:spPr>
            <a:xfrm>
              <a:off x="6195060" y="25880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42" name="Google Shape;842;p22"/>
            <p:cNvSpPr/>
            <p:nvPr/>
          </p:nvSpPr>
          <p:spPr>
            <a:xfrm>
              <a:off x="6067806" y="28303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43" name="Google Shape;843;p22"/>
            <p:cNvSpPr/>
            <p:nvPr/>
          </p:nvSpPr>
          <p:spPr>
            <a:xfrm>
              <a:off x="6067806" y="28303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44" name="Google Shape;844;p22"/>
            <p:cNvSpPr/>
            <p:nvPr/>
          </p:nvSpPr>
          <p:spPr>
            <a:xfrm>
              <a:off x="5985764" y="27506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45" name="Google Shape;845;p22"/>
            <p:cNvSpPr/>
            <p:nvPr/>
          </p:nvSpPr>
          <p:spPr>
            <a:xfrm>
              <a:off x="5985764" y="27506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46" name="Google Shape;846;p22"/>
            <p:cNvSpPr/>
            <p:nvPr/>
          </p:nvSpPr>
          <p:spPr>
            <a:xfrm>
              <a:off x="6115812" y="26052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47" name="Google Shape;847;p22"/>
            <p:cNvSpPr/>
            <p:nvPr/>
          </p:nvSpPr>
          <p:spPr>
            <a:xfrm>
              <a:off x="6115812" y="26052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48" name="Google Shape;848;p22"/>
            <p:cNvSpPr/>
            <p:nvPr/>
          </p:nvSpPr>
          <p:spPr>
            <a:xfrm>
              <a:off x="6215126" y="25400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49" name="Google Shape;849;p22"/>
            <p:cNvSpPr/>
            <p:nvPr/>
          </p:nvSpPr>
          <p:spPr>
            <a:xfrm>
              <a:off x="6215126" y="25400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50" name="Google Shape;850;p22"/>
            <p:cNvSpPr/>
            <p:nvPr/>
          </p:nvSpPr>
          <p:spPr>
            <a:xfrm>
              <a:off x="6181090" y="28783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51" name="Google Shape;851;p22"/>
            <p:cNvSpPr/>
            <p:nvPr/>
          </p:nvSpPr>
          <p:spPr>
            <a:xfrm>
              <a:off x="6181090" y="28783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52" name="Google Shape;852;p22"/>
            <p:cNvSpPr/>
            <p:nvPr/>
          </p:nvSpPr>
          <p:spPr>
            <a:xfrm>
              <a:off x="6177788" y="28610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53" name="Google Shape;853;p22"/>
            <p:cNvSpPr/>
            <p:nvPr/>
          </p:nvSpPr>
          <p:spPr>
            <a:xfrm>
              <a:off x="6177788" y="28610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854" name="Google Shape;854;p22"/>
            <p:cNvCxnSpPr/>
            <p:nvPr/>
          </p:nvCxnSpPr>
          <p:spPr>
            <a:xfrm flipH="1">
              <a:off x="6110097" y="29570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855" name="Google Shape;855;p22"/>
            <p:cNvCxnSpPr/>
            <p:nvPr/>
          </p:nvCxnSpPr>
          <p:spPr>
            <a:xfrm rot="10800000">
              <a:off x="6086983" y="29926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856" name="Google Shape;856;p22"/>
            <p:cNvCxnSpPr/>
            <p:nvPr/>
          </p:nvCxnSpPr>
          <p:spPr>
            <a:xfrm rot="10800000">
              <a:off x="6098540" y="29714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857" name="Google Shape;857;p22"/>
            <p:cNvCxnSpPr/>
            <p:nvPr/>
          </p:nvCxnSpPr>
          <p:spPr>
            <a:xfrm rot="10800000">
              <a:off x="6091809" y="30088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858" name="Google Shape;858;p22"/>
            <p:cNvCxnSpPr/>
            <p:nvPr/>
          </p:nvCxnSpPr>
          <p:spPr>
            <a:xfrm rot="10800000">
              <a:off x="6126861" y="29344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859" name="Google Shape;859;p22"/>
            <p:cNvCxnSpPr/>
            <p:nvPr/>
          </p:nvCxnSpPr>
          <p:spPr>
            <a:xfrm flipH="1">
              <a:off x="6112891" y="29076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860" name="Google Shape;860;p22"/>
            <p:cNvCxnSpPr/>
            <p:nvPr/>
          </p:nvCxnSpPr>
          <p:spPr>
            <a:xfrm flipH="1">
              <a:off x="6102350" y="29446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861" name="Google Shape;861;p22"/>
            <p:cNvCxnSpPr/>
            <p:nvPr/>
          </p:nvCxnSpPr>
          <p:spPr>
            <a:xfrm flipH="1">
              <a:off x="6140831" y="2908046"/>
              <a:ext cx="14351" cy="97536"/>
            </a:xfrm>
            <a:prstGeom prst="straightConnector1">
              <a:avLst/>
            </a:prstGeom>
            <a:noFill/>
            <a:ln cap="flat" cmpd="sng" w="12700">
              <a:solidFill>
                <a:srgbClr val="804000"/>
              </a:solidFill>
              <a:prstDash val="solid"/>
              <a:round/>
              <a:headEnd len="sm" w="sm" type="none"/>
              <a:tailEnd len="sm" w="sm" type="none"/>
            </a:ln>
          </p:spPr>
        </p:cxnSp>
        <p:sp>
          <p:nvSpPr>
            <p:cNvPr id="862" name="Google Shape;862;p22"/>
            <p:cNvSpPr/>
            <p:nvPr/>
          </p:nvSpPr>
          <p:spPr>
            <a:xfrm>
              <a:off x="6074537" y="26772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63" name="Google Shape;863;p22"/>
            <p:cNvSpPr/>
            <p:nvPr/>
          </p:nvSpPr>
          <p:spPr>
            <a:xfrm>
              <a:off x="6055868" y="25572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64" name="Google Shape;864;p22"/>
            <p:cNvSpPr/>
            <p:nvPr/>
          </p:nvSpPr>
          <p:spPr>
            <a:xfrm>
              <a:off x="6195060" y="25678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65" name="Google Shape;865;p22"/>
            <p:cNvSpPr/>
            <p:nvPr/>
          </p:nvSpPr>
          <p:spPr>
            <a:xfrm>
              <a:off x="6172454" y="27866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66" name="Google Shape;866;p22"/>
            <p:cNvSpPr/>
            <p:nvPr/>
          </p:nvSpPr>
          <p:spPr>
            <a:xfrm>
              <a:off x="6172454" y="27866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67" name="Google Shape;867;p22"/>
            <p:cNvSpPr/>
            <p:nvPr/>
          </p:nvSpPr>
          <p:spPr>
            <a:xfrm>
              <a:off x="6171057" y="28202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68" name="Google Shape;868;p22"/>
            <p:cNvSpPr/>
            <p:nvPr/>
          </p:nvSpPr>
          <p:spPr>
            <a:xfrm>
              <a:off x="6171057" y="28202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69" name="Google Shape;869;p22"/>
            <p:cNvSpPr/>
            <p:nvPr/>
          </p:nvSpPr>
          <p:spPr>
            <a:xfrm>
              <a:off x="6054344" y="28116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70" name="Google Shape;870;p22"/>
            <p:cNvSpPr/>
            <p:nvPr/>
          </p:nvSpPr>
          <p:spPr>
            <a:xfrm>
              <a:off x="6020308" y="25721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71" name="Google Shape;871;p22"/>
            <p:cNvSpPr/>
            <p:nvPr/>
          </p:nvSpPr>
          <p:spPr>
            <a:xfrm>
              <a:off x="6042406" y="26690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72" name="Google Shape;872;p22"/>
            <p:cNvSpPr/>
            <p:nvPr/>
          </p:nvSpPr>
          <p:spPr>
            <a:xfrm>
              <a:off x="6042406" y="26690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873" name="Google Shape;873;p22"/>
          <p:cNvGrpSpPr/>
          <p:nvPr/>
        </p:nvGrpSpPr>
        <p:grpSpPr>
          <a:xfrm rot="10800000">
            <a:off x="2946402" y="4584701"/>
            <a:ext cx="434849" cy="512065"/>
            <a:chOff x="2946400" y="4584700"/>
            <a:chExt cx="434849" cy="512065"/>
          </a:xfrm>
        </p:grpSpPr>
        <p:sp>
          <p:nvSpPr>
            <p:cNvPr id="874" name="Google Shape;874;p22"/>
            <p:cNvSpPr/>
            <p:nvPr/>
          </p:nvSpPr>
          <p:spPr>
            <a:xfrm>
              <a:off x="3252216" y="48375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75" name="Google Shape;875;p22"/>
            <p:cNvSpPr/>
            <p:nvPr/>
          </p:nvSpPr>
          <p:spPr>
            <a:xfrm>
              <a:off x="3252216" y="48375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76" name="Google Shape;876;p22"/>
            <p:cNvSpPr/>
            <p:nvPr/>
          </p:nvSpPr>
          <p:spPr>
            <a:xfrm>
              <a:off x="3321812" y="46349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77" name="Google Shape;877;p22"/>
            <p:cNvSpPr/>
            <p:nvPr/>
          </p:nvSpPr>
          <p:spPr>
            <a:xfrm>
              <a:off x="3321812" y="46349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78" name="Google Shape;878;p22"/>
            <p:cNvSpPr/>
            <p:nvPr/>
          </p:nvSpPr>
          <p:spPr>
            <a:xfrm>
              <a:off x="2946400" y="48534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79" name="Google Shape;879;p22"/>
            <p:cNvSpPr/>
            <p:nvPr/>
          </p:nvSpPr>
          <p:spPr>
            <a:xfrm>
              <a:off x="2946400" y="48534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80" name="Google Shape;880;p22"/>
            <p:cNvSpPr/>
            <p:nvPr/>
          </p:nvSpPr>
          <p:spPr>
            <a:xfrm>
              <a:off x="2972816" y="48237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81" name="Google Shape;881;p22"/>
            <p:cNvSpPr/>
            <p:nvPr/>
          </p:nvSpPr>
          <p:spPr>
            <a:xfrm>
              <a:off x="3286760" y="46327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82" name="Google Shape;882;p22"/>
            <p:cNvSpPr/>
            <p:nvPr/>
          </p:nvSpPr>
          <p:spPr>
            <a:xfrm>
              <a:off x="3286760" y="46327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83" name="Google Shape;883;p22"/>
            <p:cNvSpPr/>
            <p:nvPr/>
          </p:nvSpPr>
          <p:spPr>
            <a:xfrm>
              <a:off x="3159506" y="48750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84" name="Google Shape;884;p22"/>
            <p:cNvSpPr/>
            <p:nvPr/>
          </p:nvSpPr>
          <p:spPr>
            <a:xfrm>
              <a:off x="3159506" y="48750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85" name="Google Shape;885;p22"/>
            <p:cNvSpPr/>
            <p:nvPr/>
          </p:nvSpPr>
          <p:spPr>
            <a:xfrm>
              <a:off x="3077464" y="47953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86" name="Google Shape;886;p22"/>
            <p:cNvSpPr/>
            <p:nvPr/>
          </p:nvSpPr>
          <p:spPr>
            <a:xfrm>
              <a:off x="3077464" y="47953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87" name="Google Shape;887;p22"/>
            <p:cNvSpPr/>
            <p:nvPr/>
          </p:nvSpPr>
          <p:spPr>
            <a:xfrm>
              <a:off x="3207512" y="46499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88" name="Google Shape;888;p22"/>
            <p:cNvSpPr/>
            <p:nvPr/>
          </p:nvSpPr>
          <p:spPr>
            <a:xfrm>
              <a:off x="3207512" y="46499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89" name="Google Shape;889;p22"/>
            <p:cNvSpPr/>
            <p:nvPr/>
          </p:nvSpPr>
          <p:spPr>
            <a:xfrm>
              <a:off x="3306826" y="45847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90" name="Google Shape;890;p22"/>
            <p:cNvSpPr/>
            <p:nvPr/>
          </p:nvSpPr>
          <p:spPr>
            <a:xfrm>
              <a:off x="3306826" y="45847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91" name="Google Shape;891;p22"/>
            <p:cNvSpPr/>
            <p:nvPr/>
          </p:nvSpPr>
          <p:spPr>
            <a:xfrm>
              <a:off x="3272790" y="49230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92" name="Google Shape;892;p22"/>
            <p:cNvSpPr/>
            <p:nvPr/>
          </p:nvSpPr>
          <p:spPr>
            <a:xfrm>
              <a:off x="3272790" y="49230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93" name="Google Shape;893;p22"/>
            <p:cNvSpPr/>
            <p:nvPr/>
          </p:nvSpPr>
          <p:spPr>
            <a:xfrm>
              <a:off x="3269488" y="49057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94" name="Google Shape;894;p22"/>
            <p:cNvSpPr/>
            <p:nvPr/>
          </p:nvSpPr>
          <p:spPr>
            <a:xfrm>
              <a:off x="3269488" y="49057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895" name="Google Shape;895;p22"/>
            <p:cNvCxnSpPr/>
            <p:nvPr/>
          </p:nvCxnSpPr>
          <p:spPr>
            <a:xfrm flipH="1">
              <a:off x="3201797" y="50017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896" name="Google Shape;896;p22"/>
            <p:cNvCxnSpPr/>
            <p:nvPr/>
          </p:nvCxnSpPr>
          <p:spPr>
            <a:xfrm rot="10800000">
              <a:off x="3178683" y="50373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897" name="Google Shape;897;p22"/>
            <p:cNvCxnSpPr/>
            <p:nvPr/>
          </p:nvCxnSpPr>
          <p:spPr>
            <a:xfrm rot="10800000">
              <a:off x="3190240" y="50161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898" name="Google Shape;898;p22"/>
            <p:cNvCxnSpPr/>
            <p:nvPr/>
          </p:nvCxnSpPr>
          <p:spPr>
            <a:xfrm rot="10800000">
              <a:off x="3183509" y="50535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899" name="Google Shape;899;p22"/>
            <p:cNvCxnSpPr/>
            <p:nvPr/>
          </p:nvCxnSpPr>
          <p:spPr>
            <a:xfrm rot="10800000">
              <a:off x="3218561" y="49791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900" name="Google Shape;900;p22"/>
            <p:cNvCxnSpPr/>
            <p:nvPr/>
          </p:nvCxnSpPr>
          <p:spPr>
            <a:xfrm flipH="1">
              <a:off x="3204591" y="49523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901" name="Google Shape;901;p22"/>
            <p:cNvCxnSpPr/>
            <p:nvPr/>
          </p:nvCxnSpPr>
          <p:spPr>
            <a:xfrm flipH="1">
              <a:off x="3194050" y="49893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902" name="Google Shape;902;p22"/>
            <p:cNvCxnSpPr/>
            <p:nvPr/>
          </p:nvCxnSpPr>
          <p:spPr>
            <a:xfrm flipH="1">
              <a:off x="3232531" y="4952746"/>
              <a:ext cx="14351" cy="97536"/>
            </a:xfrm>
            <a:prstGeom prst="straightConnector1">
              <a:avLst/>
            </a:prstGeom>
            <a:noFill/>
            <a:ln cap="flat" cmpd="sng" w="12700">
              <a:solidFill>
                <a:srgbClr val="804000"/>
              </a:solidFill>
              <a:prstDash val="solid"/>
              <a:round/>
              <a:headEnd len="sm" w="sm" type="none"/>
              <a:tailEnd len="sm" w="sm" type="none"/>
            </a:ln>
          </p:spPr>
        </p:cxnSp>
        <p:sp>
          <p:nvSpPr>
            <p:cNvPr id="903" name="Google Shape;903;p22"/>
            <p:cNvSpPr/>
            <p:nvPr/>
          </p:nvSpPr>
          <p:spPr>
            <a:xfrm>
              <a:off x="3166237" y="47219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04" name="Google Shape;904;p22"/>
            <p:cNvSpPr/>
            <p:nvPr/>
          </p:nvSpPr>
          <p:spPr>
            <a:xfrm>
              <a:off x="3147568" y="46019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05" name="Google Shape;905;p22"/>
            <p:cNvSpPr/>
            <p:nvPr/>
          </p:nvSpPr>
          <p:spPr>
            <a:xfrm>
              <a:off x="3286760" y="46125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06" name="Google Shape;906;p22"/>
            <p:cNvSpPr/>
            <p:nvPr/>
          </p:nvSpPr>
          <p:spPr>
            <a:xfrm>
              <a:off x="3264154" y="48313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07" name="Google Shape;907;p22"/>
            <p:cNvSpPr/>
            <p:nvPr/>
          </p:nvSpPr>
          <p:spPr>
            <a:xfrm>
              <a:off x="3264154" y="48313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08" name="Google Shape;908;p22"/>
            <p:cNvSpPr/>
            <p:nvPr/>
          </p:nvSpPr>
          <p:spPr>
            <a:xfrm>
              <a:off x="3262757" y="48649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09" name="Google Shape;909;p22"/>
            <p:cNvSpPr/>
            <p:nvPr/>
          </p:nvSpPr>
          <p:spPr>
            <a:xfrm>
              <a:off x="3262757" y="48649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10" name="Google Shape;910;p22"/>
            <p:cNvSpPr/>
            <p:nvPr/>
          </p:nvSpPr>
          <p:spPr>
            <a:xfrm>
              <a:off x="3146044" y="48563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11" name="Google Shape;911;p22"/>
            <p:cNvSpPr/>
            <p:nvPr/>
          </p:nvSpPr>
          <p:spPr>
            <a:xfrm>
              <a:off x="3112008" y="46168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12" name="Google Shape;912;p22"/>
            <p:cNvSpPr/>
            <p:nvPr/>
          </p:nvSpPr>
          <p:spPr>
            <a:xfrm>
              <a:off x="3134106" y="47137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13" name="Google Shape;913;p22"/>
            <p:cNvSpPr/>
            <p:nvPr/>
          </p:nvSpPr>
          <p:spPr>
            <a:xfrm>
              <a:off x="3134106" y="47137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914" name="Google Shape;914;p22"/>
          <p:cNvGrpSpPr/>
          <p:nvPr/>
        </p:nvGrpSpPr>
        <p:grpSpPr>
          <a:xfrm rot="8747400">
            <a:off x="5892802" y="4025901"/>
            <a:ext cx="434849" cy="512065"/>
            <a:chOff x="5892800" y="4025900"/>
            <a:chExt cx="434849" cy="512065"/>
          </a:xfrm>
        </p:grpSpPr>
        <p:sp>
          <p:nvSpPr>
            <p:cNvPr id="915" name="Google Shape;915;p22"/>
            <p:cNvSpPr/>
            <p:nvPr/>
          </p:nvSpPr>
          <p:spPr>
            <a:xfrm>
              <a:off x="6198616" y="42787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16" name="Google Shape;916;p22"/>
            <p:cNvSpPr/>
            <p:nvPr/>
          </p:nvSpPr>
          <p:spPr>
            <a:xfrm>
              <a:off x="6198616" y="42787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17" name="Google Shape;917;p22"/>
            <p:cNvSpPr/>
            <p:nvPr/>
          </p:nvSpPr>
          <p:spPr>
            <a:xfrm>
              <a:off x="6268212" y="40761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18" name="Google Shape;918;p22"/>
            <p:cNvSpPr/>
            <p:nvPr/>
          </p:nvSpPr>
          <p:spPr>
            <a:xfrm>
              <a:off x="6268212" y="40761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19" name="Google Shape;919;p22"/>
            <p:cNvSpPr/>
            <p:nvPr/>
          </p:nvSpPr>
          <p:spPr>
            <a:xfrm>
              <a:off x="5892800" y="42946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20" name="Google Shape;920;p22"/>
            <p:cNvSpPr/>
            <p:nvPr/>
          </p:nvSpPr>
          <p:spPr>
            <a:xfrm>
              <a:off x="5892800" y="42946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21" name="Google Shape;921;p22"/>
            <p:cNvSpPr/>
            <p:nvPr/>
          </p:nvSpPr>
          <p:spPr>
            <a:xfrm>
              <a:off x="5919216" y="42649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22" name="Google Shape;922;p22"/>
            <p:cNvSpPr/>
            <p:nvPr/>
          </p:nvSpPr>
          <p:spPr>
            <a:xfrm>
              <a:off x="6233160" y="40739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23" name="Google Shape;923;p22"/>
            <p:cNvSpPr/>
            <p:nvPr/>
          </p:nvSpPr>
          <p:spPr>
            <a:xfrm>
              <a:off x="6233160" y="40739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24" name="Google Shape;924;p22"/>
            <p:cNvSpPr/>
            <p:nvPr/>
          </p:nvSpPr>
          <p:spPr>
            <a:xfrm>
              <a:off x="6105906" y="43162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25" name="Google Shape;925;p22"/>
            <p:cNvSpPr/>
            <p:nvPr/>
          </p:nvSpPr>
          <p:spPr>
            <a:xfrm>
              <a:off x="6105906" y="43162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26" name="Google Shape;926;p22"/>
            <p:cNvSpPr/>
            <p:nvPr/>
          </p:nvSpPr>
          <p:spPr>
            <a:xfrm>
              <a:off x="6023864" y="42365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27" name="Google Shape;927;p22"/>
            <p:cNvSpPr/>
            <p:nvPr/>
          </p:nvSpPr>
          <p:spPr>
            <a:xfrm>
              <a:off x="6023864" y="42365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28" name="Google Shape;928;p22"/>
            <p:cNvSpPr/>
            <p:nvPr/>
          </p:nvSpPr>
          <p:spPr>
            <a:xfrm>
              <a:off x="6153912" y="40911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29" name="Google Shape;929;p22"/>
            <p:cNvSpPr/>
            <p:nvPr/>
          </p:nvSpPr>
          <p:spPr>
            <a:xfrm>
              <a:off x="6153912" y="40911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30" name="Google Shape;930;p22"/>
            <p:cNvSpPr/>
            <p:nvPr/>
          </p:nvSpPr>
          <p:spPr>
            <a:xfrm>
              <a:off x="6253226" y="40259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31" name="Google Shape;931;p22"/>
            <p:cNvSpPr/>
            <p:nvPr/>
          </p:nvSpPr>
          <p:spPr>
            <a:xfrm>
              <a:off x="6253226" y="40259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32" name="Google Shape;932;p22"/>
            <p:cNvSpPr/>
            <p:nvPr/>
          </p:nvSpPr>
          <p:spPr>
            <a:xfrm>
              <a:off x="6219190" y="43642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33" name="Google Shape;933;p22"/>
            <p:cNvSpPr/>
            <p:nvPr/>
          </p:nvSpPr>
          <p:spPr>
            <a:xfrm>
              <a:off x="6219190" y="43642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34" name="Google Shape;934;p22"/>
            <p:cNvSpPr/>
            <p:nvPr/>
          </p:nvSpPr>
          <p:spPr>
            <a:xfrm>
              <a:off x="6215888" y="43469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35" name="Google Shape;935;p22"/>
            <p:cNvSpPr/>
            <p:nvPr/>
          </p:nvSpPr>
          <p:spPr>
            <a:xfrm>
              <a:off x="6215888" y="43469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936" name="Google Shape;936;p22"/>
            <p:cNvCxnSpPr/>
            <p:nvPr/>
          </p:nvCxnSpPr>
          <p:spPr>
            <a:xfrm flipH="1">
              <a:off x="6148197" y="44429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937" name="Google Shape;937;p22"/>
            <p:cNvCxnSpPr/>
            <p:nvPr/>
          </p:nvCxnSpPr>
          <p:spPr>
            <a:xfrm rot="10800000">
              <a:off x="6125083" y="44785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938" name="Google Shape;938;p22"/>
            <p:cNvCxnSpPr/>
            <p:nvPr/>
          </p:nvCxnSpPr>
          <p:spPr>
            <a:xfrm rot="10800000">
              <a:off x="6136640" y="44573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939" name="Google Shape;939;p22"/>
            <p:cNvCxnSpPr/>
            <p:nvPr/>
          </p:nvCxnSpPr>
          <p:spPr>
            <a:xfrm rot="10800000">
              <a:off x="6129909" y="44947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940" name="Google Shape;940;p22"/>
            <p:cNvCxnSpPr/>
            <p:nvPr/>
          </p:nvCxnSpPr>
          <p:spPr>
            <a:xfrm rot="10800000">
              <a:off x="6164961" y="44203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941" name="Google Shape;941;p22"/>
            <p:cNvCxnSpPr/>
            <p:nvPr/>
          </p:nvCxnSpPr>
          <p:spPr>
            <a:xfrm flipH="1">
              <a:off x="6150991" y="43935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942" name="Google Shape;942;p22"/>
            <p:cNvCxnSpPr/>
            <p:nvPr/>
          </p:nvCxnSpPr>
          <p:spPr>
            <a:xfrm flipH="1">
              <a:off x="6140450" y="44305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943" name="Google Shape;943;p22"/>
            <p:cNvCxnSpPr/>
            <p:nvPr/>
          </p:nvCxnSpPr>
          <p:spPr>
            <a:xfrm flipH="1">
              <a:off x="6178931" y="4393946"/>
              <a:ext cx="14351" cy="97536"/>
            </a:xfrm>
            <a:prstGeom prst="straightConnector1">
              <a:avLst/>
            </a:prstGeom>
            <a:noFill/>
            <a:ln cap="flat" cmpd="sng" w="12700">
              <a:solidFill>
                <a:srgbClr val="804000"/>
              </a:solidFill>
              <a:prstDash val="solid"/>
              <a:round/>
              <a:headEnd len="sm" w="sm" type="none"/>
              <a:tailEnd len="sm" w="sm" type="none"/>
            </a:ln>
          </p:spPr>
        </p:cxnSp>
        <p:sp>
          <p:nvSpPr>
            <p:cNvPr id="944" name="Google Shape;944;p22"/>
            <p:cNvSpPr/>
            <p:nvPr/>
          </p:nvSpPr>
          <p:spPr>
            <a:xfrm>
              <a:off x="6112637" y="41631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45" name="Google Shape;945;p22"/>
            <p:cNvSpPr/>
            <p:nvPr/>
          </p:nvSpPr>
          <p:spPr>
            <a:xfrm>
              <a:off x="6093968" y="40431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46" name="Google Shape;946;p22"/>
            <p:cNvSpPr/>
            <p:nvPr/>
          </p:nvSpPr>
          <p:spPr>
            <a:xfrm>
              <a:off x="6233160" y="40537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47" name="Google Shape;947;p22"/>
            <p:cNvSpPr/>
            <p:nvPr/>
          </p:nvSpPr>
          <p:spPr>
            <a:xfrm>
              <a:off x="6210554" y="42725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48" name="Google Shape;948;p22"/>
            <p:cNvSpPr/>
            <p:nvPr/>
          </p:nvSpPr>
          <p:spPr>
            <a:xfrm>
              <a:off x="6210554" y="42725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49" name="Google Shape;949;p22"/>
            <p:cNvSpPr/>
            <p:nvPr/>
          </p:nvSpPr>
          <p:spPr>
            <a:xfrm>
              <a:off x="6209157" y="43061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50" name="Google Shape;950;p22"/>
            <p:cNvSpPr/>
            <p:nvPr/>
          </p:nvSpPr>
          <p:spPr>
            <a:xfrm>
              <a:off x="6209157" y="43061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51" name="Google Shape;951;p22"/>
            <p:cNvSpPr/>
            <p:nvPr/>
          </p:nvSpPr>
          <p:spPr>
            <a:xfrm>
              <a:off x="6092444" y="42975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52" name="Google Shape;952;p22"/>
            <p:cNvSpPr/>
            <p:nvPr/>
          </p:nvSpPr>
          <p:spPr>
            <a:xfrm>
              <a:off x="6058408" y="40580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53" name="Google Shape;953;p22"/>
            <p:cNvSpPr/>
            <p:nvPr/>
          </p:nvSpPr>
          <p:spPr>
            <a:xfrm>
              <a:off x="6080506" y="41549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54" name="Google Shape;954;p22"/>
            <p:cNvSpPr/>
            <p:nvPr/>
          </p:nvSpPr>
          <p:spPr>
            <a:xfrm>
              <a:off x="6080506" y="41549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sp>
        <p:nvSpPr>
          <p:cNvPr id="955" name="Google Shape;955;p22"/>
          <p:cNvSpPr/>
          <p:nvPr/>
        </p:nvSpPr>
        <p:spPr>
          <a:xfrm>
            <a:off x="4368800" y="1168399"/>
            <a:ext cx="1130300" cy="11557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nvGrpSpPr>
          <p:cNvPr id="956" name="Google Shape;956;p22"/>
          <p:cNvGrpSpPr/>
          <p:nvPr/>
        </p:nvGrpSpPr>
        <p:grpSpPr>
          <a:xfrm>
            <a:off x="4521202" y="1219201"/>
            <a:ext cx="807593" cy="735966"/>
            <a:chOff x="4521200" y="1219200"/>
            <a:chExt cx="807593" cy="735966"/>
          </a:xfrm>
        </p:grpSpPr>
        <p:sp>
          <p:nvSpPr>
            <p:cNvPr id="957" name="Google Shape;957;p22"/>
            <p:cNvSpPr/>
            <p:nvPr/>
          </p:nvSpPr>
          <p:spPr>
            <a:xfrm>
              <a:off x="4584700" y="1219200"/>
              <a:ext cx="680594" cy="735966"/>
            </a:xfrm>
            <a:custGeom>
              <a:rect b="b" l="l" r="r" t="t"/>
              <a:pathLst>
                <a:path extrusionOk="0" h="735966" w="680594">
                  <a:moveTo>
                    <a:pt x="680593" y="735203"/>
                  </a:moveTo>
                  <a:lnTo>
                    <a:pt x="0" y="735965"/>
                  </a:lnTo>
                  <a:lnTo>
                    <a:pt x="340614" y="0"/>
                  </a:lnTo>
                  <a:close/>
                </a:path>
              </a:pathLst>
            </a:cu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58" name="Google Shape;958;p22"/>
            <p:cNvSpPr txBox="1"/>
            <p:nvPr/>
          </p:nvSpPr>
          <p:spPr>
            <a:xfrm>
              <a:off x="4521200" y="1219200"/>
              <a:ext cx="80759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000000"/>
                  </a:solidFill>
                  <a:latin typeface="Times"/>
                  <a:ea typeface="Times"/>
                  <a:cs typeface="Times"/>
                  <a:sym typeface="Times"/>
                </a:rPr>
                <a:t> </a:t>
              </a:r>
              <a:endParaRPr/>
            </a:p>
          </p:txBody>
        </p:sp>
      </p:grpSp>
      <p:sp>
        <p:nvSpPr>
          <p:cNvPr id="959" name="Google Shape;959;p22"/>
          <p:cNvSpPr txBox="1"/>
          <p:nvPr/>
        </p:nvSpPr>
        <p:spPr>
          <a:xfrm>
            <a:off x="484886" y="5829300"/>
            <a:ext cx="8987028" cy="493981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500">
                <a:solidFill>
                  <a:srgbClr val="000000"/>
                </a:solidFill>
                <a:latin typeface="Times"/>
                <a:ea typeface="Times"/>
                <a:cs typeface="Times"/>
                <a:sym typeface="Times"/>
              </a:rPr>
              <a:t>Slides come from the crease.  BACKSIDE DEFENDERS MUST DROP IN to protect the crease.  There must be a "1" and "2" call.  The 1 CANNOT slide unless he hears the 2 call.  We can give up the outside shot on the run, but never the in-tight crease dunk.</a:t>
            </a:r>
            <a:endParaRPr/>
          </a:p>
          <a:p>
            <a:pPr indent="0" lvl="0" marL="0" marR="0" rtl="0" algn="l">
              <a:spcBef>
                <a:spcPts val="0"/>
              </a:spcBef>
              <a:spcAft>
                <a:spcPts val="0"/>
              </a:spcAft>
              <a:buNone/>
            </a:pPr>
            <a:r>
              <a:t/>
            </a:r>
            <a:endParaRPr sz="1500">
              <a:solidFill>
                <a:srgbClr val="000000"/>
              </a:solidFill>
              <a:latin typeface="Times"/>
              <a:ea typeface="Times"/>
              <a:cs typeface="Times"/>
              <a:sym typeface="Times"/>
            </a:endParaRPr>
          </a:p>
          <a:p>
            <a:pPr indent="0" lvl="0" marL="0" marR="0" rtl="0" algn="l">
              <a:spcBef>
                <a:spcPts val="0"/>
              </a:spcBef>
              <a:spcAft>
                <a:spcPts val="0"/>
              </a:spcAft>
              <a:buNone/>
            </a:pPr>
            <a:r>
              <a:rPr lang="en-US" sz="1500">
                <a:solidFill>
                  <a:srgbClr val="000000"/>
                </a:solidFill>
                <a:latin typeface="Times"/>
                <a:ea typeface="Times"/>
                <a:cs typeface="Times"/>
                <a:sym typeface="Times"/>
              </a:rPr>
              <a:t>There must be an "IN" and "OUT" call.  The "IN" call is either the "1" or "hot" call,  but the "OUT" call must be heard so that the goalie and teammates know there is a new crease defender who is hot.</a:t>
            </a:r>
            <a:endParaRPr/>
          </a:p>
          <a:p>
            <a:pPr indent="0" lvl="0" marL="0" marR="0" rtl="0" algn="l">
              <a:spcBef>
                <a:spcPts val="0"/>
              </a:spcBef>
              <a:spcAft>
                <a:spcPts val="0"/>
              </a:spcAft>
              <a:buNone/>
            </a:pPr>
            <a:r>
              <a:t/>
            </a:r>
            <a:endParaRPr sz="1500">
              <a:solidFill>
                <a:srgbClr val="000000"/>
              </a:solidFill>
              <a:latin typeface="Times"/>
              <a:ea typeface="Times"/>
              <a:cs typeface="Times"/>
              <a:sym typeface="Times"/>
            </a:endParaRPr>
          </a:p>
          <a:p>
            <a:pPr indent="0" lvl="0" marL="0" marR="0" rtl="0" algn="l">
              <a:spcBef>
                <a:spcPts val="0"/>
              </a:spcBef>
              <a:spcAft>
                <a:spcPts val="0"/>
              </a:spcAft>
              <a:buNone/>
            </a:pPr>
            <a:r>
              <a:rPr lang="en-US" sz="1500">
                <a:solidFill>
                  <a:srgbClr val="000000"/>
                </a:solidFill>
                <a:latin typeface="Times"/>
                <a:ea typeface="Times"/>
                <a:cs typeface="Times"/>
                <a:sym typeface="Times"/>
              </a:rPr>
              <a:t>Recovery: If there is a slide, the sliding crease defender is now on that man.  (We may implement a stay and "squeeze" call in which both defenders play the man until he passes the ball.  We do not squeeze with SS defenders, only when there are two poles.  Both poles stay on the man until he makes a pass.  The adjacent defender should push out to prevent an easy outlet.)  The beat/original defender must first recover to the crease, then find his match-up.  It is the farthest backside defender's responsibility to help that defender find the open man.  He cannot recover to the crease and immediately be the sliding defender.</a:t>
            </a:r>
            <a:endParaRPr/>
          </a:p>
          <a:p>
            <a:pPr indent="0" lvl="0" marL="0" marR="0" rtl="0" algn="l">
              <a:spcBef>
                <a:spcPts val="0"/>
              </a:spcBef>
              <a:spcAft>
                <a:spcPts val="0"/>
              </a:spcAft>
              <a:buNone/>
            </a:pPr>
            <a:r>
              <a:t/>
            </a:r>
            <a:endParaRPr sz="1500">
              <a:solidFill>
                <a:srgbClr val="000000"/>
              </a:solidFill>
              <a:latin typeface="Times"/>
              <a:ea typeface="Times"/>
              <a:cs typeface="Times"/>
              <a:sym typeface="Times"/>
            </a:endParaRPr>
          </a:p>
          <a:p>
            <a:pPr indent="0" lvl="0" marL="0" marR="0" rtl="0" algn="l">
              <a:spcBef>
                <a:spcPts val="0"/>
              </a:spcBef>
              <a:spcAft>
                <a:spcPts val="0"/>
              </a:spcAft>
              <a:buNone/>
            </a:pPr>
            <a:r>
              <a:rPr lang="en-US" sz="1500">
                <a:solidFill>
                  <a:srgbClr val="000000"/>
                </a:solidFill>
                <a:latin typeface="Times"/>
                <a:ea typeface="Times"/>
                <a:cs typeface="Times"/>
                <a:sym typeface="Times"/>
              </a:rPr>
              <a:t>Regular on-ball responsibilities apply: DO NOT get beat inside; DO NOT get beat topside.  Depending on certain match-ups, we may force offensive players to the inside  if that's their weak hand.  ("Deuces" call is towards the middle when offense is in a 2-2-2 set and dodging from up top.)</a:t>
            </a:r>
            <a:endParaRPr/>
          </a:p>
          <a:p>
            <a:pPr indent="0" lvl="0" marL="0" marR="0" rtl="0" algn="l">
              <a:spcBef>
                <a:spcPts val="0"/>
              </a:spcBef>
              <a:spcAft>
                <a:spcPts val="0"/>
              </a:spcAft>
              <a:buNone/>
            </a:pPr>
            <a:r>
              <a:t/>
            </a:r>
            <a:endParaRPr sz="1500">
              <a:solidFill>
                <a:srgbClr val="000000"/>
              </a:solidFill>
              <a:latin typeface="Times"/>
              <a:ea typeface="Times"/>
              <a:cs typeface="Times"/>
              <a:sym typeface="Times"/>
            </a:endParaRPr>
          </a:p>
          <a:p>
            <a:pPr indent="0" lvl="0" marL="0" marR="0" rtl="0" algn="l">
              <a:spcBef>
                <a:spcPts val="0"/>
              </a:spcBef>
              <a:spcAft>
                <a:spcPts val="0"/>
              </a:spcAft>
              <a:buNone/>
            </a:pPr>
            <a:r>
              <a:rPr lang="en-US" sz="1500">
                <a:solidFill>
                  <a:srgbClr val="000000"/>
                </a:solidFill>
                <a:latin typeface="Times"/>
                <a:ea typeface="Times"/>
                <a:cs typeface="Times"/>
                <a:sym typeface="Times"/>
              </a:rPr>
              <a:t>“GO” is the slide call, with “Go, Go, Go, Go…” or “Release” as the recovery call.  Opposite and backside defender needs to direct recovery man to the proper match-up.</a:t>
            </a:r>
            <a:endParaRPr/>
          </a:p>
        </p:txBody>
      </p:sp>
      <p:sp>
        <p:nvSpPr>
          <p:cNvPr id="960" name="Google Shape;960;p22"/>
          <p:cNvSpPr/>
          <p:nvPr/>
        </p:nvSpPr>
        <p:spPr>
          <a:xfrm>
            <a:off x="1524000" y="2324101"/>
            <a:ext cx="254000" cy="2413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61" name="Google Shape;961;p22"/>
          <p:cNvSpPr/>
          <p:nvPr/>
        </p:nvSpPr>
        <p:spPr>
          <a:xfrm>
            <a:off x="7404100" y="2298700"/>
            <a:ext cx="254000" cy="2413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62" name="Google Shape;962;p22"/>
          <p:cNvSpPr/>
          <p:nvPr/>
        </p:nvSpPr>
        <p:spPr>
          <a:xfrm>
            <a:off x="6908800" y="4699001"/>
            <a:ext cx="254000" cy="2413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63" name="Google Shape;963;p22"/>
          <p:cNvSpPr/>
          <p:nvPr/>
        </p:nvSpPr>
        <p:spPr>
          <a:xfrm>
            <a:off x="2387600" y="4851400"/>
            <a:ext cx="254000" cy="2413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64" name="Google Shape;964;p22"/>
          <p:cNvSpPr/>
          <p:nvPr/>
        </p:nvSpPr>
        <p:spPr>
          <a:xfrm>
            <a:off x="5270500" y="3098800"/>
            <a:ext cx="254000" cy="2413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65" name="Google Shape;965;p22"/>
          <p:cNvSpPr/>
          <p:nvPr/>
        </p:nvSpPr>
        <p:spPr>
          <a:xfrm>
            <a:off x="3733800" y="1358901"/>
            <a:ext cx="254000" cy="241300"/>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66" name="Google Shape;966;p22"/>
          <p:cNvSpPr txBox="1"/>
          <p:nvPr/>
        </p:nvSpPr>
        <p:spPr>
          <a:xfrm>
            <a:off x="1892300" y="5321299"/>
            <a:ext cx="58674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Times"/>
                <a:ea typeface="Times"/>
                <a:cs typeface="Times"/>
                <a:sym typeface="Times"/>
              </a:rPr>
              <a:t>White</a:t>
            </a:r>
            <a:endParaRPr/>
          </a:p>
        </p:txBody>
      </p:sp>
      <p:sp>
        <p:nvSpPr>
          <p:cNvPr id="967" name="Google Shape;967;p22"/>
          <p:cNvSpPr/>
          <p:nvPr/>
        </p:nvSpPr>
        <p:spPr>
          <a:xfrm>
            <a:off x="2082800" y="4927601"/>
            <a:ext cx="63500" cy="63499"/>
          </a:xfrm>
          <a:prstGeom prst="ellipse">
            <a:avLst/>
          </a:prstGeom>
          <a:solidFill>
            <a:schemeClr val="accent1">
              <a:alpha val="784"/>
            </a:scheme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nvGrpSpPr>
          <p:cNvPr id="968" name="Google Shape;968;p22"/>
          <p:cNvGrpSpPr/>
          <p:nvPr/>
        </p:nvGrpSpPr>
        <p:grpSpPr>
          <a:xfrm rot="6020400">
            <a:off x="1955802" y="2324101"/>
            <a:ext cx="434849" cy="512065"/>
            <a:chOff x="1955800" y="2324100"/>
            <a:chExt cx="434849" cy="512065"/>
          </a:xfrm>
        </p:grpSpPr>
        <p:sp>
          <p:nvSpPr>
            <p:cNvPr id="969" name="Google Shape;969;p22"/>
            <p:cNvSpPr/>
            <p:nvPr/>
          </p:nvSpPr>
          <p:spPr>
            <a:xfrm>
              <a:off x="2261616" y="25769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70" name="Google Shape;970;p22"/>
            <p:cNvSpPr/>
            <p:nvPr/>
          </p:nvSpPr>
          <p:spPr>
            <a:xfrm>
              <a:off x="2261616" y="2576957"/>
              <a:ext cx="25909" cy="49912"/>
            </a:xfrm>
            <a:custGeom>
              <a:rect b="b" l="l" r="r" t="t"/>
              <a:pathLst>
                <a:path extrusionOk="0" h="49912" w="25909">
                  <a:moveTo>
                    <a:pt x="9017" y="49911"/>
                  </a:moveTo>
                  <a:lnTo>
                    <a:pt x="8128" y="15367"/>
                  </a:lnTo>
                  <a:lnTo>
                    <a:pt x="0" y="13970"/>
                  </a:lnTo>
                  <a:lnTo>
                    <a:pt x="25908" y="0"/>
                  </a:lnTo>
                  <a:lnTo>
                    <a:pt x="25908" y="42799"/>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71" name="Google Shape;971;p22"/>
            <p:cNvSpPr/>
            <p:nvPr/>
          </p:nvSpPr>
          <p:spPr>
            <a:xfrm>
              <a:off x="2331212" y="23743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72" name="Google Shape;972;p22"/>
            <p:cNvSpPr/>
            <p:nvPr/>
          </p:nvSpPr>
          <p:spPr>
            <a:xfrm>
              <a:off x="2331212" y="2374392"/>
              <a:ext cx="59437" cy="56643"/>
            </a:xfrm>
            <a:custGeom>
              <a:rect b="b" l="l" r="r" t="t"/>
              <a:pathLst>
                <a:path extrusionOk="0" h="56643" w="59437">
                  <a:moveTo>
                    <a:pt x="16256" y="56642"/>
                  </a:moveTo>
                  <a:lnTo>
                    <a:pt x="5715" y="26035"/>
                  </a:lnTo>
                  <a:lnTo>
                    <a:pt x="0" y="7747"/>
                  </a:lnTo>
                  <a:lnTo>
                    <a:pt x="7620" y="4318"/>
                  </a:lnTo>
                  <a:lnTo>
                    <a:pt x="17272" y="2032"/>
                  </a:lnTo>
                  <a:lnTo>
                    <a:pt x="26797" y="508"/>
                  </a:lnTo>
                  <a:lnTo>
                    <a:pt x="40259" y="0"/>
                  </a:lnTo>
                  <a:lnTo>
                    <a:pt x="50292" y="2413"/>
                  </a:lnTo>
                  <a:lnTo>
                    <a:pt x="51308" y="2921"/>
                  </a:lnTo>
                  <a:lnTo>
                    <a:pt x="51308" y="3429"/>
                  </a:lnTo>
                  <a:lnTo>
                    <a:pt x="53721" y="4318"/>
                  </a:lnTo>
                  <a:lnTo>
                    <a:pt x="56134" y="7239"/>
                  </a:lnTo>
                  <a:lnTo>
                    <a:pt x="57531" y="8636"/>
                  </a:lnTo>
                  <a:lnTo>
                    <a:pt x="58039" y="9652"/>
                  </a:lnTo>
                  <a:lnTo>
                    <a:pt x="58039" y="10160"/>
                  </a:lnTo>
                  <a:lnTo>
                    <a:pt x="59436" y="14986"/>
                  </a:lnTo>
                  <a:lnTo>
                    <a:pt x="58928" y="16383"/>
                  </a:lnTo>
                  <a:lnTo>
                    <a:pt x="58928" y="19304"/>
                  </a:lnTo>
                  <a:lnTo>
                    <a:pt x="58547" y="21717"/>
                  </a:lnTo>
                  <a:lnTo>
                    <a:pt x="58039" y="21717"/>
                  </a:lnTo>
                  <a:lnTo>
                    <a:pt x="57531" y="23622"/>
                  </a:lnTo>
                  <a:lnTo>
                    <a:pt x="57023" y="24003"/>
                  </a:lnTo>
                  <a:lnTo>
                    <a:pt x="53213" y="30734"/>
                  </a:lnTo>
                  <a:lnTo>
                    <a:pt x="41275" y="42799"/>
                  </a:lnTo>
                  <a:lnTo>
                    <a:pt x="38354" y="44196"/>
                  </a:lnTo>
                  <a:lnTo>
                    <a:pt x="37846" y="44704"/>
                  </a:lnTo>
                  <a:lnTo>
                    <a:pt x="30607" y="49530"/>
                  </a:lnTo>
                  <a:lnTo>
                    <a:pt x="21082" y="54356"/>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73" name="Google Shape;973;p22"/>
            <p:cNvSpPr/>
            <p:nvPr/>
          </p:nvSpPr>
          <p:spPr>
            <a:xfrm>
              <a:off x="1955800" y="25928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74" name="Google Shape;974;p22"/>
            <p:cNvSpPr/>
            <p:nvPr/>
          </p:nvSpPr>
          <p:spPr>
            <a:xfrm>
              <a:off x="1955800" y="2592832"/>
              <a:ext cx="39879" cy="49023"/>
            </a:xfrm>
            <a:custGeom>
              <a:rect b="b" l="l" r="r" t="t"/>
              <a:pathLst>
                <a:path extrusionOk="0" h="49023" w="39879">
                  <a:moveTo>
                    <a:pt x="18288" y="0"/>
                  </a:moveTo>
                  <a:lnTo>
                    <a:pt x="31623" y="5715"/>
                  </a:lnTo>
                  <a:lnTo>
                    <a:pt x="39370" y="12065"/>
                  </a:lnTo>
                  <a:lnTo>
                    <a:pt x="39878" y="35052"/>
                  </a:lnTo>
                  <a:lnTo>
                    <a:pt x="25908" y="47117"/>
                  </a:lnTo>
                  <a:lnTo>
                    <a:pt x="8636" y="49022"/>
                  </a:lnTo>
                  <a:lnTo>
                    <a:pt x="0" y="29337"/>
                  </a:lnTo>
                  <a:lnTo>
                    <a:pt x="1397" y="381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75" name="Google Shape;975;p22"/>
            <p:cNvSpPr/>
            <p:nvPr/>
          </p:nvSpPr>
          <p:spPr>
            <a:xfrm>
              <a:off x="1982216" y="2563114"/>
              <a:ext cx="117603" cy="66168"/>
            </a:xfrm>
            <a:custGeom>
              <a:rect b="b" l="l" r="r" t="t"/>
              <a:pathLst>
                <a:path extrusionOk="0" h="66168" w="117603">
                  <a:moveTo>
                    <a:pt x="112776" y="0"/>
                  </a:moveTo>
                  <a:lnTo>
                    <a:pt x="117602" y="61468"/>
                  </a:lnTo>
                  <a:lnTo>
                    <a:pt x="104648" y="65278"/>
                  </a:lnTo>
                  <a:lnTo>
                    <a:pt x="93599" y="66167"/>
                  </a:lnTo>
                  <a:lnTo>
                    <a:pt x="73914" y="65278"/>
                  </a:lnTo>
                  <a:lnTo>
                    <a:pt x="9144" y="65278"/>
                  </a:lnTo>
                  <a:lnTo>
                    <a:pt x="0" y="51308"/>
                  </a:lnTo>
                  <a:lnTo>
                    <a:pt x="2413" y="39370"/>
                  </a:lnTo>
                  <a:lnTo>
                    <a:pt x="32639" y="28829"/>
                  </a:lnTo>
                  <a:lnTo>
                    <a:pt x="54229" y="18669"/>
                  </a:lnTo>
                  <a:lnTo>
                    <a:pt x="64262" y="14859"/>
                  </a:lnTo>
                  <a:lnTo>
                    <a:pt x="82042" y="6731"/>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76" name="Google Shape;976;p22"/>
            <p:cNvSpPr/>
            <p:nvPr/>
          </p:nvSpPr>
          <p:spPr>
            <a:xfrm>
              <a:off x="2296160" y="23721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77" name="Google Shape;977;p22"/>
            <p:cNvSpPr/>
            <p:nvPr/>
          </p:nvSpPr>
          <p:spPr>
            <a:xfrm>
              <a:off x="2296160" y="2372106"/>
              <a:ext cx="81535" cy="88266"/>
            </a:xfrm>
            <a:custGeom>
              <a:rect b="b" l="l" r="r" t="t"/>
              <a:pathLst>
                <a:path extrusionOk="0" h="88266" w="81535">
                  <a:moveTo>
                    <a:pt x="54737" y="0"/>
                  </a:moveTo>
                  <a:lnTo>
                    <a:pt x="65659" y="1905"/>
                  </a:lnTo>
                  <a:lnTo>
                    <a:pt x="73406" y="8128"/>
                  </a:lnTo>
                  <a:lnTo>
                    <a:pt x="81026" y="19558"/>
                  </a:lnTo>
                  <a:lnTo>
                    <a:pt x="81534" y="30226"/>
                  </a:lnTo>
                  <a:lnTo>
                    <a:pt x="78232" y="38354"/>
                  </a:lnTo>
                  <a:lnTo>
                    <a:pt x="71501" y="45974"/>
                  </a:lnTo>
                  <a:lnTo>
                    <a:pt x="60452" y="55118"/>
                  </a:lnTo>
                  <a:lnTo>
                    <a:pt x="48895" y="63246"/>
                  </a:lnTo>
                  <a:lnTo>
                    <a:pt x="35433" y="72898"/>
                  </a:lnTo>
                  <a:lnTo>
                    <a:pt x="1905" y="88265"/>
                  </a:lnTo>
                  <a:lnTo>
                    <a:pt x="0" y="13843"/>
                  </a:lnTo>
                  <a:lnTo>
                    <a:pt x="30226" y="520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78" name="Google Shape;978;p22"/>
            <p:cNvSpPr/>
            <p:nvPr/>
          </p:nvSpPr>
          <p:spPr>
            <a:xfrm>
              <a:off x="2168906" y="26144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79" name="Google Shape;979;p22"/>
            <p:cNvSpPr/>
            <p:nvPr/>
          </p:nvSpPr>
          <p:spPr>
            <a:xfrm>
              <a:off x="2168906" y="2614422"/>
              <a:ext cx="14479" cy="7240"/>
            </a:xfrm>
            <a:custGeom>
              <a:rect b="b" l="l" r="r" t="t"/>
              <a:pathLst>
                <a:path extrusionOk="0" h="7240" w="14479">
                  <a:moveTo>
                    <a:pt x="0" y="7239"/>
                  </a:moveTo>
                  <a:lnTo>
                    <a:pt x="3429" y="3810"/>
                  </a:lnTo>
                  <a:lnTo>
                    <a:pt x="3429" y="3429"/>
                  </a:lnTo>
                  <a:lnTo>
                    <a:pt x="7747" y="0"/>
                  </a:lnTo>
                  <a:lnTo>
                    <a:pt x="11557" y="0"/>
                  </a:lnTo>
                  <a:lnTo>
                    <a:pt x="14478" y="508"/>
                  </a:lnTo>
                  <a:lnTo>
                    <a:pt x="11049" y="508"/>
                  </a:lnTo>
                  <a:lnTo>
                    <a:pt x="8128" y="1016"/>
                  </a:lnTo>
                  <a:lnTo>
                    <a:pt x="6731" y="1905"/>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80" name="Google Shape;980;p22"/>
            <p:cNvSpPr/>
            <p:nvPr/>
          </p:nvSpPr>
          <p:spPr>
            <a:xfrm>
              <a:off x="2086864" y="25347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81" name="Google Shape;981;p22"/>
            <p:cNvSpPr/>
            <p:nvPr/>
          </p:nvSpPr>
          <p:spPr>
            <a:xfrm>
              <a:off x="2086864" y="2534793"/>
              <a:ext cx="83059" cy="98807"/>
            </a:xfrm>
            <a:custGeom>
              <a:rect b="b" l="l" r="r" t="t"/>
              <a:pathLst>
                <a:path extrusionOk="0" h="98807" w="83059">
                  <a:moveTo>
                    <a:pt x="57150" y="0"/>
                  </a:moveTo>
                  <a:lnTo>
                    <a:pt x="83058" y="90678"/>
                  </a:lnTo>
                  <a:lnTo>
                    <a:pt x="20193" y="98806"/>
                  </a:lnTo>
                  <a:lnTo>
                    <a:pt x="9144" y="79629"/>
                  </a:lnTo>
                  <a:lnTo>
                    <a:pt x="3810" y="63373"/>
                  </a:lnTo>
                  <a:lnTo>
                    <a:pt x="0" y="42164"/>
                  </a:lnTo>
                  <a:lnTo>
                    <a:pt x="5715" y="22098"/>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82" name="Google Shape;982;p22"/>
            <p:cNvSpPr/>
            <p:nvPr/>
          </p:nvSpPr>
          <p:spPr>
            <a:xfrm>
              <a:off x="2216912" y="23893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83" name="Google Shape;983;p22"/>
            <p:cNvSpPr/>
            <p:nvPr/>
          </p:nvSpPr>
          <p:spPr>
            <a:xfrm>
              <a:off x="2216912" y="2389378"/>
              <a:ext cx="115698" cy="106046"/>
            </a:xfrm>
            <a:custGeom>
              <a:rect b="b" l="l" r="r" t="t"/>
              <a:pathLst>
                <a:path extrusionOk="0" h="106046" w="115698">
                  <a:moveTo>
                    <a:pt x="93091" y="0"/>
                  </a:moveTo>
                  <a:lnTo>
                    <a:pt x="109982" y="21082"/>
                  </a:lnTo>
                  <a:lnTo>
                    <a:pt x="115697" y="42672"/>
                  </a:lnTo>
                  <a:lnTo>
                    <a:pt x="109474" y="65659"/>
                  </a:lnTo>
                  <a:lnTo>
                    <a:pt x="35052" y="106045"/>
                  </a:lnTo>
                  <a:lnTo>
                    <a:pt x="0" y="1384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84" name="Google Shape;984;p22"/>
            <p:cNvSpPr/>
            <p:nvPr/>
          </p:nvSpPr>
          <p:spPr>
            <a:xfrm>
              <a:off x="2316226" y="23241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85" name="Google Shape;985;p22"/>
            <p:cNvSpPr/>
            <p:nvPr/>
          </p:nvSpPr>
          <p:spPr>
            <a:xfrm>
              <a:off x="2316226" y="2324100"/>
              <a:ext cx="62485" cy="143003"/>
            </a:xfrm>
            <a:custGeom>
              <a:rect b="b" l="l" r="r" t="t"/>
              <a:pathLst>
                <a:path extrusionOk="0" h="143003" w="62485">
                  <a:moveTo>
                    <a:pt x="33655" y="22479"/>
                  </a:moveTo>
                  <a:lnTo>
                    <a:pt x="25527" y="16256"/>
                  </a:lnTo>
                  <a:lnTo>
                    <a:pt x="29845" y="3302"/>
                  </a:lnTo>
                  <a:lnTo>
                    <a:pt x="49022" y="0"/>
                  </a:lnTo>
                  <a:lnTo>
                    <a:pt x="62484" y="11938"/>
                  </a:lnTo>
                  <a:lnTo>
                    <a:pt x="57658" y="24384"/>
                  </a:lnTo>
                  <a:lnTo>
                    <a:pt x="48514" y="27813"/>
                  </a:lnTo>
                  <a:lnTo>
                    <a:pt x="16891" y="139573"/>
                  </a:lnTo>
                  <a:lnTo>
                    <a:pt x="0" y="14300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86" name="Google Shape;986;p22"/>
            <p:cNvSpPr/>
            <p:nvPr/>
          </p:nvSpPr>
          <p:spPr>
            <a:xfrm>
              <a:off x="2282190" y="26624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87" name="Google Shape;987;p22"/>
            <p:cNvSpPr/>
            <p:nvPr/>
          </p:nvSpPr>
          <p:spPr>
            <a:xfrm>
              <a:off x="2282190" y="2662428"/>
              <a:ext cx="36450" cy="27814"/>
            </a:xfrm>
            <a:custGeom>
              <a:rect b="b" l="l" r="r" t="t"/>
              <a:pathLst>
                <a:path extrusionOk="0" h="27814" w="36450">
                  <a:moveTo>
                    <a:pt x="0" y="0"/>
                  </a:moveTo>
                  <a:lnTo>
                    <a:pt x="8636" y="3429"/>
                  </a:lnTo>
                  <a:lnTo>
                    <a:pt x="24511" y="13462"/>
                  </a:lnTo>
                  <a:lnTo>
                    <a:pt x="36449" y="27813"/>
                  </a:lnTo>
                  <a:lnTo>
                    <a:pt x="8636" y="8636"/>
                  </a:lnTo>
                  <a:lnTo>
                    <a:pt x="508" y="7747"/>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88" name="Google Shape;988;p22"/>
            <p:cNvSpPr/>
            <p:nvPr/>
          </p:nvSpPr>
          <p:spPr>
            <a:xfrm>
              <a:off x="2278888" y="26451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89" name="Google Shape;989;p22"/>
            <p:cNvSpPr/>
            <p:nvPr/>
          </p:nvSpPr>
          <p:spPr>
            <a:xfrm>
              <a:off x="2278888" y="2645156"/>
              <a:ext cx="39752" cy="21591"/>
            </a:xfrm>
            <a:custGeom>
              <a:rect b="b" l="l" r="r" t="t"/>
              <a:pathLst>
                <a:path extrusionOk="0" h="21591" w="39752">
                  <a:moveTo>
                    <a:pt x="0" y="14351"/>
                  </a:moveTo>
                  <a:lnTo>
                    <a:pt x="18161" y="0"/>
                  </a:lnTo>
                  <a:lnTo>
                    <a:pt x="29210" y="1016"/>
                  </a:lnTo>
                  <a:lnTo>
                    <a:pt x="39751" y="3810"/>
                  </a:lnTo>
                  <a:lnTo>
                    <a:pt x="18161" y="8128"/>
                  </a:lnTo>
                  <a:lnTo>
                    <a:pt x="381" y="2159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990" name="Google Shape;990;p22"/>
            <p:cNvCxnSpPr/>
            <p:nvPr/>
          </p:nvCxnSpPr>
          <p:spPr>
            <a:xfrm flipH="1">
              <a:off x="2211197" y="2741168"/>
              <a:ext cx="48895" cy="3810"/>
            </a:xfrm>
            <a:prstGeom prst="straightConnector1">
              <a:avLst/>
            </a:prstGeom>
            <a:noFill/>
            <a:ln cap="flat" cmpd="sng" w="12700">
              <a:solidFill>
                <a:srgbClr val="804000"/>
              </a:solidFill>
              <a:prstDash val="solid"/>
              <a:round/>
              <a:headEnd len="sm" w="sm" type="none"/>
              <a:tailEnd len="sm" w="sm" type="none"/>
            </a:ln>
          </p:spPr>
        </p:cxnSp>
        <p:cxnSp>
          <p:nvCxnSpPr>
            <p:cNvPr id="991" name="Google Shape;991;p22"/>
            <p:cNvCxnSpPr/>
            <p:nvPr/>
          </p:nvCxnSpPr>
          <p:spPr>
            <a:xfrm rot="10800000">
              <a:off x="2188083" y="2776728"/>
              <a:ext cx="65278" cy="2413"/>
            </a:xfrm>
            <a:prstGeom prst="straightConnector1">
              <a:avLst/>
            </a:prstGeom>
            <a:noFill/>
            <a:ln cap="flat" cmpd="sng" w="12700">
              <a:solidFill>
                <a:srgbClr val="804000"/>
              </a:solidFill>
              <a:prstDash val="solid"/>
              <a:round/>
              <a:headEnd len="sm" w="sm" type="none"/>
              <a:tailEnd len="sm" w="sm" type="none"/>
            </a:ln>
          </p:spPr>
        </p:cxnSp>
        <p:cxnSp>
          <p:nvCxnSpPr>
            <p:cNvPr id="992" name="Google Shape;992;p22"/>
            <p:cNvCxnSpPr/>
            <p:nvPr/>
          </p:nvCxnSpPr>
          <p:spPr>
            <a:xfrm rot="10800000">
              <a:off x="2199640" y="2755519"/>
              <a:ext cx="54229" cy="1905"/>
            </a:xfrm>
            <a:prstGeom prst="straightConnector1">
              <a:avLst/>
            </a:prstGeom>
            <a:noFill/>
            <a:ln cap="flat" cmpd="sng" w="12700">
              <a:solidFill>
                <a:srgbClr val="804000"/>
              </a:solidFill>
              <a:prstDash val="solid"/>
              <a:round/>
              <a:headEnd len="sm" w="sm" type="none"/>
              <a:tailEnd len="sm" w="sm" type="none"/>
            </a:ln>
          </p:spPr>
        </p:cxnSp>
        <p:cxnSp>
          <p:nvCxnSpPr>
            <p:cNvPr id="993" name="Google Shape;993;p22"/>
            <p:cNvCxnSpPr/>
            <p:nvPr/>
          </p:nvCxnSpPr>
          <p:spPr>
            <a:xfrm rot="10800000">
              <a:off x="2192909" y="2792984"/>
              <a:ext cx="48514" cy="7239"/>
            </a:xfrm>
            <a:prstGeom prst="straightConnector1">
              <a:avLst/>
            </a:prstGeom>
            <a:noFill/>
            <a:ln cap="flat" cmpd="sng" w="12700">
              <a:solidFill>
                <a:srgbClr val="804000"/>
              </a:solidFill>
              <a:prstDash val="solid"/>
              <a:round/>
              <a:headEnd len="sm" w="sm" type="none"/>
              <a:tailEnd len="sm" w="sm" type="none"/>
            </a:ln>
          </p:spPr>
        </p:cxnSp>
        <p:cxnSp>
          <p:nvCxnSpPr>
            <p:cNvPr id="994" name="Google Shape;994;p22"/>
            <p:cNvCxnSpPr/>
            <p:nvPr/>
          </p:nvCxnSpPr>
          <p:spPr>
            <a:xfrm rot="10800000">
              <a:off x="2227961" y="2718562"/>
              <a:ext cx="37973" cy="6731"/>
            </a:xfrm>
            <a:prstGeom prst="straightConnector1">
              <a:avLst/>
            </a:prstGeom>
            <a:noFill/>
            <a:ln cap="flat" cmpd="sng" w="12700">
              <a:solidFill>
                <a:srgbClr val="804000"/>
              </a:solidFill>
              <a:prstDash val="solid"/>
              <a:round/>
              <a:headEnd len="sm" w="sm" type="none"/>
              <a:tailEnd len="sm" w="sm" type="none"/>
            </a:ln>
          </p:spPr>
        </p:cxnSp>
        <p:cxnSp>
          <p:nvCxnSpPr>
            <p:cNvPr id="995" name="Google Shape;995;p22"/>
            <p:cNvCxnSpPr/>
            <p:nvPr/>
          </p:nvCxnSpPr>
          <p:spPr>
            <a:xfrm flipH="1">
              <a:off x="2213991" y="2691765"/>
              <a:ext cx="31242" cy="123825"/>
            </a:xfrm>
            <a:prstGeom prst="straightConnector1">
              <a:avLst/>
            </a:prstGeom>
            <a:noFill/>
            <a:ln cap="flat" cmpd="sng" w="12700">
              <a:solidFill>
                <a:srgbClr val="804000"/>
              </a:solidFill>
              <a:prstDash val="solid"/>
              <a:round/>
              <a:headEnd len="sm" w="sm" type="none"/>
              <a:tailEnd len="sm" w="sm" type="none"/>
            </a:ln>
          </p:spPr>
        </p:cxnSp>
        <p:cxnSp>
          <p:nvCxnSpPr>
            <p:cNvPr id="996" name="Google Shape;996;p22"/>
            <p:cNvCxnSpPr/>
            <p:nvPr/>
          </p:nvCxnSpPr>
          <p:spPr>
            <a:xfrm flipH="1">
              <a:off x="2203450" y="2728722"/>
              <a:ext cx="13462" cy="75819"/>
            </a:xfrm>
            <a:prstGeom prst="straightConnector1">
              <a:avLst/>
            </a:prstGeom>
            <a:noFill/>
            <a:ln cap="flat" cmpd="sng" w="12700">
              <a:solidFill>
                <a:srgbClr val="804000"/>
              </a:solidFill>
              <a:prstDash val="solid"/>
              <a:round/>
              <a:headEnd len="sm" w="sm" type="none"/>
              <a:tailEnd len="sm" w="sm" type="none"/>
            </a:ln>
          </p:spPr>
        </p:cxnSp>
        <p:cxnSp>
          <p:nvCxnSpPr>
            <p:cNvPr id="997" name="Google Shape;997;p22"/>
            <p:cNvCxnSpPr/>
            <p:nvPr/>
          </p:nvCxnSpPr>
          <p:spPr>
            <a:xfrm flipH="1">
              <a:off x="2241931" y="2692146"/>
              <a:ext cx="14351" cy="97536"/>
            </a:xfrm>
            <a:prstGeom prst="straightConnector1">
              <a:avLst/>
            </a:prstGeom>
            <a:noFill/>
            <a:ln cap="flat" cmpd="sng" w="12700">
              <a:solidFill>
                <a:srgbClr val="804000"/>
              </a:solidFill>
              <a:prstDash val="solid"/>
              <a:round/>
              <a:headEnd len="sm" w="sm" type="none"/>
              <a:tailEnd len="sm" w="sm" type="none"/>
            </a:ln>
          </p:spPr>
        </p:cxnSp>
        <p:sp>
          <p:nvSpPr>
            <p:cNvPr id="998" name="Google Shape;998;p22"/>
            <p:cNvSpPr/>
            <p:nvPr/>
          </p:nvSpPr>
          <p:spPr>
            <a:xfrm>
              <a:off x="2175637" y="2461387"/>
              <a:ext cx="157989" cy="374778"/>
            </a:xfrm>
            <a:custGeom>
              <a:rect b="b" l="l" r="r" t="t"/>
              <a:pathLst>
                <a:path extrusionOk="0" h="374778" w="157989">
                  <a:moveTo>
                    <a:pt x="157988" y="0"/>
                  </a:moveTo>
                  <a:lnTo>
                    <a:pt x="103251" y="196215"/>
                  </a:lnTo>
                  <a:lnTo>
                    <a:pt x="111887" y="220218"/>
                  </a:lnTo>
                  <a:lnTo>
                    <a:pt x="116205" y="236601"/>
                  </a:lnTo>
                  <a:lnTo>
                    <a:pt x="99822" y="281686"/>
                  </a:lnTo>
                  <a:lnTo>
                    <a:pt x="98933" y="301371"/>
                  </a:lnTo>
                  <a:lnTo>
                    <a:pt x="96520" y="325374"/>
                  </a:lnTo>
                  <a:lnTo>
                    <a:pt x="82550" y="349885"/>
                  </a:lnTo>
                  <a:lnTo>
                    <a:pt x="64262" y="366649"/>
                  </a:lnTo>
                  <a:lnTo>
                    <a:pt x="37465" y="374777"/>
                  </a:lnTo>
                  <a:lnTo>
                    <a:pt x="10033" y="355092"/>
                  </a:lnTo>
                  <a:lnTo>
                    <a:pt x="0" y="332613"/>
                  </a:lnTo>
                  <a:lnTo>
                    <a:pt x="1397" y="306197"/>
                  </a:lnTo>
                  <a:lnTo>
                    <a:pt x="25908" y="277368"/>
                  </a:lnTo>
                  <a:lnTo>
                    <a:pt x="41275" y="251968"/>
                  </a:lnTo>
                  <a:lnTo>
                    <a:pt x="55245" y="224155"/>
                  </a:lnTo>
                  <a:lnTo>
                    <a:pt x="72517" y="212598"/>
                  </a:lnTo>
                  <a:lnTo>
                    <a:pt x="89789" y="199644"/>
                  </a:lnTo>
                  <a:lnTo>
                    <a:pt x="94107" y="211582"/>
                  </a:lnTo>
                  <a:lnTo>
                    <a:pt x="76835" y="220218"/>
                  </a:lnTo>
                  <a:lnTo>
                    <a:pt x="63373" y="231775"/>
                  </a:lnTo>
                  <a:lnTo>
                    <a:pt x="49022" y="257175"/>
                  </a:lnTo>
                  <a:lnTo>
                    <a:pt x="34036" y="281178"/>
                  </a:lnTo>
                  <a:lnTo>
                    <a:pt x="9652" y="311023"/>
                  </a:lnTo>
                  <a:lnTo>
                    <a:pt x="9652" y="329184"/>
                  </a:lnTo>
                  <a:lnTo>
                    <a:pt x="18288" y="346964"/>
                  </a:lnTo>
                  <a:lnTo>
                    <a:pt x="37465" y="362839"/>
                  </a:lnTo>
                  <a:lnTo>
                    <a:pt x="58039" y="358013"/>
                  </a:lnTo>
                  <a:lnTo>
                    <a:pt x="75819" y="344043"/>
                  </a:lnTo>
                  <a:lnTo>
                    <a:pt x="87884" y="319659"/>
                  </a:lnTo>
                  <a:lnTo>
                    <a:pt x="89789" y="297053"/>
                  </a:lnTo>
                  <a:lnTo>
                    <a:pt x="92583" y="275971"/>
                  </a:lnTo>
                  <a:lnTo>
                    <a:pt x="106045" y="237998"/>
                  </a:lnTo>
                  <a:lnTo>
                    <a:pt x="101727" y="224155"/>
                  </a:lnTo>
                  <a:lnTo>
                    <a:pt x="89789" y="190500"/>
                  </a:lnTo>
                  <a:lnTo>
                    <a:pt x="141097" y="3302"/>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99" name="Google Shape;999;p22"/>
            <p:cNvSpPr/>
            <p:nvPr/>
          </p:nvSpPr>
          <p:spPr>
            <a:xfrm>
              <a:off x="2156968" y="2341372"/>
              <a:ext cx="159767" cy="80138"/>
            </a:xfrm>
            <a:custGeom>
              <a:rect b="b" l="l" r="r" t="t"/>
              <a:pathLst>
                <a:path extrusionOk="0" h="80138" w="159767">
                  <a:moveTo>
                    <a:pt x="59436" y="75311"/>
                  </a:moveTo>
                  <a:lnTo>
                    <a:pt x="45974" y="80137"/>
                  </a:lnTo>
                  <a:lnTo>
                    <a:pt x="0" y="21971"/>
                  </a:lnTo>
                  <a:lnTo>
                    <a:pt x="19685" y="9017"/>
                  </a:lnTo>
                  <a:lnTo>
                    <a:pt x="35941" y="889"/>
                  </a:lnTo>
                  <a:lnTo>
                    <a:pt x="55118" y="0"/>
                  </a:lnTo>
                  <a:lnTo>
                    <a:pt x="76708" y="2794"/>
                  </a:lnTo>
                  <a:lnTo>
                    <a:pt x="101727" y="6731"/>
                  </a:lnTo>
                  <a:lnTo>
                    <a:pt x="135255" y="15367"/>
                  </a:lnTo>
                  <a:lnTo>
                    <a:pt x="159766" y="22987"/>
                  </a:lnTo>
                  <a:lnTo>
                    <a:pt x="152654" y="54737"/>
                  </a:lnTo>
                  <a:lnTo>
                    <a:pt x="108966" y="56642"/>
                  </a:lnTo>
                  <a:lnTo>
                    <a:pt x="82931" y="59055"/>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00" name="Google Shape;1000;p22"/>
            <p:cNvSpPr/>
            <p:nvPr/>
          </p:nvSpPr>
          <p:spPr>
            <a:xfrm>
              <a:off x="2296160" y="2351913"/>
              <a:ext cx="77217" cy="65787"/>
            </a:xfrm>
            <a:custGeom>
              <a:rect b="b" l="l" r="r" t="t"/>
              <a:pathLst>
                <a:path extrusionOk="0" h="65787" w="77217">
                  <a:moveTo>
                    <a:pt x="0" y="50419"/>
                  </a:moveTo>
                  <a:lnTo>
                    <a:pt x="3810" y="0"/>
                  </a:lnTo>
                  <a:lnTo>
                    <a:pt x="34544" y="11938"/>
                  </a:lnTo>
                  <a:lnTo>
                    <a:pt x="48895" y="7112"/>
                  </a:lnTo>
                  <a:lnTo>
                    <a:pt x="65278" y="8636"/>
                  </a:lnTo>
                  <a:lnTo>
                    <a:pt x="77216" y="22479"/>
                  </a:lnTo>
                  <a:lnTo>
                    <a:pt x="77216" y="50419"/>
                  </a:lnTo>
                  <a:lnTo>
                    <a:pt x="55118" y="65786"/>
                  </a:lnTo>
                  <a:lnTo>
                    <a:pt x="50419" y="54737"/>
                  </a:lnTo>
                  <a:lnTo>
                    <a:pt x="36449" y="54737"/>
                  </a:lnTo>
                  <a:lnTo>
                    <a:pt x="31623" y="61468"/>
                  </a:lnTo>
                  <a:lnTo>
                    <a:pt x="24892" y="5232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01" name="Google Shape;1001;p22"/>
            <p:cNvSpPr/>
            <p:nvPr/>
          </p:nvSpPr>
          <p:spPr>
            <a:xfrm>
              <a:off x="2273554" y="25707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02" name="Google Shape;1002;p22"/>
            <p:cNvSpPr/>
            <p:nvPr/>
          </p:nvSpPr>
          <p:spPr>
            <a:xfrm>
              <a:off x="2273554" y="2570734"/>
              <a:ext cx="37974" cy="57151"/>
            </a:xfrm>
            <a:custGeom>
              <a:rect b="b" l="l" r="r" t="t"/>
              <a:pathLst>
                <a:path extrusionOk="0" h="57151" w="37974">
                  <a:moveTo>
                    <a:pt x="1397" y="41783"/>
                  </a:moveTo>
                  <a:lnTo>
                    <a:pt x="0" y="25908"/>
                  </a:lnTo>
                  <a:lnTo>
                    <a:pt x="6223" y="10160"/>
                  </a:lnTo>
                  <a:lnTo>
                    <a:pt x="13970" y="0"/>
                  </a:lnTo>
                  <a:lnTo>
                    <a:pt x="28829" y="1524"/>
                  </a:lnTo>
                  <a:lnTo>
                    <a:pt x="37973" y="16383"/>
                  </a:lnTo>
                  <a:lnTo>
                    <a:pt x="29718" y="48006"/>
                  </a:lnTo>
                  <a:lnTo>
                    <a:pt x="16764" y="57150"/>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03" name="Google Shape;1003;p22"/>
            <p:cNvSpPr/>
            <p:nvPr/>
          </p:nvSpPr>
          <p:spPr>
            <a:xfrm>
              <a:off x="2272157" y="26043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04" name="Google Shape;1004;p22"/>
            <p:cNvSpPr/>
            <p:nvPr/>
          </p:nvSpPr>
          <p:spPr>
            <a:xfrm>
              <a:off x="2272157" y="2604389"/>
              <a:ext cx="26798" cy="27814"/>
            </a:xfrm>
            <a:custGeom>
              <a:rect b="b" l="l" r="r" t="t"/>
              <a:pathLst>
                <a:path extrusionOk="0" h="27814" w="26798">
                  <a:moveTo>
                    <a:pt x="0" y="25400"/>
                  </a:moveTo>
                  <a:lnTo>
                    <a:pt x="1397" y="8636"/>
                  </a:lnTo>
                  <a:lnTo>
                    <a:pt x="16764" y="0"/>
                  </a:lnTo>
                  <a:lnTo>
                    <a:pt x="26797" y="3302"/>
                  </a:lnTo>
                  <a:lnTo>
                    <a:pt x="25400" y="14351"/>
                  </a:lnTo>
                  <a:lnTo>
                    <a:pt x="13843" y="27813"/>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05" name="Google Shape;1005;p22"/>
            <p:cNvSpPr/>
            <p:nvPr/>
          </p:nvSpPr>
          <p:spPr>
            <a:xfrm>
              <a:off x="2155444" y="2595753"/>
              <a:ext cx="57659" cy="77217"/>
            </a:xfrm>
            <a:custGeom>
              <a:rect b="b" l="l" r="r" t="t"/>
              <a:pathLst>
                <a:path extrusionOk="0" h="77217" w="57659">
                  <a:moveTo>
                    <a:pt x="0" y="46990"/>
                  </a:moveTo>
                  <a:lnTo>
                    <a:pt x="1905" y="24003"/>
                  </a:lnTo>
                  <a:lnTo>
                    <a:pt x="18288" y="0"/>
                  </a:lnTo>
                  <a:lnTo>
                    <a:pt x="57658" y="73914"/>
                  </a:lnTo>
                  <a:lnTo>
                    <a:pt x="42799" y="77216"/>
                  </a:lnTo>
                  <a:lnTo>
                    <a:pt x="18288" y="7099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06" name="Google Shape;1006;p22"/>
            <p:cNvSpPr/>
            <p:nvPr/>
          </p:nvSpPr>
          <p:spPr>
            <a:xfrm>
              <a:off x="2121408" y="2356231"/>
              <a:ext cx="153163" cy="319660"/>
            </a:xfrm>
            <a:custGeom>
              <a:rect b="b" l="l" r="r" t="t"/>
              <a:pathLst>
                <a:path extrusionOk="0" h="319660" w="153163">
                  <a:moveTo>
                    <a:pt x="31623" y="7620"/>
                  </a:moveTo>
                  <a:lnTo>
                    <a:pt x="57150" y="0"/>
                  </a:lnTo>
                  <a:lnTo>
                    <a:pt x="78232" y="4318"/>
                  </a:lnTo>
                  <a:lnTo>
                    <a:pt x="94107" y="20193"/>
                  </a:lnTo>
                  <a:lnTo>
                    <a:pt x="105156" y="51308"/>
                  </a:lnTo>
                  <a:lnTo>
                    <a:pt x="115189" y="86868"/>
                  </a:lnTo>
                  <a:lnTo>
                    <a:pt x="125222" y="116078"/>
                  </a:lnTo>
                  <a:lnTo>
                    <a:pt x="144018" y="186690"/>
                  </a:lnTo>
                  <a:lnTo>
                    <a:pt x="148844" y="223139"/>
                  </a:lnTo>
                  <a:lnTo>
                    <a:pt x="153162" y="264033"/>
                  </a:lnTo>
                  <a:lnTo>
                    <a:pt x="143002" y="297561"/>
                  </a:lnTo>
                  <a:lnTo>
                    <a:pt x="118491" y="316357"/>
                  </a:lnTo>
                  <a:lnTo>
                    <a:pt x="95504" y="319659"/>
                  </a:lnTo>
                  <a:lnTo>
                    <a:pt x="72517" y="301371"/>
                  </a:lnTo>
                  <a:lnTo>
                    <a:pt x="56642" y="282194"/>
                  </a:lnTo>
                  <a:lnTo>
                    <a:pt x="39878" y="250952"/>
                  </a:lnTo>
                  <a:lnTo>
                    <a:pt x="22987" y="205867"/>
                  </a:lnTo>
                  <a:lnTo>
                    <a:pt x="7620" y="154559"/>
                  </a:lnTo>
                  <a:lnTo>
                    <a:pt x="0" y="94996"/>
                  </a:lnTo>
                  <a:lnTo>
                    <a:pt x="2413" y="62865"/>
                  </a:lnTo>
                  <a:lnTo>
                    <a:pt x="9652" y="39878"/>
                  </a:lnTo>
                  <a:lnTo>
                    <a:pt x="20193" y="20574"/>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07" name="Google Shape;1007;p22"/>
            <p:cNvSpPr/>
            <p:nvPr/>
          </p:nvSpPr>
          <p:spPr>
            <a:xfrm>
              <a:off x="2143506" y="24531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08" name="Google Shape;1008;p22"/>
            <p:cNvSpPr/>
            <p:nvPr/>
          </p:nvSpPr>
          <p:spPr>
            <a:xfrm>
              <a:off x="2143506" y="2453132"/>
              <a:ext cx="137288" cy="115698"/>
            </a:xfrm>
            <a:custGeom>
              <a:rect b="b" l="l" r="r" t="t"/>
              <a:pathLst>
                <a:path extrusionOk="0" h="115698" w="137288">
                  <a:moveTo>
                    <a:pt x="15875" y="22098"/>
                  </a:moveTo>
                  <a:lnTo>
                    <a:pt x="29718" y="11049"/>
                  </a:lnTo>
                  <a:lnTo>
                    <a:pt x="47498" y="3937"/>
                  </a:lnTo>
                  <a:lnTo>
                    <a:pt x="61468" y="1016"/>
                  </a:lnTo>
                  <a:lnTo>
                    <a:pt x="74422" y="0"/>
                  </a:lnTo>
                  <a:lnTo>
                    <a:pt x="87757" y="1524"/>
                  </a:lnTo>
                  <a:lnTo>
                    <a:pt x="105537" y="8255"/>
                  </a:lnTo>
                  <a:lnTo>
                    <a:pt x="117602" y="16383"/>
                  </a:lnTo>
                  <a:lnTo>
                    <a:pt x="123825" y="21209"/>
                  </a:lnTo>
                  <a:lnTo>
                    <a:pt x="128651" y="27432"/>
                  </a:lnTo>
                  <a:lnTo>
                    <a:pt x="134874" y="39370"/>
                  </a:lnTo>
                  <a:lnTo>
                    <a:pt x="136779" y="48006"/>
                  </a:lnTo>
                  <a:lnTo>
                    <a:pt x="137287" y="57150"/>
                  </a:lnTo>
                  <a:lnTo>
                    <a:pt x="135763" y="65786"/>
                  </a:lnTo>
                  <a:lnTo>
                    <a:pt x="132461" y="75438"/>
                  </a:lnTo>
                  <a:lnTo>
                    <a:pt x="125730" y="87884"/>
                  </a:lnTo>
                  <a:lnTo>
                    <a:pt x="116078" y="97028"/>
                  </a:lnTo>
                  <a:lnTo>
                    <a:pt x="106045" y="104140"/>
                  </a:lnTo>
                  <a:lnTo>
                    <a:pt x="94107" y="109982"/>
                  </a:lnTo>
                  <a:lnTo>
                    <a:pt x="83947" y="112776"/>
                  </a:lnTo>
                  <a:lnTo>
                    <a:pt x="75819" y="115189"/>
                  </a:lnTo>
                  <a:lnTo>
                    <a:pt x="63373" y="115697"/>
                  </a:lnTo>
                  <a:lnTo>
                    <a:pt x="52832" y="114808"/>
                  </a:lnTo>
                  <a:lnTo>
                    <a:pt x="42164" y="112395"/>
                  </a:lnTo>
                  <a:lnTo>
                    <a:pt x="34544" y="110871"/>
                  </a:lnTo>
                  <a:lnTo>
                    <a:pt x="25400" y="105156"/>
                  </a:lnTo>
                  <a:lnTo>
                    <a:pt x="18161" y="99822"/>
                  </a:lnTo>
                  <a:lnTo>
                    <a:pt x="10033" y="90805"/>
                  </a:lnTo>
                  <a:lnTo>
                    <a:pt x="3302" y="79756"/>
                  </a:lnTo>
                  <a:lnTo>
                    <a:pt x="0" y="66294"/>
                  </a:lnTo>
                  <a:lnTo>
                    <a:pt x="0" y="52832"/>
                  </a:lnTo>
                  <a:lnTo>
                    <a:pt x="6731" y="35052"/>
                  </a:lnTo>
                  <a:close/>
                </a:path>
              </a:pathLst>
            </a:custGeom>
            <a:solidFill>
              <a:schemeClr val="accent1">
                <a:alpha val="784"/>
              </a:scheme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cxnSp>
        <p:nvCxnSpPr>
          <p:cNvPr id="1009" name="Google Shape;1009;p22"/>
          <p:cNvCxnSpPr/>
          <p:nvPr/>
        </p:nvCxnSpPr>
        <p:spPr>
          <a:xfrm rot="10800000">
            <a:off x="2374900" y="3949701"/>
            <a:ext cx="558800" cy="825500"/>
          </a:xfrm>
          <a:prstGeom prst="straightConnector1">
            <a:avLst/>
          </a:prstGeom>
          <a:noFill/>
          <a:ln cap="flat" cmpd="sng" w="38100">
            <a:solidFill>
              <a:srgbClr val="000000"/>
            </a:solidFill>
            <a:prstDash val="dash"/>
            <a:round/>
            <a:headEnd len="sm" w="sm" type="none"/>
            <a:tailEnd len="med" w="med" type="triangle"/>
          </a:ln>
        </p:spPr>
      </p:cxnSp>
      <p:cxnSp>
        <p:nvCxnSpPr>
          <p:cNvPr id="1010" name="Google Shape;1010;p22"/>
          <p:cNvCxnSpPr/>
          <p:nvPr/>
        </p:nvCxnSpPr>
        <p:spPr>
          <a:xfrm rot="10800000">
            <a:off x="5549900" y="4076701"/>
            <a:ext cx="279400" cy="177801"/>
          </a:xfrm>
          <a:prstGeom prst="straightConnector1">
            <a:avLst/>
          </a:prstGeom>
          <a:noFill/>
          <a:ln cap="flat" cmpd="sng" w="38100">
            <a:solidFill>
              <a:srgbClr val="000000"/>
            </a:solidFill>
            <a:prstDash val="solid"/>
            <a:round/>
            <a:headEnd len="sm" w="sm" type="none"/>
            <a:tailEnd len="med" w="med" type="triangle"/>
          </a:ln>
        </p:spPr>
      </p:cxnSp>
      <p:cxnSp>
        <p:nvCxnSpPr>
          <p:cNvPr id="1011" name="Google Shape;1011;p22"/>
          <p:cNvCxnSpPr/>
          <p:nvPr/>
        </p:nvCxnSpPr>
        <p:spPr>
          <a:xfrm flipH="1">
            <a:off x="5600700" y="2971801"/>
            <a:ext cx="330200" cy="139700"/>
          </a:xfrm>
          <a:prstGeom prst="straightConnector1">
            <a:avLst/>
          </a:prstGeom>
          <a:noFill/>
          <a:ln cap="flat" cmpd="sng" w="38100">
            <a:solidFill>
              <a:srgbClr val="000000"/>
            </a:solidFill>
            <a:prstDash val="solid"/>
            <a:round/>
            <a:headEnd len="sm" w="sm" type="none"/>
            <a:tailEnd len="med" w="med" type="triangle"/>
          </a:ln>
        </p:spPr>
      </p:cxnSp>
      <p:cxnSp>
        <p:nvCxnSpPr>
          <p:cNvPr id="1012" name="Google Shape;1012;p22"/>
          <p:cNvCxnSpPr/>
          <p:nvPr/>
        </p:nvCxnSpPr>
        <p:spPr>
          <a:xfrm flipH="1" rot="10800000">
            <a:off x="4648200" y="3352800"/>
            <a:ext cx="508000" cy="203200"/>
          </a:xfrm>
          <a:prstGeom prst="straightConnector1">
            <a:avLst/>
          </a:prstGeom>
          <a:noFill/>
          <a:ln cap="flat" cmpd="sng" w="38100">
            <a:solidFill>
              <a:srgbClr val="C0C0C0"/>
            </a:solidFill>
            <a:prstDash val="solid"/>
            <a:round/>
            <a:headEnd len="sm" w="sm" type="none"/>
            <a:tailEnd len="med" w="med" type="triangle"/>
          </a:ln>
        </p:spPr>
      </p:cxnSp>
      <p:cxnSp>
        <p:nvCxnSpPr>
          <p:cNvPr id="1013" name="Google Shape;1013;p22"/>
          <p:cNvCxnSpPr/>
          <p:nvPr/>
        </p:nvCxnSpPr>
        <p:spPr>
          <a:xfrm flipH="1">
            <a:off x="3213100" y="3721101"/>
            <a:ext cx="952500" cy="381000"/>
          </a:xfrm>
          <a:prstGeom prst="straightConnector1">
            <a:avLst/>
          </a:prstGeom>
          <a:noFill/>
          <a:ln cap="flat" cmpd="sng" w="38100">
            <a:solidFill>
              <a:srgbClr val="C0C0C0"/>
            </a:solidFill>
            <a:prstDash val="solid"/>
            <a:round/>
            <a:headEnd len="sm" w="sm" type="none"/>
            <a:tailEnd len="med" w="med" type="triangle"/>
          </a:ln>
        </p:spPr>
      </p:cxnSp>
      <p:cxnSp>
        <p:nvCxnSpPr>
          <p:cNvPr id="1014" name="Google Shape;1014;p22"/>
          <p:cNvCxnSpPr/>
          <p:nvPr/>
        </p:nvCxnSpPr>
        <p:spPr>
          <a:xfrm flipH="1" rot="10800000">
            <a:off x="6350000" y="2781301"/>
            <a:ext cx="368300" cy="114300"/>
          </a:xfrm>
          <a:prstGeom prst="straightConnector1">
            <a:avLst/>
          </a:prstGeom>
          <a:noFill/>
          <a:ln cap="flat" cmpd="sng" w="38100">
            <a:solidFill>
              <a:srgbClr val="C0C0C0"/>
            </a:solidFill>
            <a:prstDash val="solid"/>
            <a:round/>
            <a:headEnd len="sm" w="sm" type="none"/>
            <a:tailEnd len="med" w="med" type="triangle"/>
          </a:ln>
        </p:spPr>
      </p:cxnSp>
      <p:cxnSp>
        <p:nvCxnSpPr>
          <p:cNvPr id="1015" name="Google Shape;1015;p22"/>
          <p:cNvCxnSpPr/>
          <p:nvPr/>
        </p:nvCxnSpPr>
        <p:spPr>
          <a:xfrm>
            <a:off x="6350000" y="4584701"/>
            <a:ext cx="304800" cy="127000"/>
          </a:xfrm>
          <a:prstGeom prst="straightConnector1">
            <a:avLst/>
          </a:prstGeom>
          <a:noFill/>
          <a:ln cap="flat" cmpd="sng" w="38100">
            <a:solidFill>
              <a:srgbClr val="C0C0C0"/>
            </a:solidFill>
            <a:prstDash val="solid"/>
            <a:round/>
            <a:headEnd len="sm" w="sm" type="none"/>
            <a:tailEnd len="med" w="med" type="triangle"/>
          </a:ln>
        </p:spPr>
      </p:cxnSp>
      <p:sp>
        <p:nvSpPr>
          <p:cNvPr id="1016" name="Google Shape;1016;p22"/>
          <p:cNvSpPr txBox="1"/>
          <p:nvPr/>
        </p:nvSpPr>
        <p:spPr>
          <a:xfrm>
            <a:off x="3492500" y="3111500"/>
            <a:ext cx="11938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Times"/>
                <a:ea typeface="Times"/>
                <a:cs typeface="Times"/>
                <a:sym typeface="Times"/>
              </a:rPr>
              <a:t>"1"</a:t>
            </a:r>
            <a:endParaRPr/>
          </a:p>
        </p:txBody>
      </p:sp>
      <p:sp>
        <p:nvSpPr>
          <p:cNvPr id="1017" name="Google Shape;1017;p22"/>
          <p:cNvSpPr txBox="1"/>
          <p:nvPr/>
        </p:nvSpPr>
        <p:spPr>
          <a:xfrm>
            <a:off x="5715000" y="2146300"/>
            <a:ext cx="11938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Times"/>
                <a:ea typeface="Times"/>
                <a:cs typeface="Times"/>
                <a:sym typeface="Times"/>
              </a:rPr>
              <a:t>"2"</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