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58" r:id="rId6"/>
    <p:sldId id="267" r:id="rId7"/>
    <p:sldId id="259" r:id="rId8"/>
    <p:sldId id="266" r:id="rId9"/>
    <p:sldId id="260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D941-66C4-52F7-1842-7A80395AA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0D37F-D413-4F08-20C9-382B62F2C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02776-5558-908D-7590-D70AE472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032B3-BB7E-6139-28B3-6D42272F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0EFD-1A90-C596-EE1D-DF9A4CDE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BD67-63C4-6417-B994-28D01B9D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D869A-BF0C-49FC-C733-C34C57EC5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791F4-3B08-A828-9406-06701902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F7790-5835-BEE1-BD0F-99CD1A70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C9CA4-FFBD-2B16-D0B6-BBB47FE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252D5-6486-6FC0-A7B3-1F6F46A79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7294A-4845-DBAB-E8AE-75BB7E30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44A7-BC85-1E8D-39D2-1531F9C1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9E95-7004-DF2A-4941-2E10BD53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F69A-22B1-5FCF-1DCB-B1ADC531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DFA3-E0CC-0448-E218-FA67C387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1C85-E4D7-98AE-F7A6-0AB55200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74245-49D1-6F05-9EB4-429141F3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4B90-0E33-F8D3-D728-2764F9D3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79B3-61F4-563E-B6FB-F8A4A2A6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6DCF-647A-0D67-E994-154D55E4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8015-579F-8627-DCE3-A792A645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C5E1-6B82-54CE-83F8-2138EBBB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2715-4C9A-71EC-01AA-D6455EC8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321B-CEBB-414B-6A05-3315687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57E8-E851-EAFD-3362-836EC35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A642-D792-1133-CF6D-B2DF8BFA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E2CB3-EE59-8D7D-1E7C-0B26DFF35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1CC67-C397-25C9-8912-995D9C66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96DF-1B25-BD20-23A3-DC5A1197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C25F-5E5F-1E01-1DE0-2DEFD15C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0611-BC3C-42FE-7608-6DA5ACBA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8882E-CECB-9852-56C5-4BE49DF98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1A4AD-3C43-9419-93C4-9ECFE95E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B99E8-3E37-8593-6D10-486B1084E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8B142-0FDD-3062-39BF-20649F61A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A887B-F8B1-D80B-B7BD-08645E00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79C53-4B6A-79F2-D7BF-DF5A0C73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1987C-A973-6333-BAC4-9E3AE35A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C01E-6904-C953-EE4F-ACD66992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2B673-5B5D-9A1A-4BFD-B33E213A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4A4E6-6BED-18BE-9CB9-D9383B61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D89D9-B2A9-3F62-9DE0-26DEB719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E3567-D66D-523C-A182-DBF5F9B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B7122-FD0E-C931-0AB2-A1CCE6E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7AD47-C5A4-B9EC-0215-EA03E3F9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7350-4914-835C-218D-FC752A21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5198-8651-8DD2-577A-2736EA72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2E3EB-5737-3D9F-CA2D-A5ADA88F8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650F-934B-5332-E842-35E073B4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DA03A-E881-AA79-A82C-8368E26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D0720-AF76-153D-B712-F0A224F6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4E0A-0C2A-5872-BEE3-949B5636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198F6-7F8E-53B0-20C6-40A3F3BC4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66A04-B84C-5F0F-7B16-0C8BB3E45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4188B-D826-E7CF-AEBA-536D4F0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0EAF5-0454-8F47-6C6E-F3092C93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68EC8-DA51-B8D5-AFF4-57E76009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1733E-E733-26CE-272D-CE08C34C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0AFE3-72F0-5B28-A46B-B95F29E6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3F3-6868-9B59-9E7A-809DE4844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4CFD-CA98-4333-A498-D3F98A980AB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1A51-26D5-4564-8953-E95F27B41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45053-8EE1-CE4A-C451-476F01308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DE4D-C321-4183-A64E-75C49B733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B67F-F9A3-C65B-A554-E1E8E5F12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Boats On The Cuyahoga River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97CFC-202F-01B7-2E38-BEA4D0FD2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B9DB-A2EE-0CD0-A6E8-EAD51471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Tugs with Barges</a:t>
            </a:r>
            <a:br>
              <a:rPr lang="en-US" dirty="0"/>
            </a:br>
            <a:r>
              <a:rPr lang="en-US" dirty="0"/>
              <a:t>Grace O’Malley and Kathy Lynn</a:t>
            </a:r>
          </a:p>
        </p:txBody>
      </p:sp>
      <p:pic>
        <p:nvPicPr>
          <p:cNvPr id="6" name="Content Placeholder 5" descr="A train going under a bridge&#10;&#10;Description automatically generated with medium confidence">
            <a:extLst>
              <a:ext uri="{FF2B5EF4-FFF2-40B4-BE49-F238E27FC236}">
                <a16:creationId xmlns:a16="http://schemas.microsoft.com/office/drawing/2014/main" id="{B0D3AE7A-6B72-3F45-2EE4-BEAA9E5C01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91619"/>
            <a:ext cx="3048000" cy="2419350"/>
          </a:xfrm>
        </p:spPr>
      </p:pic>
      <p:pic>
        <p:nvPicPr>
          <p:cNvPr id="8" name="Content Placeholder 7" descr="A body of water with boats and a hill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0E92927-CC54-5CC6-088D-2326EB240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80" y="1825625"/>
            <a:ext cx="4105640" cy="4422776"/>
          </a:xfrm>
        </p:spPr>
      </p:pic>
    </p:spTree>
    <p:extLst>
      <p:ext uri="{BB962C8B-B14F-4D97-AF65-F5344CB8AC3E}">
        <p14:creationId xmlns:p14="http://schemas.microsoft.com/office/powerpoint/2010/main" val="176479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B33E-EED0-6E8A-4EB3-FDCB2C7B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CF1B-4E92-D9BA-0BBA-C24FF9B9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Holiday – fishing boat moored by Fire Station.  Will go under high sides of Carter and Columbus to avoid bridge lift.</a:t>
            </a:r>
          </a:p>
          <a:p>
            <a:r>
              <a:rPr lang="en-US" dirty="0"/>
              <a:t>Sea Eagle – smaller boat typically moored on west side of river by turning basin.</a:t>
            </a:r>
          </a:p>
        </p:txBody>
      </p:sp>
    </p:spTree>
    <p:extLst>
      <p:ext uri="{BB962C8B-B14F-4D97-AF65-F5344CB8AC3E}">
        <p14:creationId xmlns:p14="http://schemas.microsoft.com/office/powerpoint/2010/main" val="34515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5D12-3EC2-9EDB-5458-F0770BAE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FREIGHTERS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75AC-D9F1-EBD3-8E7A-4CBDBF03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Algoma Buffalo</a:t>
            </a:r>
          </a:p>
          <a:p>
            <a:r>
              <a:rPr lang="en-US" dirty="0"/>
              <a:t>American Courage</a:t>
            </a:r>
          </a:p>
          <a:p>
            <a:r>
              <a:rPr lang="en-US" dirty="0"/>
              <a:t>Calumet</a:t>
            </a:r>
          </a:p>
          <a:p>
            <a:r>
              <a:rPr lang="en-US" dirty="0"/>
              <a:t>Cuyahoga</a:t>
            </a:r>
          </a:p>
          <a:p>
            <a:r>
              <a:rPr lang="en-US" dirty="0"/>
              <a:t>Herbert Jackson</a:t>
            </a:r>
          </a:p>
          <a:p>
            <a:r>
              <a:rPr lang="en-US" dirty="0"/>
              <a:t>Joseph H. Thompson</a:t>
            </a:r>
          </a:p>
          <a:p>
            <a:r>
              <a:rPr lang="en-US" dirty="0"/>
              <a:t>Manitowoc</a:t>
            </a:r>
          </a:p>
          <a:p>
            <a:r>
              <a:rPr lang="en-US" dirty="0"/>
              <a:t>Mark Barker</a:t>
            </a:r>
          </a:p>
          <a:p>
            <a:r>
              <a:rPr lang="en-US" dirty="0"/>
              <a:t>New Work</a:t>
            </a:r>
          </a:p>
          <a:p>
            <a:r>
              <a:rPr lang="en-US" dirty="0"/>
              <a:t>Pathfinder</a:t>
            </a:r>
          </a:p>
          <a:p>
            <a:r>
              <a:rPr lang="en-US" dirty="0"/>
              <a:t>St. Mary’s Cement </a:t>
            </a:r>
          </a:p>
          <a:p>
            <a:r>
              <a:rPr lang="en-US" dirty="0"/>
              <a:t>Sam Laud</a:t>
            </a:r>
          </a:p>
          <a:p>
            <a:r>
              <a:rPr lang="en-US" dirty="0"/>
              <a:t>Van Wert (pusher tug name?)</a:t>
            </a:r>
          </a:p>
          <a:p>
            <a:r>
              <a:rPr lang="en-US" dirty="0"/>
              <a:t>Wilfred Sykes</a:t>
            </a:r>
          </a:p>
        </p:txBody>
      </p:sp>
    </p:spTree>
    <p:extLst>
      <p:ext uri="{BB962C8B-B14F-4D97-AF65-F5344CB8AC3E}">
        <p14:creationId xmlns:p14="http://schemas.microsoft.com/office/powerpoint/2010/main" val="61247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820F-3F31-4E2C-BE95-19711F02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Laud </a:t>
            </a:r>
            <a:r>
              <a:rPr lang="en-US"/>
              <a:t>&amp; Calumet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98A4D0-A2E8-2E9D-E398-77D103247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97" y="1825625"/>
            <a:ext cx="3649005" cy="4351338"/>
          </a:xfrm>
        </p:spPr>
      </p:pic>
      <p:pic>
        <p:nvPicPr>
          <p:cNvPr id="19" name="Content Placeholder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71CB19-99CE-6708-AE52-234704984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10" y="1825625"/>
            <a:ext cx="3952380" cy="4351338"/>
          </a:xfrm>
        </p:spPr>
      </p:pic>
    </p:spTree>
    <p:extLst>
      <p:ext uri="{BB962C8B-B14F-4D97-AF65-F5344CB8AC3E}">
        <p14:creationId xmlns:p14="http://schemas.microsoft.com/office/powerpoint/2010/main" val="15764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214D-234D-4FD2-E0DF-48DE7011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Traffic App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3183-7D16-C7E9-C585-92AFF02B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 on previous slide are screen shots from the Marine Traffic App </a:t>
            </a:r>
          </a:p>
          <a:p>
            <a:r>
              <a:rPr lang="en-US" dirty="0"/>
              <a:t>Note the name of the vessel in the top banner AND the type of vessel below the photograph.  In this case a Self Discharging Bulk Carrier.</a:t>
            </a:r>
          </a:p>
          <a:p>
            <a:r>
              <a:rPr lang="en-US" dirty="0"/>
              <a:t>This is an extremely useful app as it will allow you to track location of freighters, tugs, and barges.</a:t>
            </a:r>
          </a:p>
          <a:p>
            <a:r>
              <a:rPr lang="en-US" dirty="0"/>
              <a:t>Strongly encourage all scullers to download to phone.</a:t>
            </a:r>
          </a:p>
        </p:txBody>
      </p:sp>
    </p:spTree>
    <p:extLst>
      <p:ext uri="{BB962C8B-B14F-4D97-AF65-F5344CB8AC3E}">
        <p14:creationId xmlns:p14="http://schemas.microsoft.com/office/powerpoint/2010/main" val="187577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731A-9B0F-90CB-AD20-AC8106BD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Freighters with Dedicated Pusher Tug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D39C-6223-E562-62A9-222812E2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Joseph H. Thompson (freighter) with Laura L. Van </a:t>
            </a:r>
            <a:r>
              <a:rPr lang="en-US" dirty="0" err="1"/>
              <a:t>Enkevort</a:t>
            </a:r>
            <a:r>
              <a:rPr lang="en-US" dirty="0"/>
              <a:t> (pusher tug)</a:t>
            </a:r>
          </a:p>
          <a:p>
            <a:r>
              <a:rPr lang="en-US" dirty="0"/>
              <a:t>Pathfinder (freighter) with Dorothy Ann (pusher tug)</a:t>
            </a:r>
          </a:p>
          <a:p>
            <a:r>
              <a:rPr lang="en-US" dirty="0"/>
              <a:t>St. Mary Cement (freighter) with Petit Forte OR Dorothy Ann (both pusher tugs)</a:t>
            </a:r>
          </a:p>
          <a:p>
            <a:r>
              <a:rPr lang="en-US" dirty="0">
                <a:solidFill>
                  <a:srgbClr val="C00000"/>
                </a:solidFill>
              </a:rPr>
              <a:t>St. Mary’s Challenger (sometimes parks upstream of Foundry)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Many Freighters are self discharging and typically do not need a tug.</a:t>
            </a:r>
          </a:p>
        </p:txBody>
      </p:sp>
    </p:spTree>
    <p:extLst>
      <p:ext uri="{BB962C8B-B14F-4D97-AF65-F5344CB8AC3E}">
        <p14:creationId xmlns:p14="http://schemas.microsoft.com/office/powerpoint/2010/main" val="105402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332F-37CF-6B92-DBC3-BF3FB97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Dorothy Ann – Pathfinder</a:t>
            </a:r>
            <a:br>
              <a:rPr lang="en-US" dirty="0"/>
            </a:br>
            <a:r>
              <a:rPr lang="en-US" dirty="0"/>
              <a:t>Tug-Barge Combo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670A441-909D-3EBF-82AD-EB99023DF4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07" y="1825625"/>
            <a:ext cx="3707986" cy="4351338"/>
          </a:xfrm>
        </p:spPr>
      </p:pic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55C7B5-83BC-CF54-6CEA-ECD01E008E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30" y="1825625"/>
            <a:ext cx="2856939" cy="4351338"/>
          </a:xfrm>
        </p:spPr>
      </p:pic>
    </p:spTree>
    <p:extLst>
      <p:ext uri="{BB962C8B-B14F-4D97-AF65-F5344CB8AC3E}">
        <p14:creationId xmlns:p14="http://schemas.microsoft.com/office/powerpoint/2010/main" val="288482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B8AD-7051-A17A-D3B5-F0508808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1E69-80C1-7CE1-07A4-8EF352F3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Annabell</a:t>
            </a:r>
            <a:r>
              <a:rPr lang="en-US" dirty="0"/>
              <a:t> Strong</a:t>
            </a:r>
          </a:p>
          <a:p>
            <a:r>
              <a:rPr lang="en-US" dirty="0"/>
              <a:t>Eagle</a:t>
            </a:r>
          </a:p>
          <a:p>
            <a:r>
              <a:rPr lang="en-US" dirty="0"/>
              <a:t>Illinois</a:t>
            </a:r>
          </a:p>
          <a:p>
            <a:r>
              <a:rPr lang="en-US" dirty="0"/>
              <a:t>Iowa</a:t>
            </a:r>
          </a:p>
          <a:p>
            <a:r>
              <a:rPr lang="en-US" dirty="0"/>
              <a:t>Moby Dick/George </a:t>
            </a:r>
            <a:r>
              <a:rPr lang="en-US" dirty="0" err="1"/>
              <a:t>Gradel</a:t>
            </a:r>
            <a:endParaRPr lang="en-US" dirty="0"/>
          </a:p>
          <a:p>
            <a:r>
              <a:rPr lang="en-US" dirty="0"/>
              <a:t>Ohio</a:t>
            </a:r>
          </a:p>
          <a:p>
            <a:r>
              <a:rPr lang="en-US" dirty="0"/>
              <a:t>Mississippi</a:t>
            </a:r>
          </a:p>
          <a:p>
            <a:r>
              <a:rPr lang="en-US" dirty="0"/>
              <a:t>Pennsylvania</a:t>
            </a:r>
          </a:p>
          <a:p>
            <a:r>
              <a:rPr lang="en-US" dirty="0"/>
              <a:t>Sea Eagle II (pusher tug)</a:t>
            </a:r>
          </a:p>
          <a:p>
            <a:r>
              <a:rPr lang="en-US" dirty="0"/>
              <a:t>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F657-01E9-564F-BEE9-3310B98B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Lakes Towing Tugs</a:t>
            </a:r>
          </a:p>
        </p:txBody>
      </p:sp>
      <p:pic>
        <p:nvPicPr>
          <p:cNvPr id="6" name="Content Placeholder 5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583B2CFF-B6AE-E182-C053-DFE725D1EE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2906"/>
            <a:ext cx="5181600" cy="3636775"/>
          </a:xfrm>
        </p:spPr>
      </p:pic>
      <p:pic>
        <p:nvPicPr>
          <p:cNvPr id="8" name="Content Placeholder 7" descr="Boats on the water&#10;&#10;Description automatically generated with low confidence">
            <a:extLst>
              <a:ext uri="{FF2B5EF4-FFF2-40B4-BE49-F238E27FC236}">
                <a16:creationId xmlns:a16="http://schemas.microsoft.com/office/drawing/2014/main" id="{8233B0BB-4C20-BB4A-3085-AE36DF1D9E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7411"/>
            <a:ext cx="5181600" cy="3587766"/>
          </a:xfrm>
        </p:spPr>
      </p:pic>
    </p:spTree>
    <p:extLst>
      <p:ext uri="{BB962C8B-B14F-4D97-AF65-F5344CB8AC3E}">
        <p14:creationId xmlns:p14="http://schemas.microsoft.com/office/powerpoint/2010/main" val="188262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ED3A-1BBF-FD70-6CA9-2761E47E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Dredge Barges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5C0A-0185-1F34-A04C-827DF26B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Kathy Lynn</a:t>
            </a:r>
          </a:p>
          <a:p>
            <a:r>
              <a:rPr lang="en-US" dirty="0"/>
              <a:t>Thomas Moorish – moves fast</a:t>
            </a:r>
          </a:p>
        </p:txBody>
      </p:sp>
    </p:spTree>
    <p:extLst>
      <p:ext uri="{BB962C8B-B14F-4D97-AF65-F5344CB8AC3E}">
        <p14:creationId xmlns:p14="http://schemas.microsoft.com/office/powerpoint/2010/main" val="161490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289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Working Boats On The Cuyahoga River</vt:lpstr>
      <vt:lpstr>FREIGHTERS  </vt:lpstr>
      <vt:lpstr>Sam Laud &amp; Calumet</vt:lpstr>
      <vt:lpstr>Marine Traffic App </vt:lpstr>
      <vt:lpstr>Freighters with Dedicated Pusher Tug</vt:lpstr>
      <vt:lpstr>Dorothy Ann – Pathfinder Tug-Barge Combo</vt:lpstr>
      <vt:lpstr>Tugs </vt:lpstr>
      <vt:lpstr>Great Lakes Towing Tugs</vt:lpstr>
      <vt:lpstr>Dredge Barges</vt:lpstr>
      <vt:lpstr>Tugs with Barges Grace O’Malley and Kathy Lynn</vt:lpstr>
      <vt:lpstr>Miscellaneous Vessels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Boats On The Cuyahoga River</dc:title>
  <dc:creator>Michelle Lundon Fox</dc:creator>
  <cp:lastModifiedBy>Michelle Lundon Fox</cp:lastModifiedBy>
  <cp:revision>2</cp:revision>
  <dcterms:created xsi:type="dcterms:W3CDTF">2023-04-30T01:31:29Z</dcterms:created>
  <dcterms:modified xsi:type="dcterms:W3CDTF">2023-05-01T21:07:52Z</dcterms:modified>
</cp:coreProperties>
</file>