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4"/>
  </p:notesMasterIdLst>
  <p:handoutMasterIdLst>
    <p:handoutMasterId r:id="rId25"/>
  </p:handoutMasterIdLst>
  <p:sldIdLst>
    <p:sldId id="256" r:id="rId5"/>
    <p:sldId id="257" r:id="rId6"/>
    <p:sldId id="299" r:id="rId7"/>
    <p:sldId id="286" r:id="rId8"/>
    <p:sldId id="310" r:id="rId9"/>
    <p:sldId id="309" r:id="rId10"/>
    <p:sldId id="300" r:id="rId11"/>
    <p:sldId id="308" r:id="rId12"/>
    <p:sldId id="302" r:id="rId13"/>
    <p:sldId id="311" r:id="rId14"/>
    <p:sldId id="303" r:id="rId15"/>
    <p:sldId id="301" r:id="rId16"/>
    <p:sldId id="304" r:id="rId17"/>
    <p:sldId id="306" r:id="rId18"/>
    <p:sldId id="312" r:id="rId19"/>
    <p:sldId id="288" r:id="rId20"/>
    <p:sldId id="313" r:id="rId21"/>
    <p:sldId id="307" r:id="rId22"/>
    <p:sldId id="29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1F5F5B-FD00-4965-BCBC-5E59F9DAB209}" v="26" dt="2025-02-15T17:57:10.751"/>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5646" autoAdjust="0"/>
  </p:normalViewPr>
  <p:slideViewPr>
    <p:cSldViewPr snapToGrid="0">
      <p:cViewPr varScale="1">
        <p:scale>
          <a:sx n="102" d="100"/>
          <a:sy n="102" d="100"/>
        </p:scale>
        <p:origin x="240" y="102"/>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hvana Cook" userId="fbdc9248-6f10-473f-9231-736f28625732" providerId="ADAL" clId="{741F5F5B-FD00-4965-BCBC-5E59F9DAB209}"/>
    <pc:docChg chg="undo redo custSel addSld delSld modSld sldOrd">
      <pc:chgData name="Jehvana Cook" userId="fbdc9248-6f10-473f-9231-736f28625732" providerId="ADAL" clId="{741F5F5B-FD00-4965-BCBC-5E59F9DAB209}" dt="2025-02-19T13:46:07.892" v="5869" actId="20577"/>
      <pc:docMkLst>
        <pc:docMk/>
      </pc:docMkLst>
      <pc:sldChg chg="addSp delSp modSp mod modClrScheme chgLayout">
        <pc:chgData name="Jehvana Cook" userId="fbdc9248-6f10-473f-9231-736f28625732" providerId="ADAL" clId="{741F5F5B-FD00-4965-BCBC-5E59F9DAB209}" dt="2025-02-15T17:43:03.575" v="5032" actId="404"/>
        <pc:sldMkLst>
          <pc:docMk/>
          <pc:sldMk cId="2259308896" sldId="256"/>
        </pc:sldMkLst>
        <pc:spChg chg="mod">
          <ac:chgData name="Jehvana Cook" userId="fbdc9248-6f10-473f-9231-736f28625732" providerId="ADAL" clId="{741F5F5B-FD00-4965-BCBC-5E59F9DAB209}" dt="2025-02-15T17:43:03.575" v="5032" actId="404"/>
          <ac:spMkLst>
            <pc:docMk/>
            <pc:sldMk cId="2259308896" sldId="256"/>
            <ac:spMk id="2" creationId="{51DF3D98-3C30-4CFC-8643-C81E829C8C25}"/>
          </ac:spMkLst>
        </pc:spChg>
        <pc:picChg chg="add mod ord modCrop">
          <ac:chgData name="Jehvana Cook" userId="fbdc9248-6f10-473f-9231-736f28625732" providerId="ADAL" clId="{741F5F5B-FD00-4965-BCBC-5E59F9DAB209}" dt="2025-02-15T17:42:41.153" v="5005" actId="18131"/>
          <ac:picMkLst>
            <pc:docMk/>
            <pc:sldMk cId="2259308896" sldId="256"/>
            <ac:picMk id="8" creationId="{3843968C-C3E8-E7EB-3539-A8D9760CAA63}"/>
          </ac:picMkLst>
        </pc:picChg>
        <pc:picChg chg="add mod">
          <ac:chgData name="Jehvana Cook" userId="fbdc9248-6f10-473f-9231-736f28625732" providerId="ADAL" clId="{741F5F5B-FD00-4965-BCBC-5E59F9DAB209}" dt="2025-02-15T17:41:12.659" v="4999" actId="14100"/>
          <ac:picMkLst>
            <pc:docMk/>
            <pc:sldMk cId="2259308896" sldId="256"/>
            <ac:picMk id="10" creationId="{DEFA601D-2926-BC95-C603-C31967F0CD87}"/>
          </ac:picMkLst>
        </pc:picChg>
      </pc:sldChg>
      <pc:sldChg chg="modSp mod">
        <pc:chgData name="Jehvana Cook" userId="fbdc9248-6f10-473f-9231-736f28625732" providerId="ADAL" clId="{741F5F5B-FD00-4965-BCBC-5E59F9DAB209}" dt="2025-02-15T17:44:54.813" v="5066" actId="20577"/>
        <pc:sldMkLst>
          <pc:docMk/>
          <pc:sldMk cId="1325608595" sldId="257"/>
        </pc:sldMkLst>
        <pc:spChg chg="mod">
          <ac:chgData name="Jehvana Cook" userId="fbdc9248-6f10-473f-9231-736f28625732" providerId="ADAL" clId="{741F5F5B-FD00-4965-BCBC-5E59F9DAB209}" dt="2025-02-15T17:44:54.813" v="5066" actId="20577"/>
          <ac:spMkLst>
            <pc:docMk/>
            <pc:sldMk cId="1325608595" sldId="257"/>
            <ac:spMk id="3" creationId="{22788C46-D0BC-4307-AE55-7601A139E7CB}"/>
          </ac:spMkLst>
        </pc:spChg>
      </pc:sldChg>
      <pc:sldChg chg="modSp mod">
        <pc:chgData name="Jehvana Cook" userId="fbdc9248-6f10-473f-9231-736f28625732" providerId="ADAL" clId="{741F5F5B-FD00-4965-BCBC-5E59F9DAB209}" dt="2025-02-15T15:59:16.537" v="516" actId="20577"/>
        <pc:sldMkLst>
          <pc:docMk/>
          <pc:sldMk cId="3662677160" sldId="286"/>
        </pc:sldMkLst>
        <pc:spChg chg="mod">
          <ac:chgData name="Jehvana Cook" userId="fbdc9248-6f10-473f-9231-736f28625732" providerId="ADAL" clId="{741F5F5B-FD00-4965-BCBC-5E59F9DAB209}" dt="2025-02-15T15:59:16.537" v="516" actId="20577"/>
          <ac:spMkLst>
            <pc:docMk/>
            <pc:sldMk cId="3662677160" sldId="286"/>
            <ac:spMk id="2" creationId="{6F148DD4-4828-CE87-0C5C-42BE175E8DA5}"/>
          </ac:spMkLst>
        </pc:spChg>
      </pc:sldChg>
      <pc:sldChg chg="modSp mod">
        <pc:chgData name="Jehvana Cook" userId="fbdc9248-6f10-473f-9231-736f28625732" providerId="ADAL" clId="{741F5F5B-FD00-4965-BCBC-5E59F9DAB209}" dt="2025-02-14T23:16:37.409" v="369" actId="313"/>
        <pc:sldMkLst>
          <pc:docMk/>
          <pc:sldMk cId="779750606" sldId="288"/>
        </pc:sldMkLst>
        <pc:spChg chg="mod">
          <ac:chgData name="Jehvana Cook" userId="fbdc9248-6f10-473f-9231-736f28625732" providerId="ADAL" clId="{741F5F5B-FD00-4965-BCBC-5E59F9DAB209}" dt="2025-02-14T23:08:33.710" v="344" actId="20577"/>
          <ac:spMkLst>
            <pc:docMk/>
            <pc:sldMk cId="779750606" sldId="288"/>
            <ac:spMk id="2" creationId="{E3CEE190-899A-46D2-989D-C4BC6A46F946}"/>
          </ac:spMkLst>
        </pc:spChg>
        <pc:spChg chg="mod">
          <ac:chgData name="Jehvana Cook" userId="fbdc9248-6f10-473f-9231-736f28625732" providerId="ADAL" clId="{741F5F5B-FD00-4965-BCBC-5E59F9DAB209}" dt="2025-02-14T23:16:37.409" v="369" actId="313"/>
          <ac:spMkLst>
            <pc:docMk/>
            <pc:sldMk cId="779750606" sldId="288"/>
            <ac:spMk id="3" creationId="{26BC9DE8-A5CC-4BE1-0DE5-CB15D01A7919}"/>
          </ac:spMkLst>
        </pc:spChg>
        <pc:picChg chg="mod">
          <ac:chgData name="Jehvana Cook" userId="fbdc9248-6f10-473f-9231-736f28625732" providerId="ADAL" clId="{741F5F5B-FD00-4965-BCBC-5E59F9DAB209}" dt="2025-02-14T23:16:18.402" v="345" actId="14826"/>
          <ac:picMkLst>
            <pc:docMk/>
            <pc:sldMk cId="779750606" sldId="288"/>
            <ac:picMk id="17" creationId="{2ECBBDA4-D2C1-0F46-BA36-5967266F87AD}"/>
          </ac:picMkLst>
        </pc:picChg>
      </pc:sldChg>
      <pc:sldChg chg="del">
        <pc:chgData name="Jehvana Cook" userId="fbdc9248-6f10-473f-9231-736f28625732" providerId="ADAL" clId="{741F5F5B-FD00-4965-BCBC-5E59F9DAB209}" dt="2025-02-15T17:30:09.163" v="4768" actId="2696"/>
        <pc:sldMkLst>
          <pc:docMk/>
          <pc:sldMk cId="2529338794" sldId="289"/>
        </pc:sldMkLst>
      </pc:sldChg>
      <pc:sldChg chg="del">
        <pc:chgData name="Jehvana Cook" userId="fbdc9248-6f10-473f-9231-736f28625732" providerId="ADAL" clId="{741F5F5B-FD00-4965-BCBC-5E59F9DAB209}" dt="2025-02-15T17:31:06.656" v="4784" actId="2696"/>
        <pc:sldMkLst>
          <pc:docMk/>
          <pc:sldMk cId="1265939620" sldId="290"/>
        </pc:sldMkLst>
      </pc:sldChg>
      <pc:sldChg chg="del">
        <pc:chgData name="Jehvana Cook" userId="fbdc9248-6f10-473f-9231-736f28625732" providerId="ADAL" clId="{741F5F5B-FD00-4965-BCBC-5E59F9DAB209}" dt="2025-02-15T17:31:06.656" v="4784" actId="2696"/>
        <pc:sldMkLst>
          <pc:docMk/>
          <pc:sldMk cId="2652102883" sldId="291"/>
        </pc:sldMkLst>
      </pc:sldChg>
      <pc:sldChg chg="del">
        <pc:chgData name="Jehvana Cook" userId="fbdc9248-6f10-473f-9231-736f28625732" providerId="ADAL" clId="{741F5F5B-FD00-4965-BCBC-5E59F9DAB209}" dt="2025-02-15T17:31:06.656" v="4784" actId="2696"/>
        <pc:sldMkLst>
          <pc:docMk/>
          <pc:sldMk cId="362649583" sldId="292"/>
        </pc:sldMkLst>
      </pc:sldChg>
      <pc:sldChg chg="del">
        <pc:chgData name="Jehvana Cook" userId="fbdc9248-6f10-473f-9231-736f28625732" providerId="ADAL" clId="{741F5F5B-FD00-4965-BCBC-5E59F9DAB209}" dt="2025-02-15T17:31:06.656" v="4784" actId="2696"/>
        <pc:sldMkLst>
          <pc:docMk/>
          <pc:sldMk cId="853261029" sldId="294"/>
        </pc:sldMkLst>
      </pc:sldChg>
      <pc:sldChg chg="del">
        <pc:chgData name="Jehvana Cook" userId="fbdc9248-6f10-473f-9231-736f28625732" providerId="ADAL" clId="{741F5F5B-FD00-4965-BCBC-5E59F9DAB209}" dt="2025-02-15T17:31:06.656" v="4784" actId="2696"/>
        <pc:sldMkLst>
          <pc:docMk/>
          <pc:sldMk cId="907915534" sldId="295"/>
        </pc:sldMkLst>
      </pc:sldChg>
      <pc:sldChg chg="modSp mod">
        <pc:chgData name="Jehvana Cook" userId="fbdc9248-6f10-473f-9231-736f28625732" providerId="ADAL" clId="{741F5F5B-FD00-4965-BCBC-5E59F9DAB209}" dt="2025-02-15T17:33:49.062" v="4952" actId="20577"/>
        <pc:sldMkLst>
          <pc:docMk/>
          <pc:sldMk cId="1609673525" sldId="296"/>
        </pc:sldMkLst>
        <pc:spChg chg="mod">
          <ac:chgData name="Jehvana Cook" userId="fbdc9248-6f10-473f-9231-736f28625732" providerId="ADAL" clId="{741F5F5B-FD00-4965-BCBC-5E59F9DAB209}" dt="2025-02-15T17:33:49.062" v="4952" actId="20577"/>
          <ac:spMkLst>
            <pc:docMk/>
            <pc:sldMk cId="1609673525" sldId="296"/>
            <ac:spMk id="5" creationId="{67BB04B7-47A4-741B-59E0-F0E6F2126E8F}"/>
          </ac:spMkLst>
        </pc:spChg>
        <pc:spChg chg="mod">
          <ac:chgData name="Jehvana Cook" userId="fbdc9248-6f10-473f-9231-736f28625732" providerId="ADAL" clId="{741F5F5B-FD00-4965-BCBC-5E59F9DAB209}" dt="2025-02-15T17:32:36.587" v="4830" actId="20577"/>
          <ac:spMkLst>
            <pc:docMk/>
            <pc:sldMk cId="1609673525" sldId="296"/>
            <ac:spMk id="7" creationId="{81C753FD-96EC-101A-B8A4-5F69A189BEF4}"/>
          </ac:spMkLst>
        </pc:spChg>
      </pc:sldChg>
      <pc:sldChg chg="del">
        <pc:chgData name="Jehvana Cook" userId="fbdc9248-6f10-473f-9231-736f28625732" providerId="ADAL" clId="{741F5F5B-FD00-4965-BCBC-5E59F9DAB209}" dt="2025-02-15T17:31:06.656" v="4784" actId="2696"/>
        <pc:sldMkLst>
          <pc:docMk/>
          <pc:sldMk cId="4117153350" sldId="297"/>
        </pc:sldMkLst>
      </pc:sldChg>
      <pc:sldChg chg="del">
        <pc:chgData name="Jehvana Cook" userId="fbdc9248-6f10-473f-9231-736f28625732" providerId="ADAL" clId="{741F5F5B-FD00-4965-BCBC-5E59F9DAB209}" dt="2025-02-15T17:31:06.656" v="4784" actId="2696"/>
        <pc:sldMkLst>
          <pc:docMk/>
          <pc:sldMk cId="1678163377" sldId="298"/>
        </pc:sldMkLst>
      </pc:sldChg>
      <pc:sldChg chg="addSp delSp modSp mod modClrScheme chgLayout">
        <pc:chgData name="Jehvana Cook" userId="fbdc9248-6f10-473f-9231-736f28625732" providerId="ADAL" clId="{741F5F5B-FD00-4965-BCBC-5E59F9DAB209}" dt="2025-02-15T16:18:22.779" v="1469" actId="26606"/>
        <pc:sldMkLst>
          <pc:docMk/>
          <pc:sldMk cId="7951158" sldId="299"/>
        </pc:sldMkLst>
        <pc:spChg chg="mod">
          <ac:chgData name="Jehvana Cook" userId="fbdc9248-6f10-473f-9231-736f28625732" providerId="ADAL" clId="{741F5F5B-FD00-4965-BCBC-5E59F9DAB209}" dt="2025-02-15T16:18:22.779" v="1469" actId="26606"/>
          <ac:spMkLst>
            <pc:docMk/>
            <pc:sldMk cId="7951158" sldId="299"/>
            <ac:spMk id="2" creationId="{6E1AEFA4-46CD-D1AA-CBAA-B788830B4434}"/>
          </ac:spMkLst>
        </pc:spChg>
        <pc:graphicFrameChg chg="add mod">
          <ac:chgData name="Jehvana Cook" userId="fbdc9248-6f10-473f-9231-736f28625732" providerId="ADAL" clId="{741F5F5B-FD00-4965-BCBC-5E59F9DAB209}" dt="2025-02-15T16:18:22.779" v="1469" actId="26606"/>
          <ac:graphicFrameMkLst>
            <pc:docMk/>
            <pc:sldMk cId="7951158" sldId="299"/>
            <ac:graphicFrameMk id="5" creationId="{77118996-03C8-D5AA-629D-05FD573D2CDB}"/>
          </ac:graphicFrameMkLst>
        </pc:graphicFrameChg>
      </pc:sldChg>
      <pc:sldChg chg="addSp modSp new mod modClrScheme chgLayout">
        <pc:chgData name="Jehvana Cook" userId="fbdc9248-6f10-473f-9231-736f28625732" providerId="ADAL" clId="{741F5F5B-FD00-4965-BCBC-5E59F9DAB209}" dt="2025-02-15T16:17:26.328" v="1468" actId="20577"/>
        <pc:sldMkLst>
          <pc:docMk/>
          <pc:sldMk cId="3291335982" sldId="300"/>
        </pc:sldMkLst>
        <pc:spChg chg="mod">
          <ac:chgData name="Jehvana Cook" userId="fbdc9248-6f10-473f-9231-736f28625732" providerId="ADAL" clId="{741F5F5B-FD00-4965-BCBC-5E59F9DAB209}" dt="2025-02-15T16:12:51.623" v="968" actId="26606"/>
          <ac:spMkLst>
            <pc:docMk/>
            <pc:sldMk cId="3291335982" sldId="300"/>
            <ac:spMk id="2" creationId="{F0698B4A-E930-03A8-B777-01BE0C35162B}"/>
          </ac:spMkLst>
        </pc:spChg>
        <pc:spChg chg="mod">
          <ac:chgData name="Jehvana Cook" userId="fbdc9248-6f10-473f-9231-736f28625732" providerId="ADAL" clId="{741F5F5B-FD00-4965-BCBC-5E59F9DAB209}" dt="2025-02-15T16:17:26.328" v="1468" actId="20577"/>
          <ac:spMkLst>
            <pc:docMk/>
            <pc:sldMk cId="3291335982" sldId="300"/>
            <ac:spMk id="3" creationId="{BD82EEAB-6A91-0CEA-59D4-70C0983E1EFC}"/>
          </ac:spMkLst>
        </pc:spChg>
        <pc:picChg chg="add mod">
          <ac:chgData name="Jehvana Cook" userId="fbdc9248-6f10-473f-9231-736f28625732" providerId="ADAL" clId="{741F5F5B-FD00-4965-BCBC-5E59F9DAB209}" dt="2025-02-15T16:12:51.623" v="968" actId="26606"/>
          <ac:picMkLst>
            <pc:docMk/>
            <pc:sldMk cId="3291335982" sldId="300"/>
            <ac:picMk id="5" creationId="{EAA631B1-54AF-7F2A-B756-A364809FA76E}"/>
          </ac:picMkLst>
        </pc:picChg>
      </pc:sldChg>
      <pc:sldChg chg="modSp add mod ord">
        <pc:chgData name="Jehvana Cook" userId="fbdc9248-6f10-473f-9231-736f28625732" providerId="ADAL" clId="{741F5F5B-FD00-4965-BCBC-5E59F9DAB209}" dt="2025-02-14T22:57:21.499" v="88" actId="20577"/>
        <pc:sldMkLst>
          <pc:docMk/>
          <pc:sldMk cId="3133782373" sldId="301"/>
        </pc:sldMkLst>
        <pc:spChg chg="mod">
          <ac:chgData name="Jehvana Cook" userId="fbdc9248-6f10-473f-9231-736f28625732" providerId="ADAL" clId="{741F5F5B-FD00-4965-BCBC-5E59F9DAB209}" dt="2025-02-14T22:57:21.499" v="88" actId="20577"/>
          <ac:spMkLst>
            <pc:docMk/>
            <pc:sldMk cId="3133782373" sldId="301"/>
            <ac:spMk id="2" creationId="{A672FEA3-1846-35BC-9364-9CEEE60AADF7}"/>
          </ac:spMkLst>
        </pc:spChg>
      </pc:sldChg>
      <pc:sldChg chg="modSp add mod">
        <pc:chgData name="Jehvana Cook" userId="fbdc9248-6f10-473f-9231-736f28625732" providerId="ADAL" clId="{741F5F5B-FD00-4965-BCBC-5E59F9DAB209}" dt="2025-02-14T23:03:50.960" v="285" actId="20577"/>
        <pc:sldMkLst>
          <pc:docMk/>
          <pc:sldMk cId="509255220" sldId="302"/>
        </pc:sldMkLst>
        <pc:spChg chg="mod">
          <ac:chgData name="Jehvana Cook" userId="fbdc9248-6f10-473f-9231-736f28625732" providerId="ADAL" clId="{741F5F5B-FD00-4965-BCBC-5E59F9DAB209}" dt="2025-02-14T22:58:08.127" v="129" actId="20577"/>
          <ac:spMkLst>
            <pc:docMk/>
            <pc:sldMk cId="509255220" sldId="302"/>
            <ac:spMk id="2" creationId="{4229CC06-DB81-56A2-8903-B7F1C378B849}"/>
          </ac:spMkLst>
        </pc:spChg>
        <pc:spChg chg="mod">
          <ac:chgData name="Jehvana Cook" userId="fbdc9248-6f10-473f-9231-736f28625732" providerId="ADAL" clId="{741F5F5B-FD00-4965-BCBC-5E59F9DAB209}" dt="2025-02-14T23:03:50.960" v="285" actId="20577"/>
          <ac:spMkLst>
            <pc:docMk/>
            <pc:sldMk cId="509255220" sldId="302"/>
            <ac:spMk id="3" creationId="{D2868F7C-F840-7905-B5AF-D9D61746646B}"/>
          </ac:spMkLst>
        </pc:spChg>
      </pc:sldChg>
      <pc:sldChg chg="addSp modSp add mod">
        <pc:chgData name="Jehvana Cook" userId="fbdc9248-6f10-473f-9231-736f28625732" providerId="ADAL" clId="{741F5F5B-FD00-4965-BCBC-5E59F9DAB209}" dt="2025-02-15T16:38:38.586" v="2279" actId="20577"/>
        <pc:sldMkLst>
          <pc:docMk/>
          <pc:sldMk cId="647377859" sldId="303"/>
        </pc:sldMkLst>
        <pc:spChg chg="mod">
          <ac:chgData name="Jehvana Cook" userId="fbdc9248-6f10-473f-9231-736f28625732" providerId="ADAL" clId="{741F5F5B-FD00-4965-BCBC-5E59F9DAB209}" dt="2025-02-15T16:30:53.195" v="1599" actId="20577"/>
          <ac:spMkLst>
            <pc:docMk/>
            <pc:sldMk cId="647377859" sldId="303"/>
            <ac:spMk id="2" creationId="{7FC877B1-9063-AD87-CA40-4EFB9B3998B2}"/>
          </ac:spMkLst>
        </pc:spChg>
        <pc:spChg chg="mod">
          <ac:chgData name="Jehvana Cook" userId="fbdc9248-6f10-473f-9231-736f28625732" providerId="ADAL" clId="{741F5F5B-FD00-4965-BCBC-5E59F9DAB209}" dt="2025-02-15T16:38:38.586" v="2279" actId="20577"/>
          <ac:spMkLst>
            <pc:docMk/>
            <pc:sldMk cId="647377859" sldId="303"/>
            <ac:spMk id="3" creationId="{0D5166F0-0BEA-1FD4-8981-542E6A998437}"/>
          </ac:spMkLst>
        </pc:spChg>
        <pc:picChg chg="add mod">
          <ac:chgData name="Jehvana Cook" userId="fbdc9248-6f10-473f-9231-736f28625732" providerId="ADAL" clId="{741F5F5B-FD00-4965-BCBC-5E59F9DAB209}" dt="2025-02-15T16:38:11.533" v="2260" actId="1076"/>
          <ac:picMkLst>
            <pc:docMk/>
            <pc:sldMk cId="647377859" sldId="303"/>
            <ac:picMk id="4" creationId="{B4D68770-A4C8-1174-6B5E-E66C01DE6242}"/>
          </ac:picMkLst>
        </pc:picChg>
      </pc:sldChg>
      <pc:sldChg chg="addSp modSp add mod ord">
        <pc:chgData name="Jehvana Cook" userId="fbdc9248-6f10-473f-9231-736f28625732" providerId="ADAL" clId="{741F5F5B-FD00-4965-BCBC-5E59F9DAB209}" dt="2025-02-15T17:57:20.594" v="5152" actId="1076"/>
        <pc:sldMkLst>
          <pc:docMk/>
          <pc:sldMk cId="1469672865" sldId="304"/>
        </pc:sldMkLst>
        <pc:spChg chg="mod">
          <ac:chgData name="Jehvana Cook" userId="fbdc9248-6f10-473f-9231-736f28625732" providerId="ADAL" clId="{741F5F5B-FD00-4965-BCBC-5E59F9DAB209}" dt="2025-02-15T16:59:11.270" v="2493" actId="20577"/>
          <ac:spMkLst>
            <pc:docMk/>
            <pc:sldMk cId="1469672865" sldId="304"/>
            <ac:spMk id="2" creationId="{88E47213-CAF4-5AD3-E7B6-1BAF25CC7676}"/>
          </ac:spMkLst>
        </pc:spChg>
        <pc:spChg chg="mod">
          <ac:chgData name="Jehvana Cook" userId="fbdc9248-6f10-473f-9231-736f28625732" providerId="ADAL" clId="{741F5F5B-FD00-4965-BCBC-5E59F9DAB209}" dt="2025-02-15T17:57:15.221" v="5151" actId="207"/>
          <ac:spMkLst>
            <pc:docMk/>
            <pc:sldMk cId="1469672865" sldId="304"/>
            <ac:spMk id="3" creationId="{CDA6BBBA-CA2D-5BB4-341E-31709D5A993D}"/>
          </ac:spMkLst>
        </pc:spChg>
        <pc:picChg chg="add mod">
          <ac:chgData name="Jehvana Cook" userId="fbdc9248-6f10-473f-9231-736f28625732" providerId="ADAL" clId="{741F5F5B-FD00-4965-BCBC-5E59F9DAB209}" dt="2025-02-15T17:57:20.594" v="5152" actId="1076"/>
          <ac:picMkLst>
            <pc:docMk/>
            <pc:sldMk cId="1469672865" sldId="304"/>
            <ac:picMk id="4" creationId="{6678EE36-BEDB-6B90-67EA-3115E10691F4}"/>
          </ac:picMkLst>
        </pc:picChg>
      </pc:sldChg>
      <pc:sldChg chg="modSp add del mod">
        <pc:chgData name="Jehvana Cook" userId="fbdc9248-6f10-473f-9231-736f28625732" providerId="ADAL" clId="{741F5F5B-FD00-4965-BCBC-5E59F9DAB209}" dt="2025-02-15T17:07:09.824" v="2903" actId="2696"/>
        <pc:sldMkLst>
          <pc:docMk/>
          <pc:sldMk cId="1468025931" sldId="305"/>
        </pc:sldMkLst>
      </pc:sldChg>
      <pc:sldChg chg="modSp add mod ord">
        <pc:chgData name="Jehvana Cook" userId="fbdc9248-6f10-473f-9231-736f28625732" providerId="ADAL" clId="{741F5F5B-FD00-4965-BCBC-5E59F9DAB209}" dt="2025-02-14T23:20:05.944" v="439" actId="18131"/>
        <pc:sldMkLst>
          <pc:docMk/>
          <pc:sldMk cId="1259001184" sldId="306"/>
        </pc:sldMkLst>
        <pc:spChg chg="mod">
          <ac:chgData name="Jehvana Cook" userId="fbdc9248-6f10-473f-9231-736f28625732" providerId="ADAL" clId="{741F5F5B-FD00-4965-BCBC-5E59F9DAB209}" dt="2025-02-14T23:18:08.662" v="386" actId="20577"/>
          <ac:spMkLst>
            <pc:docMk/>
            <pc:sldMk cId="1259001184" sldId="306"/>
            <ac:spMk id="2" creationId="{29322948-BF75-3215-2435-40AD5A12856F}"/>
          </ac:spMkLst>
        </pc:spChg>
        <pc:spChg chg="mod">
          <ac:chgData name="Jehvana Cook" userId="fbdc9248-6f10-473f-9231-736f28625732" providerId="ADAL" clId="{741F5F5B-FD00-4965-BCBC-5E59F9DAB209}" dt="2025-02-14T23:18:24.232" v="427" actId="20577"/>
          <ac:spMkLst>
            <pc:docMk/>
            <pc:sldMk cId="1259001184" sldId="306"/>
            <ac:spMk id="3" creationId="{22B22178-33E0-B61C-C5CB-018038046EA4}"/>
          </ac:spMkLst>
        </pc:spChg>
        <pc:picChg chg="mod modCrop">
          <ac:chgData name="Jehvana Cook" userId="fbdc9248-6f10-473f-9231-736f28625732" providerId="ADAL" clId="{741F5F5B-FD00-4965-BCBC-5E59F9DAB209}" dt="2025-02-14T23:20:05.944" v="439" actId="18131"/>
          <ac:picMkLst>
            <pc:docMk/>
            <pc:sldMk cId="1259001184" sldId="306"/>
            <ac:picMk id="17" creationId="{86D4C3D5-D16F-1E17-B689-D172C070890C}"/>
          </ac:picMkLst>
        </pc:picChg>
      </pc:sldChg>
      <pc:sldChg chg="modSp add mod">
        <pc:chgData name="Jehvana Cook" userId="fbdc9248-6f10-473f-9231-736f28625732" providerId="ADAL" clId="{741F5F5B-FD00-4965-BCBC-5E59F9DAB209}" dt="2025-02-15T17:29:39.250" v="4767" actId="20577"/>
        <pc:sldMkLst>
          <pc:docMk/>
          <pc:sldMk cId="4180484857" sldId="307"/>
        </pc:sldMkLst>
        <pc:spChg chg="mod">
          <ac:chgData name="Jehvana Cook" userId="fbdc9248-6f10-473f-9231-736f28625732" providerId="ADAL" clId="{741F5F5B-FD00-4965-BCBC-5E59F9DAB209}" dt="2025-02-14T23:20:50.767" v="449" actId="20577"/>
          <ac:spMkLst>
            <pc:docMk/>
            <pc:sldMk cId="4180484857" sldId="307"/>
            <ac:spMk id="2" creationId="{150CD9D7-C5F2-53DF-2DAD-37423C8809C7}"/>
          </ac:spMkLst>
        </pc:spChg>
        <pc:spChg chg="mod">
          <ac:chgData name="Jehvana Cook" userId="fbdc9248-6f10-473f-9231-736f28625732" providerId="ADAL" clId="{741F5F5B-FD00-4965-BCBC-5E59F9DAB209}" dt="2025-02-15T17:29:39.250" v="4767" actId="20577"/>
          <ac:spMkLst>
            <pc:docMk/>
            <pc:sldMk cId="4180484857" sldId="307"/>
            <ac:spMk id="3" creationId="{3CA1A9CF-0DEA-B587-6972-89283D3B2621}"/>
          </ac:spMkLst>
        </pc:spChg>
        <pc:picChg chg="mod">
          <ac:chgData name="Jehvana Cook" userId="fbdc9248-6f10-473f-9231-736f28625732" providerId="ADAL" clId="{741F5F5B-FD00-4965-BCBC-5E59F9DAB209}" dt="2025-02-14T23:21:47.011" v="451" actId="14826"/>
          <ac:picMkLst>
            <pc:docMk/>
            <pc:sldMk cId="4180484857" sldId="307"/>
            <ac:picMk id="17" creationId="{113BCB4C-DBD6-AAC9-EF44-236EB75DA140}"/>
          </ac:picMkLst>
        </pc:picChg>
      </pc:sldChg>
      <pc:sldChg chg="addSp modSp add mod">
        <pc:chgData name="Jehvana Cook" userId="fbdc9248-6f10-473f-9231-736f28625732" providerId="ADAL" clId="{741F5F5B-FD00-4965-BCBC-5E59F9DAB209}" dt="2025-02-15T17:49:32.081" v="5145" actId="27636"/>
        <pc:sldMkLst>
          <pc:docMk/>
          <pc:sldMk cId="2906341358" sldId="308"/>
        </pc:sldMkLst>
        <pc:spChg chg="mod">
          <ac:chgData name="Jehvana Cook" userId="fbdc9248-6f10-473f-9231-736f28625732" providerId="ADAL" clId="{741F5F5B-FD00-4965-BCBC-5E59F9DAB209}" dt="2025-02-15T17:49:32.081" v="5145" actId="27636"/>
          <ac:spMkLst>
            <pc:docMk/>
            <pc:sldMk cId="2906341358" sldId="308"/>
            <ac:spMk id="3" creationId="{10821ABE-ECC8-0F43-6351-E55AA056E2D6}"/>
          </ac:spMkLst>
        </pc:spChg>
        <pc:picChg chg="add mod">
          <ac:chgData name="Jehvana Cook" userId="fbdc9248-6f10-473f-9231-736f28625732" providerId="ADAL" clId="{741F5F5B-FD00-4965-BCBC-5E59F9DAB209}" dt="2025-02-15T16:26:56.506" v="1588" actId="688"/>
          <ac:picMkLst>
            <pc:docMk/>
            <pc:sldMk cId="2906341358" sldId="308"/>
            <ac:picMk id="7" creationId="{4F2AC673-29A1-CDF7-9FD6-0582DA8853C5}"/>
          </ac:picMkLst>
        </pc:picChg>
      </pc:sldChg>
      <pc:sldChg chg="add">
        <pc:chgData name="Jehvana Cook" userId="fbdc9248-6f10-473f-9231-736f28625732" providerId="ADAL" clId="{741F5F5B-FD00-4965-BCBC-5E59F9DAB209}" dt="2025-02-15T15:59:02.929" v="482" actId="2890"/>
        <pc:sldMkLst>
          <pc:docMk/>
          <pc:sldMk cId="2977663124" sldId="309"/>
        </pc:sldMkLst>
      </pc:sldChg>
      <pc:sldChg chg="addSp delSp modSp add mod ord modClrScheme chgLayout">
        <pc:chgData name="Jehvana Cook" userId="fbdc9248-6f10-473f-9231-736f28625732" providerId="ADAL" clId="{741F5F5B-FD00-4965-BCBC-5E59F9DAB209}" dt="2025-02-19T13:46:07.892" v="5869" actId="20577"/>
        <pc:sldMkLst>
          <pc:docMk/>
          <pc:sldMk cId="3441430611" sldId="310"/>
        </pc:sldMkLst>
        <pc:spChg chg="mod">
          <ac:chgData name="Jehvana Cook" userId="fbdc9248-6f10-473f-9231-736f28625732" providerId="ADAL" clId="{741F5F5B-FD00-4965-BCBC-5E59F9DAB209}" dt="2025-02-15T16:11:15.375" v="963" actId="26606"/>
          <ac:spMkLst>
            <pc:docMk/>
            <pc:sldMk cId="3441430611" sldId="310"/>
            <ac:spMk id="2" creationId="{03FB3CC3-1C01-B7A2-1B78-7723149EE235}"/>
          </ac:spMkLst>
        </pc:spChg>
        <pc:spChg chg="mod">
          <ac:chgData name="Jehvana Cook" userId="fbdc9248-6f10-473f-9231-736f28625732" providerId="ADAL" clId="{741F5F5B-FD00-4965-BCBC-5E59F9DAB209}" dt="2025-02-19T13:46:07.892" v="5869" actId="20577"/>
          <ac:spMkLst>
            <pc:docMk/>
            <pc:sldMk cId="3441430611" sldId="310"/>
            <ac:spMk id="3" creationId="{A54FB1FE-D67C-5967-83F4-8FBF59FDB45D}"/>
          </ac:spMkLst>
        </pc:spChg>
        <pc:picChg chg="add mod">
          <ac:chgData name="Jehvana Cook" userId="fbdc9248-6f10-473f-9231-736f28625732" providerId="ADAL" clId="{741F5F5B-FD00-4965-BCBC-5E59F9DAB209}" dt="2025-02-15T16:11:15.375" v="963" actId="26606"/>
          <ac:picMkLst>
            <pc:docMk/>
            <pc:sldMk cId="3441430611" sldId="310"/>
            <ac:picMk id="6" creationId="{C9AD4FD5-ACEC-D6E5-900B-14D7F370338C}"/>
          </ac:picMkLst>
        </pc:picChg>
      </pc:sldChg>
      <pc:sldChg chg="addSp modSp add mod">
        <pc:chgData name="Jehvana Cook" userId="fbdc9248-6f10-473f-9231-736f28625732" providerId="ADAL" clId="{741F5F5B-FD00-4965-BCBC-5E59F9DAB209}" dt="2025-02-15T16:53:35.233" v="2357" actId="20577"/>
        <pc:sldMkLst>
          <pc:docMk/>
          <pc:sldMk cId="830069986" sldId="311"/>
        </pc:sldMkLst>
        <pc:spChg chg="mod">
          <ac:chgData name="Jehvana Cook" userId="fbdc9248-6f10-473f-9231-736f28625732" providerId="ADAL" clId="{741F5F5B-FD00-4965-BCBC-5E59F9DAB209}" dt="2025-02-15T16:52:38.536" v="2298" actId="20577"/>
          <ac:spMkLst>
            <pc:docMk/>
            <pc:sldMk cId="830069986" sldId="311"/>
            <ac:spMk id="2" creationId="{D70D610E-30FE-75C6-CAC9-702DC47479DD}"/>
          </ac:spMkLst>
        </pc:spChg>
        <pc:spChg chg="mod">
          <ac:chgData name="Jehvana Cook" userId="fbdc9248-6f10-473f-9231-736f28625732" providerId="ADAL" clId="{741F5F5B-FD00-4965-BCBC-5E59F9DAB209}" dt="2025-02-15T16:53:35.233" v="2357" actId="20577"/>
          <ac:spMkLst>
            <pc:docMk/>
            <pc:sldMk cId="830069986" sldId="311"/>
            <ac:spMk id="3" creationId="{07C5AFEA-5AFD-C465-0FE2-0AAC7E00FA1B}"/>
          </ac:spMkLst>
        </pc:spChg>
        <pc:picChg chg="add mod">
          <ac:chgData name="Jehvana Cook" userId="fbdc9248-6f10-473f-9231-736f28625732" providerId="ADAL" clId="{741F5F5B-FD00-4965-BCBC-5E59F9DAB209}" dt="2025-02-15T16:53:20.880" v="2342" actId="1076"/>
          <ac:picMkLst>
            <pc:docMk/>
            <pc:sldMk cId="830069986" sldId="311"/>
            <ac:picMk id="4" creationId="{73A0A5D1-8CE7-48FF-4707-98C8E28042C9}"/>
          </ac:picMkLst>
        </pc:picChg>
      </pc:sldChg>
      <pc:sldChg chg="delSp modSp add mod ord">
        <pc:chgData name="Jehvana Cook" userId="fbdc9248-6f10-473f-9231-736f28625732" providerId="ADAL" clId="{741F5F5B-FD00-4965-BCBC-5E59F9DAB209}" dt="2025-02-15T17:16:08.345" v="3601" actId="20577"/>
        <pc:sldMkLst>
          <pc:docMk/>
          <pc:sldMk cId="3265921489" sldId="312"/>
        </pc:sldMkLst>
        <pc:spChg chg="mod">
          <ac:chgData name="Jehvana Cook" userId="fbdc9248-6f10-473f-9231-736f28625732" providerId="ADAL" clId="{741F5F5B-FD00-4965-BCBC-5E59F9DAB209}" dt="2025-02-15T17:08:49.543" v="2947" actId="20577"/>
          <ac:spMkLst>
            <pc:docMk/>
            <pc:sldMk cId="3265921489" sldId="312"/>
            <ac:spMk id="2" creationId="{DB371184-BF75-FADA-9D39-965B800EDD66}"/>
          </ac:spMkLst>
        </pc:spChg>
        <pc:spChg chg="mod">
          <ac:chgData name="Jehvana Cook" userId="fbdc9248-6f10-473f-9231-736f28625732" providerId="ADAL" clId="{741F5F5B-FD00-4965-BCBC-5E59F9DAB209}" dt="2025-02-15T17:16:08.345" v="3601" actId="20577"/>
          <ac:spMkLst>
            <pc:docMk/>
            <pc:sldMk cId="3265921489" sldId="312"/>
            <ac:spMk id="3" creationId="{46D44654-545B-E414-11E4-51570294FB30}"/>
          </ac:spMkLst>
        </pc:spChg>
      </pc:sldChg>
      <pc:sldChg chg="modSp add mod ord">
        <pc:chgData name="Jehvana Cook" userId="fbdc9248-6f10-473f-9231-736f28625732" providerId="ADAL" clId="{741F5F5B-FD00-4965-BCBC-5E59F9DAB209}" dt="2025-02-15T18:06:30.558" v="5526" actId="20577"/>
        <pc:sldMkLst>
          <pc:docMk/>
          <pc:sldMk cId="541696443" sldId="313"/>
        </pc:sldMkLst>
        <pc:spChg chg="mod">
          <ac:chgData name="Jehvana Cook" userId="fbdc9248-6f10-473f-9231-736f28625732" providerId="ADAL" clId="{741F5F5B-FD00-4965-BCBC-5E59F9DAB209}" dt="2025-02-15T17:17:26.743" v="3637" actId="20577"/>
          <ac:spMkLst>
            <pc:docMk/>
            <pc:sldMk cId="541696443" sldId="313"/>
            <ac:spMk id="2" creationId="{AF0859E8-3328-F6EE-C4F3-BD375FB645C8}"/>
          </ac:spMkLst>
        </pc:spChg>
        <pc:spChg chg="mod">
          <ac:chgData name="Jehvana Cook" userId="fbdc9248-6f10-473f-9231-736f28625732" providerId="ADAL" clId="{741F5F5B-FD00-4965-BCBC-5E59F9DAB209}" dt="2025-02-15T18:06:30.558" v="5526" actId="20577"/>
          <ac:spMkLst>
            <pc:docMk/>
            <pc:sldMk cId="541696443" sldId="313"/>
            <ac:spMk id="3" creationId="{FEEF44D4-E6AA-E9A1-D3CC-A6659EA636ED}"/>
          </ac:spMkLst>
        </pc:spChg>
      </pc:sldChg>
      <pc:sldMasterChg chg="delSldLayout">
        <pc:chgData name="Jehvana Cook" userId="fbdc9248-6f10-473f-9231-736f28625732" providerId="ADAL" clId="{741F5F5B-FD00-4965-BCBC-5E59F9DAB209}" dt="2025-02-15T17:31:06.656" v="4784" actId="2696"/>
        <pc:sldMasterMkLst>
          <pc:docMk/>
          <pc:sldMasterMk cId="1788353970" sldId="2147483648"/>
        </pc:sldMasterMkLst>
        <pc:sldLayoutChg chg="del">
          <pc:chgData name="Jehvana Cook" userId="fbdc9248-6f10-473f-9231-736f28625732" providerId="ADAL" clId="{741F5F5B-FD00-4965-BCBC-5E59F9DAB209}" dt="2025-02-15T17:31:06.656" v="4784" actId="2696"/>
          <pc:sldLayoutMkLst>
            <pc:docMk/>
            <pc:sldMasterMk cId="1788353970" sldId="2147483648"/>
            <pc:sldLayoutMk cId="525656170" sldId="2147483676"/>
          </pc:sldLayoutMkLst>
        </pc:sldLayoutChg>
        <pc:sldLayoutChg chg="del">
          <pc:chgData name="Jehvana Cook" userId="fbdc9248-6f10-473f-9231-736f28625732" providerId="ADAL" clId="{741F5F5B-FD00-4965-BCBC-5E59F9DAB209}" dt="2025-02-15T17:31:06.656" v="4784" actId="2696"/>
          <pc:sldLayoutMkLst>
            <pc:docMk/>
            <pc:sldMasterMk cId="1788353970" sldId="2147483648"/>
            <pc:sldLayoutMk cId="1827098551" sldId="2147483677"/>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A63EB0-DFFD-4F68-BDBC-E6ADD61AB045}"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E9270DD6-4FFA-47F4-B2CE-AB2DDD47552C}">
      <dgm:prSet/>
      <dgm:spPr/>
      <dgm:t>
        <a:bodyPr/>
        <a:lstStyle/>
        <a:p>
          <a:r>
            <a:rPr lang="en-US"/>
            <a:t>Umpire Equipment</a:t>
          </a:r>
        </a:p>
      </dgm:t>
    </dgm:pt>
    <dgm:pt modelId="{126006B0-F8E5-4C74-878C-10D4975F0FA9}" type="parTrans" cxnId="{85B82ECB-93A8-404D-955D-577F5B2CDD72}">
      <dgm:prSet/>
      <dgm:spPr/>
      <dgm:t>
        <a:bodyPr/>
        <a:lstStyle/>
        <a:p>
          <a:endParaRPr lang="en-US"/>
        </a:p>
      </dgm:t>
    </dgm:pt>
    <dgm:pt modelId="{06D2CC9C-B033-494B-9F72-61DCD30225FA}" type="sibTrans" cxnId="{85B82ECB-93A8-404D-955D-577F5B2CDD72}">
      <dgm:prSet/>
      <dgm:spPr/>
      <dgm:t>
        <a:bodyPr/>
        <a:lstStyle/>
        <a:p>
          <a:endParaRPr lang="en-US"/>
        </a:p>
      </dgm:t>
    </dgm:pt>
    <dgm:pt modelId="{194BD59F-2815-4954-9BD0-7EF1D6EF4B17}">
      <dgm:prSet/>
      <dgm:spPr/>
      <dgm:t>
        <a:bodyPr/>
        <a:lstStyle/>
        <a:p>
          <a:r>
            <a:rPr lang="en-US"/>
            <a:t>Basic Umpiring Knowledge</a:t>
          </a:r>
        </a:p>
      </dgm:t>
    </dgm:pt>
    <dgm:pt modelId="{F9BCB23D-D507-4D94-8F3C-FE845C46194F}" type="parTrans" cxnId="{E4607ADA-E5DB-4609-9255-BBEA369F6B78}">
      <dgm:prSet/>
      <dgm:spPr/>
      <dgm:t>
        <a:bodyPr/>
        <a:lstStyle/>
        <a:p>
          <a:endParaRPr lang="en-US"/>
        </a:p>
      </dgm:t>
    </dgm:pt>
    <dgm:pt modelId="{6266C7A9-511F-4D83-A1A4-F7FAFAE7FFAB}" type="sibTrans" cxnId="{E4607ADA-E5DB-4609-9255-BBEA369F6B78}">
      <dgm:prSet/>
      <dgm:spPr/>
      <dgm:t>
        <a:bodyPr/>
        <a:lstStyle/>
        <a:p>
          <a:endParaRPr lang="en-US"/>
        </a:p>
      </dgm:t>
    </dgm:pt>
    <dgm:pt modelId="{D71AF6E1-A7D2-4F64-9B24-9126B85599AF}">
      <dgm:prSet/>
      <dgm:spPr/>
      <dgm:t>
        <a:bodyPr/>
        <a:lstStyle/>
        <a:p>
          <a:r>
            <a:rPr lang="en-US"/>
            <a:t>Sportsmanship – Game Culture</a:t>
          </a:r>
        </a:p>
      </dgm:t>
    </dgm:pt>
    <dgm:pt modelId="{6108222F-D7C5-46E1-8CEA-C72A4B65D87A}" type="parTrans" cxnId="{33017AB3-F383-462A-8C47-11AFE60F2169}">
      <dgm:prSet/>
      <dgm:spPr/>
      <dgm:t>
        <a:bodyPr/>
        <a:lstStyle/>
        <a:p>
          <a:endParaRPr lang="en-US"/>
        </a:p>
      </dgm:t>
    </dgm:pt>
    <dgm:pt modelId="{0D5561D2-2D26-4A05-AB91-6B8FB956236E}" type="sibTrans" cxnId="{33017AB3-F383-462A-8C47-11AFE60F2169}">
      <dgm:prSet/>
      <dgm:spPr/>
      <dgm:t>
        <a:bodyPr/>
        <a:lstStyle/>
        <a:p>
          <a:endParaRPr lang="en-US"/>
        </a:p>
      </dgm:t>
    </dgm:pt>
    <dgm:pt modelId="{0D28CAB9-CBD3-4859-A444-1E67FFE7843D}">
      <dgm:prSet/>
      <dgm:spPr/>
      <dgm:t>
        <a:bodyPr/>
        <a:lstStyle/>
        <a:p>
          <a:r>
            <a:rPr lang="en-US"/>
            <a:t>Conflict Resolution</a:t>
          </a:r>
        </a:p>
      </dgm:t>
    </dgm:pt>
    <dgm:pt modelId="{5B786C99-3613-4F27-827A-8432A884FEF8}" type="parTrans" cxnId="{11B7C522-EC60-4912-B20C-A41A4FA24A39}">
      <dgm:prSet/>
      <dgm:spPr/>
      <dgm:t>
        <a:bodyPr/>
        <a:lstStyle/>
        <a:p>
          <a:endParaRPr lang="en-US"/>
        </a:p>
      </dgm:t>
    </dgm:pt>
    <dgm:pt modelId="{4107043F-0838-4EB8-9A0F-C4CB991CEA55}" type="sibTrans" cxnId="{11B7C522-EC60-4912-B20C-A41A4FA24A39}">
      <dgm:prSet/>
      <dgm:spPr/>
      <dgm:t>
        <a:bodyPr/>
        <a:lstStyle/>
        <a:p>
          <a:endParaRPr lang="en-US"/>
        </a:p>
      </dgm:t>
    </dgm:pt>
    <dgm:pt modelId="{0BB72D33-4FFC-419E-9B68-5A752291B247}" type="pres">
      <dgm:prSet presAssocID="{29A63EB0-DFFD-4F68-BDBC-E6ADD61AB045}" presName="root" presStyleCnt="0">
        <dgm:presLayoutVars>
          <dgm:dir/>
          <dgm:resizeHandles val="exact"/>
        </dgm:presLayoutVars>
      </dgm:prSet>
      <dgm:spPr/>
    </dgm:pt>
    <dgm:pt modelId="{617A3942-D5BF-4C16-A033-20D6D9B229AB}" type="pres">
      <dgm:prSet presAssocID="{E9270DD6-4FFA-47F4-B2CE-AB2DDD47552C}" presName="compNode" presStyleCnt="0"/>
      <dgm:spPr/>
    </dgm:pt>
    <dgm:pt modelId="{6DDC737E-46BA-45FB-B4A4-01EDCCFA7AF9}" type="pres">
      <dgm:prSet presAssocID="{E9270DD6-4FFA-47F4-B2CE-AB2DDD47552C}" presName="bgRect" presStyleLbl="bgShp" presStyleIdx="0" presStyleCnt="4"/>
      <dgm:spPr/>
    </dgm:pt>
    <dgm:pt modelId="{ED935615-148E-4CDD-A13C-71AA2ABBC288}" type="pres">
      <dgm:prSet presAssocID="{E9270DD6-4FFA-47F4-B2CE-AB2DDD47552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seball"/>
        </a:ext>
      </dgm:extLst>
    </dgm:pt>
    <dgm:pt modelId="{D58A981F-4C01-4B6F-879F-69F192835DC7}" type="pres">
      <dgm:prSet presAssocID="{E9270DD6-4FFA-47F4-B2CE-AB2DDD47552C}" presName="spaceRect" presStyleCnt="0"/>
      <dgm:spPr/>
    </dgm:pt>
    <dgm:pt modelId="{CA2C9F39-7DBB-4951-BC70-BD5D64527B97}" type="pres">
      <dgm:prSet presAssocID="{E9270DD6-4FFA-47F4-B2CE-AB2DDD47552C}" presName="parTx" presStyleLbl="revTx" presStyleIdx="0" presStyleCnt="4">
        <dgm:presLayoutVars>
          <dgm:chMax val="0"/>
          <dgm:chPref val="0"/>
        </dgm:presLayoutVars>
      </dgm:prSet>
      <dgm:spPr/>
    </dgm:pt>
    <dgm:pt modelId="{BA98D105-6FBB-49A3-BE12-62E2F8D89071}" type="pres">
      <dgm:prSet presAssocID="{06D2CC9C-B033-494B-9F72-61DCD30225FA}" presName="sibTrans" presStyleCnt="0"/>
      <dgm:spPr/>
    </dgm:pt>
    <dgm:pt modelId="{930AD129-E754-4EC8-A01C-D7E4F77229F0}" type="pres">
      <dgm:prSet presAssocID="{194BD59F-2815-4954-9BD0-7EF1D6EF4B17}" presName="compNode" presStyleCnt="0"/>
      <dgm:spPr/>
    </dgm:pt>
    <dgm:pt modelId="{B7D7F89D-177B-413D-845B-B4C5EEE050CF}" type="pres">
      <dgm:prSet presAssocID="{194BD59F-2815-4954-9BD0-7EF1D6EF4B17}" presName="bgRect" presStyleLbl="bgShp" presStyleIdx="1" presStyleCnt="4"/>
      <dgm:spPr/>
    </dgm:pt>
    <dgm:pt modelId="{E2C00EC4-0EF0-43B3-8FEA-DD3C4A4037A5}" type="pres">
      <dgm:prSet presAssocID="{194BD59F-2815-4954-9BD0-7EF1D6EF4B1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FA60C1E6-DED6-4E89-AD83-978319006DD6}" type="pres">
      <dgm:prSet presAssocID="{194BD59F-2815-4954-9BD0-7EF1D6EF4B17}" presName="spaceRect" presStyleCnt="0"/>
      <dgm:spPr/>
    </dgm:pt>
    <dgm:pt modelId="{6C7FAFDC-1A46-408D-A7C9-BB1D4E7F04C4}" type="pres">
      <dgm:prSet presAssocID="{194BD59F-2815-4954-9BD0-7EF1D6EF4B17}" presName="parTx" presStyleLbl="revTx" presStyleIdx="1" presStyleCnt="4">
        <dgm:presLayoutVars>
          <dgm:chMax val="0"/>
          <dgm:chPref val="0"/>
        </dgm:presLayoutVars>
      </dgm:prSet>
      <dgm:spPr/>
    </dgm:pt>
    <dgm:pt modelId="{ABFCDB67-8D62-496C-B4A5-4AEB67D5E606}" type="pres">
      <dgm:prSet presAssocID="{6266C7A9-511F-4D83-A1A4-F7FAFAE7FFAB}" presName="sibTrans" presStyleCnt="0"/>
      <dgm:spPr/>
    </dgm:pt>
    <dgm:pt modelId="{1163FE84-3C65-4349-A557-DFCB6FC7E92D}" type="pres">
      <dgm:prSet presAssocID="{D71AF6E1-A7D2-4F64-9B24-9126B85599AF}" presName="compNode" presStyleCnt="0"/>
      <dgm:spPr/>
    </dgm:pt>
    <dgm:pt modelId="{9470A5C9-DE79-4B7D-AE24-85BBBD4883B3}" type="pres">
      <dgm:prSet presAssocID="{D71AF6E1-A7D2-4F64-9B24-9126B85599AF}" presName="bgRect" presStyleLbl="bgShp" presStyleIdx="2" presStyleCnt="4"/>
      <dgm:spPr/>
    </dgm:pt>
    <dgm:pt modelId="{E981AF97-3A18-49D2-8EB1-4805D8DEC1FD}" type="pres">
      <dgm:prSet presAssocID="{D71AF6E1-A7D2-4F64-9B24-9126B85599A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seball Hat"/>
        </a:ext>
      </dgm:extLst>
    </dgm:pt>
    <dgm:pt modelId="{18BED398-F52F-49C2-A734-79178435BD25}" type="pres">
      <dgm:prSet presAssocID="{D71AF6E1-A7D2-4F64-9B24-9126B85599AF}" presName="spaceRect" presStyleCnt="0"/>
      <dgm:spPr/>
    </dgm:pt>
    <dgm:pt modelId="{638D9872-F587-4A34-A1A9-640E2D632D8B}" type="pres">
      <dgm:prSet presAssocID="{D71AF6E1-A7D2-4F64-9B24-9126B85599AF}" presName="parTx" presStyleLbl="revTx" presStyleIdx="2" presStyleCnt="4">
        <dgm:presLayoutVars>
          <dgm:chMax val="0"/>
          <dgm:chPref val="0"/>
        </dgm:presLayoutVars>
      </dgm:prSet>
      <dgm:spPr/>
    </dgm:pt>
    <dgm:pt modelId="{A56F2F8C-9C0F-4F88-AD70-93CA23E487E7}" type="pres">
      <dgm:prSet presAssocID="{0D5561D2-2D26-4A05-AB91-6B8FB956236E}" presName="sibTrans" presStyleCnt="0"/>
      <dgm:spPr/>
    </dgm:pt>
    <dgm:pt modelId="{AF14CCE9-F2B5-4836-A025-C059D5469FFF}" type="pres">
      <dgm:prSet presAssocID="{0D28CAB9-CBD3-4859-A444-1E67FFE7843D}" presName="compNode" presStyleCnt="0"/>
      <dgm:spPr/>
    </dgm:pt>
    <dgm:pt modelId="{94671808-3C6B-40AD-8EE3-C1834A96FD72}" type="pres">
      <dgm:prSet presAssocID="{0D28CAB9-CBD3-4859-A444-1E67FFE7843D}" presName="bgRect" presStyleLbl="bgShp" presStyleIdx="3" presStyleCnt="4"/>
      <dgm:spPr/>
    </dgm:pt>
    <dgm:pt modelId="{4524DFAE-030E-4D72-A43E-AA78383953C6}" type="pres">
      <dgm:prSet presAssocID="{0D28CAB9-CBD3-4859-A444-1E67FFE7843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ndshake"/>
        </a:ext>
      </dgm:extLst>
    </dgm:pt>
    <dgm:pt modelId="{3AA0F42E-0533-4426-B4D5-643DBAC4033D}" type="pres">
      <dgm:prSet presAssocID="{0D28CAB9-CBD3-4859-A444-1E67FFE7843D}" presName="spaceRect" presStyleCnt="0"/>
      <dgm:spPr/>
    </dgm:pt>
    <dgm:pt modelId="{7D1774DB-470D-4530-AD15-5E7721D56096}" type="pres">
      <dgm:prSet presAssocID="{0D28CAB9-CBD3-4859-A444-1E67FFE7843D}" presName="parTx" presStyleLbl="revTx" presStyleIdx="3" presStyleCnt="4">
        <dgm:presLayoutVars>
          <dgm:chMax val="0"/>
          <dgm:chPref val="0"/>
        </dgm:presLayoutVars>
      </dgm:prSet>
      <dgm:spPr/>
    </dgm:pt>
  </dgm:ptLst>
  <dgm:cxnLst>
    <dgm:cxn modelId="{8B997605-F851-4B3E-BD68-3EF38A89AB56}" type="presOf" srcId="{194BD59F-2815-4954-9BD0-7EF1D6EF4B17}" destId="{6C7FAFDC-1A46-408D-A7C9-BB1D4E7F04C4}" srcOrd="0" destOrd="0" presId="urn:microsoft.com/office/officeart/2018/2/layout/IconVerticalSolidList"/>
    <dgm:cxn modelId="{11B7C522-EC60-4912-B20C-A41A4FA24A39}" srcId="{29A63EB0-DFFD-4F68-BDBC-E6ADD61AB045}" destId="{0D28CAB9-CBD3-4859-A444-1E67FFE7843D}" srcOrd="3" destOrd="0" parTransId="{5B786C99-3613-4F27-827A-8432A884FEF8}" sibTransId="{4107043F-0838-4EB8-9A0F-C4CB991CEA55}"/>
    <dgm:cxn modelId="{0514AE80-2F4E-4F14-A16E-121D919C2B00}" type="presOf" srcId="{29A63EB0-DFFD-4F68-BDBC-E6ADD61AB045}" destId="{0BB72D33-4FFC-419E-9B68-5A752291B247}" srcOrd="0" destOrd="0" presId="urn:microsoft.com/office/officeart/2018/2/layout/IconVerticalSolidList"/>
    <dgm:cxn modelId="{5FEE7195-BC7F-40DF-B49A-042E9C322759}" type="presOf" srcId="{D71AF6E1-A7D2-4F64-9B24-9126B85599AF}" destId="{638D9872-F587-4A34-A1A9-640E2D632D8B}" srcOrd="0" destOrd="0" presId="urn:microsoft.com/office/officeart/2018/2/layout/IconVerticalSolidList"/>
    <dgm:cxn modelId="{33017AB3-F383-462A-8C47-11AFE60F2169}" srcId="{29A63EB0-DFFD-4F68-BDBC-E6ADD61AB045}" destId="{D71AF6E1-A7D2-4F64-9B24-9126B85599AF}" srcOrd="2" destOrd="0" parTransId="{6108222F-D7C5-46E1-8CEA-C72A4B65D87A}" sibTransId="{0D5561D2-2D26-4A05-AB91-6B8FB956236E}"/>
    <dgm:cxn modelId="{85B82ECB-93A8-404D-955D-577F5B2CDD72}" srcId="{29A63EB0-DFFD-4F68-BDBC-E6ADD61AB045}" destId="{E9270DD6-4FFA-47F4-B2CE-AB2DDD47552C}" srcOrd="0" destOrd="0" parTransId="{126006B0-F8E5-4C74-878C-10D4975F0FA9}" sibTransId="{06D2CC9C-B033-494B-9F72-61DCD30225FA}"/>
    <dgm:cxn modelId="{5D2E9ED0-7796-47C7-8B54-CAA9205BED8F}" type="presOf" srcId="{E9270DD6-4FFA-47F4-B2CE-AB2DDD47552C}" destId="{CA2C9F39-7DBB-4951-BC70-BD5D64527B97}" srcOrd="0" destOrd="0" presId="urn:microsoft.com/office/officeart/2018/2/layout/IconVerticalSolidList"/>
    <dgm:cxn modelId="{399C14D7-0F0A-4737-87E7-C5D72DA3A8F4}" type="presOf" srcId="{0D28CAB9-CBD3-4859-A444-1E67FFE7843D}" destId="{7D1774DB-470D-4530-AD15-5E7721D56096}" srcOrd="0" destOrd="0" presId="urn:microsoft.com/office/officeart/2018/2/layout/IconVerticalSolidList"/>
    <dgm:cxn modelId="{E4607ADA-E5DB-4609-9255-BBEA369F6B78}" srcId="{29A63EB0-DFFD-4F68-BDBC-E6ADD61AB045}" destId="{194BD59F-2815-4954-9BD0-7EF1D6EF4B17}" srcOrd="1" destOrd="0" parTransId="{F9BCB23D-D507-4D94-8F3C-FE845C46194F}" sibTransId="{6266C7A9-511F-4D83-A1A4-F7FAFAE7FFAB}"/>
    <dgm:cxn modelId="{1EFDFF2E-8B2E-4AE2-A242-FF156F3B19F3}" type="presParOf" srcId="{0BB72D33-4FFC-419E-9B68-5A752291B247}" destId="{617A3942-D5BF-4C16-A033-20D6D9B229AB}" srcOrd="0" destOrd="0" presId="urn:microsoft.com/office/officeart/2018/2/layout/IconVerticalSolidList"/>
    <dgm:cxn modelId="{9AD871A1-86AA-4C2C-80B7-96E231ABDFCD}" type="presParOf" srcId="{617A3942-D5BF-4C16-A033-20D6D9B229AB}" destId="{6DDC737E-46BA-45FB-B4A4-01EDCCFA7AF9}" srcOrd="0" destOrd="0" presId="urn:microsoft.com/office/officeart/2018/2/layout/IconVerticalSolidList"/>
    <dgm:cxn modelId="{62F28FD6-C676-4C2E-9D82-3491AAF844D4}" type="presParOf" srcId="{617A3942-D5BF-4C16-A033-20D6D9B229AB}" destId="{ED935615-148E-4CDD-A13C-71AA2ABBC288}" srcOrd="1" destOrd="0" presId="urn:microsoft.com/office/officeart/2018/2/layout/IconVerticalSolidList"/>
    <dgm:cxn modelId="{CC5162A9-955C-446F-BDA3-F1B348453BFB}" type="presParOf" srcId="{617A3942-D5BF-4C16-A033-20D6D9B229AB}" destId="{D58A981F-4C01-4B6F-879F-69F192835DC7}" srcOrd="2" destOrd="0" presId="urn:microsoft.com/office/officeart/2018/2/layout/IconVerticalSolidList"/>
    <dgm:cxn modelId="{E45B2130-353A-41EE-AD64-A2E9DBA8E1AA}" type="presParOf" srcId="{617A3942-D5BF-4C16-A033-20D6D9B229AB}" destId="{CA2C9F39-7DBB-4951-BC70-BD5D64527B97}" srcOrd="3" destOrd="0" presId="urn:microsoft.com/office/officeart/2018/2/layout/IconVerticalSolidList"/>
    <dgm:cxn modelId="{60120E5E-E65C-4C8B-BE96-54BDD0AE9749}" type="presParOf" srcId="{0BB72D33-4FFC-419E-9B68-5A752291B247}" destId="{BA98D105-6FBB-49A3-BE12-62E2F8D89071}" srcOrd="1" destOrd="0" presId="urn:microsoft.com/office/officeart/2018/2/layout/IconVerticalSolidList"/>
    <dgm:cxn modelId="{C4EF9DC5-005F-49AE-8A83-2ABB75F5558A}" type="presParOf" srcId="{0BB72D33-4FFC-419E-9B68-5A752291B247}" destId="{930AD129-E754-4EC8-A01C-D7E4F77229F0}" srcOrd="2" destOrd="0" presId="urn:microsoft.com/office/officeart/2018/2/layout/IconVerticalSolidList"/>
    <dgm:cxn modelId="{395D767C-7304-4F8D-A7E8-88014E33D6A4}" type="presParOf" srcId="{930AD129-E754-4EC8-A01C-D7E4F77229F0}" destId="{B7D7F89D-177B-413D-845B-B4C5EEE050CF}" srcOrd="0" destOrd="0" presId="urn:microsoft.com/office/officeart/2018/2/layout/IconVerticalSolidList"/>
    <dgm:cxn modelId="{3100B9C2-6676-4FA4-95FE-EF447BBE8C9B}" type="presParOf" srcId="{930AD129-E754-4EC8-A01C-D7E4F77229F0}" destId="{E2C00EC4-0EF0-43B3-8FEA-DD3C4A4037A5}" srcOrd="1" destOrd="0" presId="urn:microsoft.com/office/officeart/2018/2/layout/IconVerticalSolidList"/>
    <dgm:cxn modelId="{4F0ADAAF-35E0-4D91-A3BA-D8F3B0068F24}" type="presParOf" srcId="{930AD129-E754-4EC8-A01C-D7E4F77229F0}" destId="{FA60C1E6-DED6-4E89-AD83-978319006DD6}" srcOrd="2" destOrd="0" presId="urn:microsoft.com/office/officeart/2018/2/layout/IconVerticalSolidList"/>
    <dgm:cxn modelId="{E827D406-9E26-483A-81EC-ECC14B710406}" type="presParOf" srcId="{930AD129-E754-4EC8-A01C-D7E4F77229F0}" destId="{6C7FAFDC-1A46-408D-A7C9-BB1D4E7F04C4}" srcOrd="3" destOrd="0" presId="urn:microsoft.com/office/officeart/2018/2/layout/IconVerticalSolidList"/>
    <dgm:cxn modelId="{7E23F079-6F70-44E9-931F-F8D4CDDDEDE6}" type="presParOf" srcId="{0BB72D33-4FFC-419E-9B68-5A752291B247}" destId="{ABFCDB67-8D62-496C-B4A5-4AEB67D5E606}" srcOrd="3" destOrd="0" presId="urn:microsoft.com/office/officeart/2018/2/layout/IconVerticalSolidList"/>
    <dgm:cxn modelId="{B4FC2EC9-8795-42B6-B193-A4B5C294E6B8}" type="presParOf" srcId="{0BB72D33-4FFC-419E-9B68-5A752291B247}" destId="{1163FE84-3C65-4349-A557-DFCB6FC7E92D}" srcOrd="4" destOrd="0" presId="urn:microsoft.com/office/officeart/2018/2/layout/IconVerticalSolidList"/>
    <dgm:cxn modelId="{8F1C9DEE-732A-40F4-B085-E74F3A9C86B6}" type="presParOf" srcId="{1163FE84-3C65-4349-A557-DFCB6FC7E92D}" destId="{9470A5C9-DE79-4B7D-AE24-85BBBD4883B3}" srcOrd="0" destOrd="0" presId="urn:microsoft.com/office/officeart/2018/2/layout/IconVerticalSolidList"/>
    <dgm:cxn modelId="{43F345EC-8977-4115-B41B-FE811FB823F5}" type="presParOf" srcId="{1163FE84-3C65-4349-A557-DFCB6FC7E92D}" destId="{E981AF97-3A18-49D2-8EB1-4805D8DEC1FD}" srcOrd="1" destOrd="0" presId="urn:microsoft.com/office/officeart/2018/2/layout/IconVerticalSolidList"/>
    <dgm:cxn modelId="{8C377873-D4C2-47AE-A5B7-E754BC1AE0E6}" type="presParOf" srcId="{1163FE84-3C65-4349-A557-DFCB6FC7E92D}" destId="{18BED398-F52F-49C2-A734-79178435BD25}" srcOrd="2" destOrd="0" presId="urn:microsoft.com/office/officeart/2018/2/layout/IconVerticalSolidList"/>
    <dgm:cxn modelId="{DE86F268-1F0E-4290-B647-9AA9A4DED091}" type="presParOf" srcId="{1163FE84-3C65-4349-A557-DFCB6FC7E92D}" destId="{638D9872-F587-4A34-A1A9-640E2D632D8B}" srcOrd="3" destOrd="0" presId="urn:microsoft.com/office/officeart/2018/2/layout/IconVerticalSolidList"/>
    <dgm:cxn modelId="{9AC75FBE-E9FF-4F11-983A-F09E10B049BF}" type="presParOf" srcId="{0BB72D33-4FFC-419E-9B68-5A752291B247}" destId="{A56F2F8C-9C0F-4F88-AD70-93CA23E487E7}" srcOrd="5" destOrd="0" presId="urn:microsoft.com/office/officeart/2018/2/layout/IconVerticalSolidList"/>
    <dgm:cxn modelId="{9FC8C582-A5AB-4DE7-A6D4-D195F8E0E472}" type="presParOf" srcId="{0BB72D33-4FFC-419E-9B68-5A752291B247}" destId="{AF14CCE9-F2B5-4836-A025-C059D5469FFF}" srcOrd="6" destOrd="0" presId="urn:microsoft.com/office/officeart/2018/2/layout/IconVerticalSolidList"/>
    <dgm:cxn modelId="{E142623E-F073-44DB-BBD7-14519172515F}" type="presParOf" srcId="{AF14CCE9-F2B5-4836-A025-C059D5469FFF}" destId="{94671808-3C6B-40AD-8EE3-C1834A96FD72}" srcOrd="0" destOrd="0" presId="urn:microsoft.com/office/officeart/2018/2/layout/IconVerticalSolidList"/>
    <dgm:cxn modelId="{49231025-05B8-4A36-874D-DAB73B2081BD}" type="presParOf" srcId="{AF14CCE9-F2B5-4836-A025-C059D5469FFF}" destId="{4524DFAE-030E-4D72-A43E-AA78383953C6}" srcOrd="1" destOrd="0" presId="urn:microsoft.com/office/officeart/2018/2/layout/IconVerticalSolidList"/>
    <dgm:cxn modelId="{5B8C6DBB-5A2D-4003-B52E-5C9E50A77602}" type="presParOf" srcId="{AF14CCE9-F2B5-4836-A025-C059D5469FFF}" destId="{3AA0F42E-0533-4426-B4D5-643DBAC4033D}" srcOrd="2" destOrd="0" presId="urn:microsoft.com/office/officeart/2018/2/layout/IconVerticalSolidList"/>
    <dgm:cxn modelId="{C4A2ED6A-10D1-4A6E-B41B-14E475CD0EA3}" type="presParOf" srcId="{AF14CCE9-F2B5-4836-A025-C059D5469FFF}" destId="{7D1774DB-470D-4530-AD15-5E7721D5609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DC737E-46BA-45FB-B4A4-01EDCCFA7AF9}">
      <dsp:nvSpPr>
        <dsp:cNvPr id="0" name=""/>
        <dsp:cNvSpPr/>
      </dsp:nvSpPr>
      <dsp:spPr>
        <a:xfrm>
          <a:off x="0" y="1426"/>
          <a:ext cx="9780587" cy="72296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935615-148E-4CDD-A13C-71AA2ABBC288}">
      <dsp:nvSpPr>
        <dsp:cNvPr id="0" name=""/>
        <dsp:cNvSpPr/>
      </dsp:nvSpPr>
      <dsp:spPr>
        <a:xfrm>
          <a:off x="218696" y="164093"/>
          <a:ext cx="397630" cy="397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2C9F39-7DBB-4951-BC70-BD5D64527B97}">
      <dsp:nvSpPr>
        <dsp:cNvPr id="0" name=""/>
        <dsp:cNvSpPr/>
      </dsp:nvSpPr>
      <dsp:spPr>
        <a:xfrm>
          <a:off x="835024" y="1426"/>
          <a:ext cx="8945562" cy="722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14" tIns="76514" rIns="76514" bIns="76514" numCol="1" spcCol="1270" anchor="ctr" anchorCtr="0">
          <a:noAutofit/>
        </a:bodyPr>
        <a:lstStyle/>
        <a:p>
          <a:pPr marL="0" lvl="0" indent="0" algn="l" defTabSz="977900">
            <a:lnSpc>
              <a:spcPct val="90000"/>
            </a:lnSpc>
            <a:spcBef>
              <a:spcPct val="0"/>
            </a:spcBef>
            <a:spcAft>
              <a:spcPct val="35000"/>
            </a:spcAft>
            <a:buNone/>
          </a:pPr>
          <a:r>
            <a:rPr lang="en-US" sz="2200" kern="1200"/>
            <a:t>Umpire Equipment</a:t>
          </a:r>
        </a:p>
      </dsp:txBody>
      <dsp:txXfrm>
        <a:off x="835024" y="1426"/>
        <a:ext cx="8945562" cy="722964"/>
      </dsp:txXfrm>
    </dsp:sp>
    <dsp:sp modelId="{B7D7F89D-177B-413D-845B-B4C5EEE050CF}">
      <dsp:nvSpPr>
        <dsp:cNvPr id="0" name=""/>
        <dsp:cNvSpPr/>
      </dsp:nvSpPr>
      <dsp:spPr>
        <a:xfrm>
          <a:off x="0" y="905132"/>
          <a:ext cx="9780587" cy="72296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C00EC4-0EF0-43B3-8FEA-DD3C4A4037A5}">
      <dsp:nvSpPr>
        <dsp:cNvPr id="0" name=""/>
        <dsp:cNvSpPr/>
      </dsp:nvSpPr>
      <dsp:spPr>
        <a:xfrm>
          <a:off x="218696" y="1067799"/>
          <a:ext cx="397630" cy="3976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C7FAFDC-1A46-408D-A7C9-BB1D4E7F04C4}">
      <dsp:nvSpPr>
        <dsp:cNvPr id="0" name=""/>
        <dsp:cNvSpPr/>
      </dsp:nvSpPr>
      <dsp:spPr>
        <a:xfrm>
          <a:off x="835024" y="905132"/>
          <a:ext cx="8945562" cy="722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14" tIns="76514" rIns="76514" bIns="76514" numCol="1" spcCol="1270" anchor="ctr" anchorCtr="0">
          <a:noAutofit/>
        </a:bodyPr>
        <a:lstStyle/>
        <a:p>
          <a:pPr marL="0" lvl="0" indent="0" algn="l" defTabSz="977900">
            <a:lnSpc>
              <a:spcPct val="90000"/>
            </a:lnSpc>
            <a:spcBef>
              <a:spcPct val="0"/>
            </a:spcBef>
            <a:spcAft>
              <a:spcPct val="35000"/>
            </a:spcAft>
            <a:buNone/>
          </a:pPr>
          <a:r>
            <a:rPr lang="en-US" sz="2200" kern="1200"/>
            <a:t>Basic Umpiring Knowledge</a:t>
          </a:r>
        </a:p>
      </dsp:txBody>
      <dsp:txXfrm>
        <a:off x="835024" y="905132"/>
        <a:ext cx="8945562" cy="722964"/>
      </dsp:txXfrm>
    </dsp:sp>
    <dsp:sp modelId="{9470A5C9-DE79-4B7D-AE24-85BBBD4883B3}">
      <dsp:nvSpPr>
        <dsp:cNvPr id="0" name=""/>
        <dsp:cNvSpPr/>
      </dsp:nvSpPr>
      <dsp:spPr>
        <a:xfrm>
          <a:off x="0" y="1808838"/>
          <a:ext cx="9780587" cy="72296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81AF97-3A18-49D2-8EB1-4805D8DEC1FD}">
      <dsp:nvSpPr>
        <dsp:cNvPr id="0" name=""/>
        <dsp:cNvSpPr/>
      </dsp:nvSpPr>
      <dsp:spPr>
        <a:xfrm>
          <a:off x="218696" y="1971505"/>
          <a:ext cx="397630" cy="3976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8D9872-F587-4A34-A1A9-640E2D632D8B}">
      <dsp:nvSpPr>
        <dsp:cNvPr id="0" name=""/>
        <dsp:cNvSpPr/>
      </dsp:nvSpPr>
      <dsp:spPr>
        <a:xfrm>
          <a:off x="835024" y="1808838"/>
          <a:ext cx="8945562" cy="722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14" tIns="76514" rIns="76514" bIns="76514" numCol="1" spcCol="1270" anchor="ctr" anchorCtr="0">
          <a:noAutofit/>
        </a:bodyPr>
        <a:lstStyle/>
        <a:p>
          <a:pPr marL="0" lvl="0" indent="0" algn="l" defTabSz="977900">
            <a:lnSpc>
              <a:spcPct val="90000"/>
            </a:lnSpc>
            <a:spcBef>
              <a:spcPct val="0"/>
            </a:spcBef>
            <a:spcAft>
              <a:spcPct val="35000"/>
            </a:spcAft>
            <a:buNone/>
          </a:pPr>
          <a:r>
            <a:rPr lang="en-US" sz="2200" kern="1200"/>
            <a:t>Sportsmanship – Game Culture</a:t>
          </a:r>
        </a:p>
      </dsp:txBody>
      <dsp:txXfrm>
        <a:off x="835024" y="1808838"/>
        <a:ext cx="8945562" cy="722964"/>
      </dsp:txXfrm>
    </dsp:sp>
    <dsp:sp modelId="{94671808-3C6B-40AD-8EE3-C1834A96FD72}">
      <dsp:nvSpPr>
        <dsp:cNvPr id="0" name=""/>
        <dsp:cNvSpPr/>
      </dsp:nvSpPr>
      <dsp:spPr>
        <a:xfrm>
          <a:off x="0" y="2712544"/>
          <a:ext cx="9780587" cy="72296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24DFAE-030E-4D72-A43E-AA78383953C6}">
      <dsp:nvSpPr>
        <dsp:cNvPr id="0" name=""/>
        <dsp:cNvSpPr/>
      </dsp:nvSpPr>
      <dsp:spPr>
        <a:xfrm>
          <a:off x="218696" y="2875211"/>
          <a:ext cx="397630" cy="3976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1774DB-470D-4530-AD15-5E7721D56096}">
      <dsp:nvSpPr>
        <dsp:cNvPr id="0" name=""/>
        <dsp:cNvSpPr/>
      </dsp:nvSpPr>
      <dsp:spPr>
        <a:xfrm>
          <a:off x="835024" y="2712544"/>
          <a:ext cx="8945562" cy="722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14" tIns="76514" rIns="76514" bIns="76514" numCol="1" spcCol="1270" anchor="ctr" anchorCtr="0">
          <a:noAutofit/>
        </a:bodyPr>
        <a:lstStyle/>
        <a:p>
          <a:pPr marL="0" lvl="0" indent="0" algn="l" defTabSz="977900">
            <a:lnSpc>
              <a:spcPct val="90000"/>
            </a:lnSpc>
            <a:spcBef>
              <a:spcPct val="0"/>
            </a:spcBef>
            <a:spcAft>
              <a:spcPct val="35000"/>
            </a:spcAft>
            <a:buNone/>
          </a:pPr>
          <a:r>
            <a:rPr lang="en-US" sz="2200" kern="1200"/>
            <a:t>Conflict Resolution</a:t>
          </a:r>
        </a:p>
      </dsp:txBody>
      <dsp:txXfrm>
        <a:off x="835024" y="2712544"/>
        <a:ext cx="8945562" cy="72296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2/19/2025</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2/19/2025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19</a:t>
            </a:fld>
            <a:endParaRPr lang="en-US" dirty="0"/>
          </a:p>
        </p:txBody>
      </p:sp>
    </p:spTree>
    <p:extLst>
      <p:ext uri="{BB962C8B-B14F-4D97-AF65-F5344CB8AC3E}">
        <p14:creationId xmlns:p14="http://schemas.microsoft.com/office/powerpoint/2010/main" val="399008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915247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3EE38-758C-B02E-579F-6DE286A1B0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3995F-D7C4-68F8-72B0-84581C7F8F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7B688-518C-3B46-FD6B-0C177C55BA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B9D6A7-8742-D228-E4A1-516F60486F8E}"/>
              </a:ext>
            </a:extLst>
          </p:cNvPr>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1223924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1938948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2496A-278D-1572-251E-1945C99683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FECD46-FFB0-FA85-F826-5DB0B312A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FC865C-EFD8-827A-369C-172FC2219F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16931D-0E86-3996-702F-7C44D78E8A95}"/>
              </a:ext>
            </a:extLst>
          </p:cNvPr>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3587937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DFE32-A83E-EBB8-0301-8CEA690E0D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A4A766-41FD-86BA-EC83-86C0DE3860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7FCB4-7A85-31EC-57C8-6F9521CE1E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18C92D-BD0B-43A0-45B8-A426C49C6F08}"/>
              </a:ext>
            </a:extLst>
          </p:cNvPr>
          <p:cNvSpPr>
            <a:spLocks noGrp="1"/>
          </p:cNvSpPr>
          <p:nvPr>
            <p:ph type="sldNum" sz="quarter" idx="5"/>
          </p:nvPr>
        </p:nvSpPr>
        <p:spPr/>
        <p:txBody>
          <a:bodyPr/>
          <a:lstStyle/>
          <a:p>
            <a:fld id="{F97DC217-DF71-1A49-B3EA-559F1F43B0FF}" type="slidenum">
              <a:rPr lang="en-US" smtClean="0"/>
              <a:t>12</a:t>
            </a:fld>
            <a:endParaRPr lang="en-US" dirty="0"/>
          </a:p>
        </p:txBody>
      </p:sp>
    </p:spTree>
    <p:extLst>
      <p:ext uri="{BB962C8B-B14F-4D97-AF65-F5344CB8AC3E}">
        <p14:creationId xmlns:p14="http://schemas.microsoft.com/office/powerpoint/2010/main" val="3327774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7F50F-2953-73AF-646B-B0F9EC3E1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B35CB2-36F4-75DA-2873-F31E829239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1DA755-44FE-3ADD-F8EA-DB57D96AE2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99AB58-17A9-E73A-C108-E1F495DF49A4}"/>
              </a:ext>
            </a:extLst>
          </p:cNvPr>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926280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16</a:t>
            </a:fld>
            <a:endParaRPr lang="en-US" dirty="0"/>
          </a:p>
        </p:txBody>
      </p:sp>
    </p:spTree>
    <p:extLst>
      <p:ext uri="{BB962C8B-B14F-4D97-AF65-F5344CB8AC3E}">
        <p14:creationId xmlns:p14="http://schemas.microsoft.com/office/powerpoint/2010/main" val="3862743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9DFE8-3074-E2C0-D841-14A2627EEE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2172F8-CAF9-D2FF-183E-A0EDE3709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107CFF-A2EB-C2D4-E766-D78C6B0D86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AA6A3C-445D-4872-31E5-D1726FB2B37C}"/>
              </a:ext>
            </a:extLst>
          </p:cNvPr>
          <p:cNvSpPr>
            <a:spLocks noGrp="1"/>
          </p:cNvSpPr>
          <p:nvPr>
            <p:ph type="sldNum" sz="quarter" idx="5"/>
          </p:nvPr>
        </p:nvSpPr>
        <p:spPr/>
        <p:txBody>
          <a:bodyPr/>
          <a:lstStyle/>
          <a:p>
            <a:fld id="{F97DC217-DF71-1A49-B3EA-559F1F43B0FF}" type="slidenum">
              <a:rPr lang="en-US" smtClean="0"/>
              <a:t>18</a:t>
            </a:fld>
            <a:endParaRPr lang="en-US" dirty="0"/>
          </a:p>
        </p:txBody>
      </p:sp>
    </p:spTree>
    <p:extLst>
      <p:ext uri="{BB962C8B-B14F-4D97-AF65-F5344CB8AC3E}">
        <p14:creationId xmlns:p14="http://schemas.microsoft.com/office/powerpoint/2010/main" val="196064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Righ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flipH="1">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71600"/>
            <a:ext cx="5486400" cy="4114800"/>
          </a:xfrm>
        </p:spPr>
        <p:txBody>
          <a:bodyPr anchor="ctr" anchorCtr="0">
            <a:noAutofit/>
          </a:bodyPr>
          <a:lstStyle>
            <a:lvl1pPr>
              <a:defRPr sz="6000" b="1">
                <a:latin typeface="+mj-lt"/>
              </a:defRPr>
            </a:lvl1pPr>
          </a:lstStyle>
          <a:p>
            <a:r>
              <a:rPr lang="en-US" dirty="0"/>
              <a:t>Click to add title</a:t>
            </a:r>
          </a:p>
        </p:txBody>
      </p:sp>
      <p:sp>
        <p:nvSpPr>
          <p:cNvPr id="15" name="Picture Placeholder 14">
            <a:extLst>
              <a:ext uri="{FF2B5EF4-FFF2-40B4-BE49-F238E27FC236}">
                <a16:creationId xmlns:a16="http://schemas.microsoft.com/office/drawing/2014/main" id="{3124234B-E1C4-2616-9993-A23142AA69B2}"/>
              </a:ext>
            </a:extLst>
          </p:cNvPr>
          <p:cNvSpPr>
            <a:spLocks noGrp="1"/>
          </p:cNvSpPr>
          <p:nvPr>
            <p:ph type="pic" sz="quarter" idx="10"/>
          </p:nvPr>
        </p:nvSpPr>
        <p:spPr>
          <a:xfrm>
            <a:off x="7183438" y="1168400"/>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49126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Lef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5943600" y="457200"/>
            <a:ext cx="5120640" cy="3200400"/>
          </a:xfrm>
        </p:spPr>
        <p:txBody>
          <a:bodyPr anchor="b" anchorCtr="0">
            <a:noAutofit/>
          </a:bodyPr>
          <a:lstStyle>
            <a:lvl1pPr>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8763DBBF-E63D-81E5-E7CE-32F6F2C2F935}"/>
              </a:ext>
            </a:extLst>
          </p:cNvPr>
          <p:cNvSpPr>
            <a:spLocks noGrp="1"/>
          </p:cNvSpPr>
          <p:nvPr>
            <p:ph type="subTitle" idx="1" hasCustomPrompt="1"/>
          </p:nvPr>
        </p:nvSpPr>
        <p:spPr>
          <a:xfrm>
            <a:off x="5943598" y="3657600"/>
            <a:ext cx="5120640" cy="1828800"/>
          </a:xfrm>
        </p:spPr>
        <p:txBody>
          <a:bodyPr anchor="t" anchorCtr="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15" name="Picture Placeholder 14">
            <a:extLst>
              <a:ext uri="{FF2B5EF4-FFF2-40B4-BE49-F238E27FC236}">
                <a16:creationId xmlns:a16="http://schemas.microsoft.com/office/drawing/2014/main" id="{64033732-ADA1-C540-7276-3FF5CDEF2C5E}"/>
              </a:ext>
            </a:extLst>
          </p:cNvPr>
          <p:cNvSpPr>
            <a:spLocks noGrp="1"/>
          </p:cNvSpPr>
          <p:nvPr>
            <p:ph type="pic" sz="quarter" idx="10"/>
          </p:nvPr>
        </p:nvSpPr>
        <p:spPr>
          <a:xfrm>
            <a:off x="904238" y="1157224"/>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823856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8317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76784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2042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and Image 1">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0"/>
            <a:ext cx="12208822" cy="6858002"/>
            <a:chOff x="0" y="0"/>
            <a:chExt cx="12208822" cy="6858002"/>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7200"/>
            <a:ext cx="10643508" cy="1371600"/>
          </a:xfrm>
        </p:spPr>
        <p:txBody>
          <a:bodyPr anchor="b">
            <a:noAutofit/>
          </a:bodyPr>
          <a:lstStyle>
            <a:lvl1pPr>
              <a:defRPr sz="4200" b="1">
                <a:latin typeface="+mj-lt"/>
              </a:defRPr>
            </a:lvl1pPr>
          </a:lstStyle>
          <a:p>
            <a:r>
              <a:rPr lang="en-US" dirty="0"/>
              <a:t>Click to add title</a:t>
            </a:r>
          </a:p>
        </p:txBody>
      </p:sp>
      <p:sp>
        <p:nvSpPr>
          <p:cNvPr id="10" name="Content Placeholder 2">
            <a:extLst>
              <a:ext uri="{FF2B5EF4-FFF2-40B4-BE49-F238E27FC236}">
                <a16:creationId xmlns:a16="http://schemas.microsoft.com/office/drawing/2014/main" id="{B07A1CF7-9B3B-E43E-830E-DAB65B608249}"/>
              </a:ext>
            </a:extLst>
          </p:cNvPr>
          <p:cNvSpPr>
            <a:spLocks noGrp="1"/>
          </p:cNvSpPr>
          <p:nvPr>
            <p:ph idx="15" hasCustomPrompt="1"/>
          </p:nvPr>
        </p:nvSpPr>
        <p:spPr>
          <a:xfrm>
            <a:off x="1166088" y="2652713"/>
            <a:ext cx="5394959" cy="3436936"/>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4">
            <a:extLst>
              <a:ext uri="{FF2B5EF4-FFF2-40B4-BE49-F238E27FC236}">
                <a16:creationId xmlns:a16="http://schemas.microsoft.com/office/drawing/2014/main" id="{D976D8D6-3BDC-1908-3425-FEE3EEF51A26}"/>
              </a:ext>
            </a:extLst>
          </p:cNvPr>
          <p:cNvSpPr>
            <a:spLocks noGrp="1"/>
          </p:cNvSpPr>
          <p:nvPr>
            <p:ph type="pic" sz="quarter" idx="14"/>
          </p:nvPr>
        </p:nvSpPr>
        <p:spPr>
          <a:xfrm>
            <a:off x="7317920" y="1447800"/>
            <a:ext cx="4214010" cy="421401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9303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4" r:id="rId4"/>
    <p:sldLayoutId id="2147483671" r:id="rId5"/>
    <p:sldLayoutId id="2147483659" r:id="rId6"/>
    <p:sldLayoutId id="2147483668" r:id="rId7"/>
    <p:sldLayoutId id="2147483669" r:id="rId8"/>
    <p:sldLayoutId id="2147483675" r:id="rId9"/>
    <p:sldLayoutId id="2147483661" r:id="rId10"/>
    <p:sldLayoutId id="2147483666" r:id="rId11"/>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www.youtube.com/watch?v=CA7J0P9DvLQ"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www.youtube.com/watch?v=pJTAQp45rm4"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www.youtube.com/watch?v=fJzYSgIEa_s"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mailto:officiating@laybs.org" TargetMode="External"/><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youtube.com/watch?v=48urjqoth64" TargetMode="External"/><Relationship Id="rId1" Type="http://schemas.openxmlformats.org/officeDocument/2006/relationships/slideLayout" Target="../slideLayouts/slideLayout5.xml"/><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title"/>
          </p:nvPr>
        </p:nvSpPr>
        <p:spPr>
          <a:xfrm>
            <a:off x="121117" y="3700021"/>
            <a:ext cx="10643508" cy="1371600"/>
          </a:xfrm>
        </p:spPr>
        <p:txBody>
          <a:bodyPr anchor="b">
            <a:normAutofit/>
          </a:bodyPr>
          <a:lstStyle/>
          <a:p>
            <a:r>
              <a:rPr lang="en-US" sz="5400" dirty="0">
                <a:solidFill>
                  <a:schemeClr val="bg1"/>
                </a:solidFill>
              </a:rPr>
              <a:t>LAYBS Umpire Training</a:t>
            </a:r>
          </a:p>
        </p:txBody>
      </p:sp>
      <p:pic>
        <p:nvPicPr>
          <p:cNvPr id="10" name="Picture 9" descr="A group of silhouettes of people running&#10;&#10;AI-generated content may be incorrect.">
            <a:extLst>
              <a:ext uri="{FF2B5EF4-FFF2-40B4-BE49-F238E27FC236}">
                <a16:creationId xmlns:a16="http://schemas.microsoft.com/office/drawing/2014/main" id="{DEFA601D-2926-BC95-C603-C31967F0CD87}"/>
              </a:ext>
            </a:extLst>
          </p:cNvPr>
          <p:cNvPicPr>
            <a:picLocks noChangeAspect="1"/>
          </p:cNvPicPr>
          <p:nvPr/>
        </p:nvPicPr>
        <p:blipFill>
          <a:blip r:embed="rId3">
            <a:alphaModFix amt="20000"/>
          </a:blip>
          <a:stretch>
            <a:fillRect/>
          </a:stretch>
        </p:blipFill>
        <p:spPr>
          <a:xfrm>
            <a:off x="14071" y="-1"/>
            <a:ext cx="12177929" cy="2262433"/>
          </a:xfrm>
          <a:prstGeom prst="rect">
            <a:avLst/>
          </a:prstGeom>
        </p:spPr>
      </p:pic>
      <p:pic>
        <p:nvPicPr>
          <p:cNvPr id="8" name="Picture 7" descr="A logo of a baseball&#10;&#10;AI-generated content may be incorrect.">
            <a:extLst>
              <a:ext uri="{FF2B5EF4-FFF2-40B4-BE49-F238E27FC236}">
                <a16:creationId xmlns:a16="http://schemas.microsoft.com/office/drawing/2014/main" id="{3843968C-C3E8-E7EB-3539-A8D9760CAA63}"/>
              </a:ext>
            </a:extLst>
          </p:cNvPr>
          <p:cNvPicPr>
            <a:picLocks noChangeAspect="1"/>
          </p:cNvPicPr>
          <p:nvPr/>
        </p:nvPicPr>
        <p:blipFill>
          <a:blip r:embed="rId4"/>
          <a:srcRect l="2602" t="221" r="1503" b="-221"/>
          <a:stretch/>
        </p:blipFill>
        <p:spPr>
          <a:xfrm>
            <a:off x="7317920" y="1447800"/>
            <a:ext cx="4214010" cy="4214010"/>
          </a:xfrm>
          <a:prstGeom prst="ellipse">
            <a:avLst/>
          </a:prstGeom>
          <a:noFill/>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E3028-7C3D-2427-49D6-012F7FE84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0D610E-30FE-75C6-CAC9-702DC47479DD}"/>
              </a:ext>
            </a:extLst>
          </p:cNvPr>
          <p:cNvSpPr>
            <a:spLocks noGrp="1"/>
          </p:cNvSpPr>
          <p:nvPr>
            <p:ph type="title"/>
          </p:nvPr>
        </p:nvSpPr>
        <p:spPr/>
        <p:txBody>
          <a:bodyPr/>
          <a:lstStyle/>
          <a:p>
            <a:r>
              <a:rPr lang="en-US" dirty="0"/>
              <a:t>Summary of Called STRIKE/BALL Mechanic</a:t>
            </a:r>
          </a:p>
        </p:txBody>
      </p:sp>
      <p:sp>
        <p:nvSpPr>
          <p:cNvPr id="3" name="Content Placeholder 2">
            <a:extLst>
              <a:ext uri="{FF2B5EF4-FFF2-40B4-BE49-F238E27FC236}">
                <a16:creationId xmlns:a16="http://schemas.microsoft.com/office/drawing/2014/main" id="{07C5AFEA-5AFD-C465-0FE2-0AAC7E00FA1B}"/>
              </a:ext>
            </a:extLst>
          </p:cNvPr>
          <p:cNvSpPr>
            <a:spLocks noGrp="1"/>
          </p:cNvSpPr>
          <p:nvPr>
            <p:ph idx="14"/>
          </p:nvPr>
        </p:nvSpPr>
        <p:spPr/>
        <p:txBody>
          <a:bodyPr/>
          <a:lstStyle/>
          <a:p>
            <a:pPr marL="59436" indent="0">
              <a:buNone/>
            </a:pPr>
            <a:r>
              <a:rPr lang="en-US" dirty="0"/>
              <a:t>Click the video below to reference these mechanics</a:t>
            </a:r>
          </a:p>
          <a:p>
            <a:pPr marL="59436" indent="0">
              <a:buNone/>
            </a:pPr>
            <a:endParaRPr lang="en-US" dirty="0"/>
          </a:p>
          <a:p>
            <a:pPr marL="59436" indent="0">
              <a:buNone/>
            </a:pPr>
            <a:r>
              <a:rPr lang="en-US" dirty="0">
                <a:solidFill>
                  <a:schemeClr val="tx1"/>
                </a:solidFill>
                <a:hlinkClick r:id="rId2">
                  <a:extLst>
                    <a:ext uri="{A12FA001-AC4F-418D-AE19-62706E023703}">
                      <ahyp:hlinkClr xmlns:ahyp="http://schemas.microsoft.com/office/drawing/2018/hyperlinkcolor" val="tx"/>
                    </a:ext>
                  </a:extLst>
                </a:hlinkClick>
              </a:rPr>
              <a:t>https://www.youtube.com/watch?v=CA7J0P9DvLQ</a:t>
            </a:r>
            <a:r>
              <a:rPr lang="en-US" dirty="0">
                <a:solidFill>
                  <a:schemeClr val="tx1"/>
                </a:solidFill>
              </a:rPr>
              <a:t> </a:t>
            </a:r>
          </a:p>
        </p:txBody>
      </p:sp>
      <p:pic>
        <p:nvPicPr>
          <p:cNvPr id="4" name="Picture 3">
            <a:extLst>
              <a:ext uri="{FF2B5EF4-FFF2-40B4-BE49-F238E27FC236}">
                <a16:creationId xmlns:a16="http://schemas.microsoft.com/office/drawing/2014/main" id="{73A0A5D1-8CE7-48FF-4707-98C8E28042C9}"/>
              </a:ext>
            </a:extLst>
          </p:cNvPr>
          <p:cNvPicPr>
            <a:picLocks noChangeAspect="1"/>
          </p:cNvPicPr>
          <p:nvPr/>
        </p:nvPicPr>
        <p:blipFill>
          <a:blip r:embed="rId3"/>
          <a:stretch>
            <a:fillRect/>
          </a:stretch>
        </p:blipFill>
        <p:spPr>
          <a:xfrm>
            <a:off x="6747055" y="3334771"/>
            <a:ext cx="1042506" cy="1036410"/>
          </a:xfrm>
          <a:prstGeom prst="rect">
            <a:avLst/>
          </a:prstGeom>
        </p:spPr>
      </p:pic>
    </p:spTree>
    <p:extLst>
      <p:ext uri="{BB962C8B-B14F-4D97-AF65-F5344CB8AC3E}">
        <p14:creationId xmlns:p14="http://schemas.microsoft.com/office/powerpoint/2010/main" val="83006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F7D6A-3478-7D92-6771-614B63DF1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877B1-9063-AD87-CA40-4EFB9B3998B2}"/>
              </a:ext>
            </a:extLst>
          </p:cNvPr>
          <p:cNvSpPr>
            <a:spLocks noGrp="1"/>
          </p:cNvSpPr>
          <p:nvPr>
            <p:ph type="title"/>
          </p:nvPr>
        </p:nvSpPr>
        <p:spPr/>
        <p:txBody>
          <a:bodyPr/>
          <a:lstStyle/>
          <a:p>
            <a:r>
              <a:rPr lang="en-US" dirty="0"/>
              <a:t>Foul Ball Mechanic</a:t>
            </a:r>
          </a:p>
        </p:txBody>
      </p:sp>
      <p:sp>
        <p:nvSpPr>
          <p:cNvPr id="3" name="Content Placeholder 2">
            <a:extLst>
              <a:ext uri="{FF2B5EF4-FFF2-40B4-BE49-F238E27FC236}">
                <a16:creationId xmlns:a16="http://schemas.microsoft.com/office/drawing/2014/main" id="{0D5166F0-0BEA-1FD4-8981-542E6A998437}"/>
              </a:ext>
            </a:extLst>
          </p:cNvPr>
          <p:cNvSpPr>
            <a:spLocks noGrp="1"/>
          </p:cNvSpPr>
          <p:nvPr>
            <p:ph idx="14"/>
          </p:nvPr>
        </p:nvSpPr>
        <p:spPr/>
        <p:txBody>
          <a:bodyPr/>
          <a:lstStyle/>
          <a:p>
            <a:r>
              <a:rPr lang="en-US" dirty="0"/>
              <a:t>When a batted ball hits the batter in the batter’s box or is not caught by a defensive player.</a:t>
            </a:r>
          </a:p>
          <a:p>
            <a:pPr lvl="1"/>
            <a:r>
              <a:rPr lang="en-US" dirty="0"/>
              <a:t>A FOUL ball is tracked as a counted STRIKE unless the batter has 2 STRIKES on their count. Additional FOUL ball with a 2 strike count, will remain as a called FOUL BALL with no BALLS or STRIKES added to the count. This will continue until the batter strikes out watching a pitched strike, swinging and missing a pitched ball or a batted ball is put into play/an out is made on the batter. </a:t>
            </a:r>
          </a:p>
          <a:p>
            <a:pPr marL="59436" indent="0">
              <a:buNone/>
            </a:pPr>
            <a:endParaRPr lang="en-US" dirty="0"/>
          </a:p>
          <a:p>
            <a:pPr marL="59436" indent="0">
              <a:buNone/>
            </a:pPr>
            <a:r>
              <a:rPr lang="en-US" dirty="0"/>
              <a:t>Click below for video reference of this mechanic</a:t>
            </a:r>
          </a:p>
          <a:p>
            <a:pPr marL="59436" indent="0">
              <a:buNone/>
            </a:pPr>
            <a:r>
              <a:rPr lang="en-US" dirty="0">
                <a:solidFill>
                  <a:schemeClr val="tx1"/>
                </a:solidFill>
                <a:hlinkClick r:id="rId2">
                  <a:extLst>
                    <a:ext uri="{A12FA001-AC4F-418D-AE19-62706E023703}">
                      <ahyp:hlinkClr xmlns:ahyp="http://schemas.microsoft.com/office/drawing/2018/hyperlinkcolor" val="tx"/>
                    </a:ext>
                  </a:extLst>
                </a:hlinkClick>
              </a:rPr>
              <a:t>https://www.youtube.com/watch?v=pJTAQp45rm4</a:t>
            </a:r>
            <a:r>
              <a:rPr lang="en-US" dirty="0">
                <a:solidFill>
                  <a:schemeClr val="tx1"/>
                </a:solidFill>
              </a:rPr>
              <a:t> </a:t>
            </a:r>
          </a:p>
        </p:txBody>
      </p:sp>
      <p:pic>
        <p:nvPicPr>
          <p:cNvPr id="4" name="Picture 3">
            <a:extLst>
              <a:ext uri="{FF2B5EF4-FFF2-40B4-BE49-F238E27FC236}">
                <a16:creationId xmlns:a16="http://schemas.microsoft.com/office/drawing/2014/main" id="{B4D68770-A4C8-1174-6B5E-E66C01DE6242}"/>
              </a:ext>
            </a:extLst>
          </p:cNvPr>
          <p:cNvPicPr>
            <a:picLocks noChangeAspect="1"/>
          </p:cNvPicPr>
          <p:nvPr/>
        </p:nvPicPr>
        <p:blipFill>
          <a:blip r:embed="rId3"/>
          <a:stretch>
            <a:fillRect/>
          </a:stretch>
        </p:blipFill>
        <p:spPr>
          <a:xfrm>
            <a:off x="6922900" y="5454702"/>
            <a:ext cx="1042506" cy="1036410"/>
          </a:xfrm>
          <a:prstGeom prst="rect">
            <a:avLst/>
          </a:prstGeom>
        </p:spPr>
      </p:pic>
    </p:spTree>
    <p:extLst>
      <p:ext uri="{BB962C8B-B14F-4D97-AF65-F5344CB8AC3E}">
        <p14:creationId xmlns:p14="http://schemas.microsoft.com/office/powerpoint/2010/main" val="647377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FD9D0-4F80-BDF9-F8A0-1D3B6F7EE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72FEA3-1846-35BC-9364-9CEEE60AADF7}"/>
              </a:ext>
            </a:extLst>
          </p:cNvPr>
          <p:cNvSpPr>
            <a:spLocks noGrp="1"/>
          </p:cNvSpPr>
          <p:nvPr>
            <p:ph type="title"/>
          </p:nvPr>
        </p:nvSpPr>
        <p:spPr>
          <a:xfrm>
            <a:off x="1167492" y="1371600"/>
            <a:ext cx="5486400" cy="4114800"/>
          </a:xfrm>
        </p:spPr>
        <p:txBody>
          <a:bodyPr/>
          <a:lstStyle/>
          <a:p>
            <a:r>
              <a:rPr lang="en-US" dirty="0"/>
              <a:t>Basic Umpire Knowledge – Base/Field Umpire</a:t>
            </a:r>
          </a:p>
        </p:txBody>
      </p:sp>
      <p:pic>
        <p:nvPicPr>
          <p:cNvPr id="10" name="Picture Placeholder 9">
            <a:extLst>
              <a:ext uri="{FF2B5EF4-FFF2-40B4-BE49-F238E27FC236}">
                <a16:creationId xmlns:a16="http://schemas.microsoft.com/office/drawing/2014/main" id="{AD21449E-2EB3-70E5-80FC-D162961472AC}"/>
              </a:ext>
            </a:extLst>
          </p:cNvPr>
          <p:cNvPicPr>
            <a:picLocks noGrp="1" noChangeAspect="1"/>
          </p:cNvPicPr>
          <p:nvPr>
            <p:ph type="pic" sz="quarter" idx="10"/>
          </p:nvPr>
        </p:nvPicPr>
        <p:blipFill>
          <a:blip r:embed="rId3"/>
          <a:srcRect t="334" b="334"/>
          <a:stretch/>
        </p:blipFill>
        <p:spPr>
          <a:xfrm>
            <a:off x="7183438" y="1168400"/>
            <a:ext cx="4500562" cy="4521200"/>
          </a:xfrm>
        </p:spPr>
      </p:pic>
    </p:spTree>
    <p:extLst>
      <p:ext uri="{BB962C8B-B14F-4D97-AF65-F5344CB8AC3E}">
        <p14:creationId xmlns:p14="http://schemas.microsoft.com/office/powerpoint/2010/main" val="3133782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D41ED-24EC-6D70-13D9-96F69152FA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E47213-CAF4-5AD3-E7B6-1BAF25CC7676}"/>
              </a:ext>
            </a:extLst>
          </p:cNvPr>
          <p:cNvSpPr>
            <a:spLocks noGrp="1"/>
          </p:cNvSpPr>
          <p:nvPr>
            <p:ph type="title"/>
          </p:nvPr>
        </p:nvSpPr>
        <p:spPr/>
        <p:txBody>
          <a:bodyPr/>
          <a:lstStyle/>
          <a:p>
            <a:r>
              <a:rPr lang="en-US" dirty="0"/>
              <a:t>Player is SAFE or OUT Call and Ump Position</a:t>
            </a:r>
          </a:p>
        </p:txBody>
      </p:sp>
      <p:sp>
        <p:nvSpPr>
          <p:cNvPr id="3" name="Content Placeholder 2">
            <a:extLst>
              <a:ext uri="{FF2B5EF4-FFF2-40B4-BE49-F238E27FC236}">
                <a16:creationId xmlns:a16="http://schemas.microsoft.com/office/drawing/2014/main" id="{CDA6BBBA-CA2D-5BB4-341E-31709D5A993D}"/>
              </a:ext>
            </a:extLst>
          </p:cNvPr>
          <p:cNvSpPr>
            <a:spLocks noGrp="1"/>
          </p:cNvSpPr>
          <p:nvPr>
            <p:ph idx="14"/>
          </p:nvPr>
        </p:nvSpPr>
        <p:spPr/>
        <p:txBody>
          <a:bodyPr/>
          <a:lstStyle/>
          <a:p>
            <a:r>
              <a:rPr lang="en-US" dirty="0"/>
              <a:t>A SAFE call is made when a player is deemed as SAFE on a base. (no play is made on the base, or the baseman dropped the ball with no possession)</a:t>
            </a:r>
          </a:p>
          <a:p>
            <a:r>
              <a:rPr lang="en-US" dirty="0"/>
              <a:t>An OUT call is made when a player is deemed as OUT. (play is made on the base and the baseman has secured possession of the ball)</a:t>
            </a:r>
          </a:p>
          <a:p>
            <a:r>
              <a:rPr lang="en-US" dirty="0"/>
              <a:t>LAYBS uses either 1 umpire (plate umpire) or 2 umpires (plate umpire and field umpire). LAYBS Field umpires focus on umpire positions A, B and C position ONLY.</a:t>
            </a:r>
          </a:p>
          <a:p>
            <a:pPr marL="59436" indent="0">
              <a:buNone/>
            </a:pPr>
            <a:endParaRPr lang="en-US" dirty="0"/>
          </a:p>
          <a:p>
            <a:pPr marL="59436" indent="0">
              <a:buNone/>
            </a:pPr>
            <a:r>
              <a:rPr lang="en-US" dirty="0"/>
              <a:t>Click below for video reference of this mechanic</a:t>
            </a:r>
          </a:p>
          <a:p>
            <a:pPr marL="59436" indent="0">
              <a:buNone/>
            </a:pPr>
            <a:r>
              <a:rPr lang="en-US" dirty="0">
                <a:solidFill>
                  <a:schemeClr val="tx1"/>
                </a:solidFill>
                <a:hlinkClick r:id="rId2">
                  <a:extLst>
                    <a:ext uri="{A12FA001-AC4F-418D-AE19-62706E023703}">
                      <ahyp:hlinkClr xmlns:ahyp="http://schemas.microsoft.com/office/drawing/2018/hyperlinkcolor" val="tx"/>
                    </a:ext>
                  </a:extLst>
                </a:hlinkClick>
              </a:rPr>
              <a:t>https://www.youtube.com/watch?v=fJzYSgIEa_s</a:t>
            </a:r>
            <a:r>
              <a:rPr lang="en-US" dirty="0">
                <a:solidFill>
                  <a:schemeClr val="tx1"/>
                </a:solidFill>
              </a:rPr>
              <a:t> </a:t>
            </a:r>
          </a:p>
        </p:txBody>
      </p:sp>
      <p:pic>
        <p:nvPicPr>
          <p:cNvPr id="4" name="Picture 3">
            <a:extLst>
              <a:ext uri="{FF2B5EF4-FFF2-40B4-BE49-F238E27FC236}">
                <a16:creationId xmlns:a16="http://schemas.microsoft.com/office/drawing/2014/main" id="{6678EE36-BEDB-6B90-67EA-3115E10691F4}"/>
              </a:ext>
            </a:extLst>
          </p:cNvPr>
          <p:cNvPicPr>
            <a:picLocks noChangeAspect="1"/>
          </p:cNvPicPr>
          <p:nvPr/>
        </p:nvPicPr>
        <p:blipFill>
          <a:blip r:embed="rId3"/>
          <a:stretch>
            <a:fillRect/>
          </a:stretch>
        </p:blipFill>
        <p:spPr>
          <a:xfrm>
            <a:off x="6630913" y="5315476"/>
            <a:ext cx="1042506" cy="1036410"/>
          </a:xfrm>
          <a:prstGeom prst="rect">
            <a:avLst/>
          </a:prstGeom>
        </p:spPr>
      </p:pic>
    </p:spTree>
    <p:extLst>
      <p:ext uri="{BB962C8B-B14F-4D97-AF65-F5344CB8AC3E}">
        <p14:creationId xmlns:p14="http://schemas.microsoft.com/office/powerpoint/2010/main" val="1469672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DA3C3-9A25-4749-D9AB-D485B7765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22948-BF75-3215-2435-40AD5A12856F}"/>
              </a:ext>
            </a:extLst>
          </p:cNvPr>
          <p:cNvSpPr>
            <a:spLocks noGrp="1"/>
          </p:cNvSpPr>
          <p:nvPr>
            <p:ph type="title"/>
          </p:nvPr>
        </p:nvSpPr>
        <p:spPr>
          <a:xfrm>
            <a:off x="5943600" y="457200"/>
            <a:ext cx="5120640" cy="3200400"/>
          </a:xfrm>
        </p:spPr>
        <p:txBody>
          <a:bodyPr/>
          <a:lstStyle/>
          <a:p>
            <a:r>
              <a:rPr lang="en-US" dirty="0"/>
              <a:t>Game Culture</a:t>
            </a:r>
          </a:p>
        </p:txBody>
      </p:sp>
      <p:sp>
        <p:nvSpPr>
          <p:cNvPr id="3" name="Subtitle 2">
            <a:extLst>
              <a:ext uri="{FF2B5EF4-FFF2-40B4-BE49-F238E27FC236}">
                <a16:creationId xmlns:a16="http://schemas.microsoft.com/office/drawing/2014/main" id="{22B22178-33E0-B61C-C5CB-018038046EA4}"/>
              </a:ext>
            </a:extLst>
          </p:cNvPr>
          <p:cNvSpPr>
            <a:spLocks noGrp="1"/>
          </p:cNvSpPr>
          <p:nvPr>
            <p:ph type="subTitle" idx="1"/>
          </p:nvPr>
        </p:nvSpPr>
        <p:spPr>
          <a:xfrm>
            <a:off x="5943598" y="3657600"/>
            <a:ext cx="5120640" cy="1828800"/>
          </a:xfrm>
        </p:spPr>
        <p:txBody>
          <a:bodyPr/>
          <a:lstStyle/>
          <a:p>
            <a:r>
              <a:rPr lang="en-US" dirty="0"/>
              <a:t>Instilling Good Sportsmanship</a:t>
            </a:r>
          </a:p>
        </p:txBody>
      </p:sp>
      <p:pic>
        <p:nvPicPr>
          <p:cNvPr id="17" name="Picture Placeholder 16">
            <a:extLst>
              <a:ext uri="{FF2B5EF4-FFF2-40B4-BE49-F238E27FC236}">
                <a16:creationId xmlns:a16="http://schemas.microsoft.com/office/drawing/2014/main" id="{86D4C3D5-D16F-1E17-B689-D172C070890C}"/>
              </a:ext>
            </a:extLst>
          </p:cNvPr>
          <p:cNvPicPr>
            <a:picLocks noGrp="1" noChangeAspect="1"/>
          </p:cNvPicPr>
          <p:nvPr>
            <p:ph type="pic" sz="quarter" idx="10"/>
          </p:nvPr>
        </p:nvPicPr>
        <p:blipFill>
          <a:blip r:embed="rId3"/>
          <a:srcRect l="8320" t="-7861" r="13569" b="-20176"/>
          <a:stretch/>
        </p:blipFill>
        <p:spPr>
          <a:xfrm>
            <a:off x="904238" y="1157224"/>
            <a:ext cx="4500562" cy="4521200"/>
          </a:xfrm>
        </p:spPr>
      </p:pic>
    </p:spTree>
    <p:extLst>
      <p:ext uri="{BB962C8B-B14F-4D97-AF65-F5344CB8AC3E}">
        <p14:creationId xmlns:p14="http://schemas.microsoft.com/office/powerpoint/2010/main" val="1259001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89068-9503-8DC3-41E9-150360BF1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71184-BF75-FADA-9D39-965B800EDD66}"/>
              </a:ext>
            </a:extLst>
          </p:cNvPr>
          <p:cNvSpPr>
            <a:spLocks noGrp="1"/>
          </p:cNvSpPr>
          <p:nvPr>
            <p:ph type="title"/>
          </p:nvPr>
        </p:nvSpPr>
        <p:spPr/>
        <p:txBody>
          <a:bodyPr/>
          <a:lstStyle/>
          <a:p>
            <a:r>
              <a:rPr lang="en-US" dirty="0"/>
              <a:t>Sportsmanship and Umpire Game Culture</a:t>
            </a:r>
          </a:p>
        </p:txBody>
      </p:sp>
      <p:sp>
        <p:nvSpPr>
          <p:cNvPr id="3" name="Content Placeholder 2">
            <a:extLst>
              <a:ext uri="{FF2B5EF4-FFF2-40B4-BE49-F238E27FC236}">
                <a16:creationId xmlns:a16="http://schemas.microsoft.com/office/drawing/2014/main" id="{46D44654-545B-E414-11E4-51570294FB30}"/>
              </a:ext>
            </a:extLst>
          </p:cNvPr>
          <p:cNvSpPr>
            <a:spLocks noGrp="1"/>
          </p:cNvSpPr>
          <p:nvPr>
            <p:ph idx="14"/>
          </p:nvPr>
        </p:nvSpPr>
        <p:spPr/>
        <p:txBody>
          <a:bodyPr/>
          <a:lstStyle/>
          <a:p>
            <a:r>
              <a:rPr lang="en-US" dirty="0"/>
              <a:t>Umpires are responsible for enforcing rules and making judgement calls. This includes setting sportsmanship and game culture expectations. </a:t>
            </a:r>
          </a:p>
          <a:p>
            <a:pPr lvl="1"/>
            <a:r>
              <a:rPr lang="en-US" dirty="0"/>
              <a:t>Create a positive environment and encourage positive attitudes.</a:t>
            </a:r>
          </a:p>
          <a:p>
            <a:pPr lvl="1"/>
            <a:r>
              <a:rPr lang="en-US" dirty="0"/>
              <a:t>Communicate to Coaches and Players about fostering good sportsmanship (LAYBS is a youth developmental program and encourages respectful and fun game culture.)</a:t>
            </a:r>
          </a:p>
          <a:p>
            <a:pPr lvl="1"/>
            <a:r>
              <a:rPr lang="en-US" dirty="0"/>
              <a:t>Encourage positive handshakes by both teams and coaches at the finish of the game. </a:t>
            </a:r>
          </a:p>
          <a:p>
            <a:pPr lvl="1"/>
            <a:r>
              <a:rPr lang="en-US" dirty="0"/>
              <a:t>Disrespectful and unsportsmanlike behavior is NOT allowed and will not be tolerated. </a:t>
            </a:r>
          </a:p>
        </p:txBody>
      </p:sp>
    </p:spTree>
    <p:extLst>
      <p:ext uri="{BB962C8B-B14F-4D97-AF65-F5344CB8AC3E}">
        <p14:creationId xmlns:p14="http://schemas.microsoft.com/office/powerpoint/2010/main" val="3265921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EE190-899A-46D2-989D-C4BC6A46F946}"/>
              </a:ext>
            </a:extLst>
          </p:cNvPr>
          <p:cNvSpPr>
            <a:spLocks noGrp="1"/>
          </p:cNvSpPr>
          <p:nvPr>
            <p:ph type="title"/>
          </p:nvPr>
        </p:nvSpPr>
        <p:spPr>
          <a:xfrm>
            <a:off x="5943600" y="457200"/>
            <a:ext cx="5120640" cy="3200400"/>
          </a:xfrm>
        </p:spPr>
        <p:txBody>
          <a:bodyPr/>
          <a:lstStyle/>
          <a:p>
            <a:r>
              <a:rPr lang="en-US" dirty="0"/>
              <a:t>Conflict Resolution</a:t>
            </a:r>
          </a:p>
        </p:txBody>
      </p:sp>
      <p:sp>
        <p:nvSpPr>
          <p:cNvPr id="3" name="Subtitle 2">
            <a:extLst>
              <a:ext uri="{FF2B5EF4-FFF2-40B4-BE49-F238E27FC236}">
                <a16:creationId xmlns:a16="http://schemas.microsoft.com/office/drawing/2014/main" id="{26BC9DE8-A5CC-4BE1-0DE5-CB15D01A7919}"/>
              </a:ext>
            </a:extLst>
          </p:cNvPr>
          <p:cNvSpPr>
            <a:spLocks noGrp="1"/>
          </p:cNvSpPr>
          <p:nvPr>
            <p:ph type="subTitle" idx="1"/>
          </p:nvPr>
        </p:nvSpPr>
        <p:spPr>
          <a:xfrm>
            <a:off x="5943598" y="3657600"/>
            <a:ext cx="5120640" cy="1828800"/>
          </a:xfrm>
        </p:spPr>
        <p:txBody>
          <a:bodyPr/>
          <a:lstStyle/>
          <a:p>
            <a:r>
              <a:rPr lang="en-US" dirty="0"/>
              <a:t>Navigating Communication</a:t>
            </a:r>
          </a:p>
        </p:txBody>
      </p:sp>
      <p:pic>
        <p:nvPicPr>
          <p:cNvPr id="17" name="Picture Placeholder 16">
            <a:extLst>
              <a:ext uri="{FF2B5EF4-FFF2-40B4-BE49-F238E27FC236}">
                <a16:creationId xmlns:a16="http://schemas.microsoft.com/office/drawing/2014/main" id="{2ECBBDA4-D2C1-0F46-BA36-5967266F87AD}"/>
              </a:ext>
            </a:extLst>
          </p:cNvPr>
          <p:cNvPicPr>
            <a:picLocks noGrp="1" noChangeAspect="1"/>
          </p:cNvPicPr>
          <p:nvPr>
            <p:ph type="pic" sz="quarter" idx="10"/>
          </p:nvPr>
        </p:nvPicPr>
        <p:blipFill>
          <a:blip r:embed="rId3"/>
          <a:srcRect t="5316" b="5316"/>
          <a:stretch/>
        </p:blipFill>
        <p:spPr>
          <a:xfrm>
            <a:off x="904238" y="1157224"/>
            <a:ext cx="4500562" cy="4521200"/>
          </a:xfrm>
        </p:spPr>
      </p:pic>
    </p:spTree>
    <p:extLst>
      <p:ext uri="{BB962C8B-B14F-4D97-AF65-F5344CB8AC3E}">
        <p14:creationId xmlns:p14="http://schemas.microsoft.com/office/powerpoint/2010/main" val="779750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263FA-5BF0-8BB2-9934-56D8E7352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0859E8-3328-F6EE-C4F3-BD375FB645C8}"/>
              </a:ext>
            </a:extLst>
          </p:cNvPr>
          <p:cNvSpPr>
            <a:spLocks noGrp="1"/>
          </p:cNvSpPr>
          <p:nvPr>
            <p:ph type="title"/>
          </p:nvPr>
        </p:nvSpPr>
        <p:spPr/>
        <p:txBody>
          <a:bodyPr/>
          <a:lstStyle/>
          <a:p>
            <a:r>
              <a:rPr lang="en-US" dirty="0"/>
              <a:t>Navigating play call conflict</a:t>
            </a:r>
          </a:p>
        </p:txBody>
      </p:sp>
      <p:sp>
        <p:nvSpPr>
          <p:cNvPr id="3" name="Content Placeholder 2">
            <a:extLst>
              <a:ext uri="{FF2B5EF4-FFF2-40B4-BE49-F238E27FC236}">
                <a16:creationId xmlns:a16="http://schemas.microsoft.com/office/drawing/2014/main" id="{FEEF44D4-E6AA-E9A1-D3CC-A6659EA636ED}"/>
              </a:ext>
            </a:extLst>
          </p:cNvPr>
          <p:cNvSpPr>
            <a:spLocks noGrp="1"/>
          </p:cNvSpPr>
          <p:nvPr>
            <p:ph idx="14"/>
          </p:nvPr>
        </p:nvSpPr>
        <p:spPr/>
        <p:txBody>
          <a:bodyPr>
            <a:normAutofit fontScale="70000" lnSpcReduction="20000"/>
          </a:bodyPr>
          <a:lstStyle/>
          <a:p>
            <a:r>
              <a:rPr lang="en-US" dirty="0"/>
              <a:t>Umpires shall be confident in their calls and be respected by all game participants (athletes, coaches and spectators.)</a:t>
            </a:r>
          </a:p>
          <a:p>
            <a:r>
              <a:rPr lang="en-US" dirty="0"/>
              <a:t>In the event of a disagreement with an umpire call:</a:t>
            </a:r>
          </a:p>
          <a:p>
            <a:pPr lvl="1"/>
            <a:r>
              <a:rPr lang="en-US" dirty="0"/>
              <a:t>If there are 2 umpires, the umpires may consult with each other making the best call for the situation.</a:t>
            </a:r>
          </a:p>
          <a:p>
            <a:pPr lvl="2"/>
            <a:r>
              <a:rPr lang="en-US" dirty="0"/>
              <a:t>Do not allow coaches, athletes or spectators to influence your umpire call. Your call decision must be unbiased and to the best of your ability. Learn and develop from any play call situation. Not all situations </a:t>
            </a:r>
            <a:r>
              <a:rPr lang="en-US"/>
              <a:t>are alike. </a:t>
            </a:r>
            <a:endParaRPr lang="en-US" dirty="0"/>
          </a:p>
          <a:p>
            <a:pPr lvl="1"/>
            <a:r>
              <a:rPr lang="en-US" dirty="0"/>
              <a:t>Educate the coaches/athletes on your play call. </a:t>
            </a:r>
          </a:p>
          <a:p>
            <a:pPr lvl="2"/>
            <a:r>
              <a:rPr lang="en-US" dirty="0"/>
              <a:t>Encourage questions and provide thoughtful responses.</a:t>
            </a:r>
          </a:p>
          <a:p>
            <a:pPr lvl="1"/>
            <a:r>
              <a:rPr lang="en-US" dirty="0"/>
              <a:t>Focus on solutions (communicate calmly)</a:t>
            </a:r>
          </a:p>
          <a:p>
            <a:r>
              <a:rPr lang="en-US" dirty="0"/>
              <a:t>LAYBS has ZERO tolerance for yelling, screaming are disrespectfully arguing with Umpires by Coaches, Athletes or Spectators. This can result in ejection from the game/field. </a:t>
            </a:r>
          </a:p>
          <a:p>
            <a:pPr marL="59436" indent="0">
              <a:buNone/>
            </a:pPr>
            <a:endParaRPr lang="en-US" dirty="0"/>
          </a:p>
          <a:p>
            <a:pPr marL="59436" indent="0" algn="ctr">
              <a:buNone/>
            </a:pPr>
            <a:r>
              <a:rPr lang="en-US" dirty="0">
                <a:solidFill>
                  <a:schemeClr val="tx1"/>
                </a:solidFill>
              </a:rPr>
              <a:t>PLEASE REPORT ANY UNACCEPTABLE BEHAVIOR TO LAYBS DIRECTOR OF OFFICIATING OR LAYBS BOARD MEMBERS IF SUCH EVENTS OCCUR.</a:t>
            </a:r>
          </a:p>
        </p:txBody>
      </p:sp>
    </p:spTree>
    <p:extLst>
      <p:ext uri="{BB962C8B-B14F-4D97-AF65-F5344CB8AC3E}">
        <p14:creationId xmlns:p14="http://schemas.microsoft.com/office/powerpoint/2010/main" val="541696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BA6C6-9827-E23B-BEDF-C9F86567E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0CD9D7-C5F2-53DF-2DAD-37423C8809C7}"/>
              </a:ext>
            </a:extLst>
          </p:cNvPr>
          <p:cNvSpPr>
            <a:spLocks noGrp="1"/>
          </p:cNvSpPr>
          <p:nvPr>
            <p:ph type="title"/>
          </p:nvPr>
        </p:nvSpPr>
        <p:spPr>
          <a:xfrm>
            <a:off x="5943600" y="457200"/>
            <a:ext cx="5120640" cy="3200400"/>
          </a:xfrm>
        </p:spPr>
        <p:txBody>
          <a:bodyPr/>
          <a:lstStyle/>
          <a:p>
            <a:r>
              <a:rPr lang="en-US" dirty="0"/>
              <a:t>HAVE FUN!</a:t>
            </a:r>
          </a:p>
        </p:txBody>
      </p:sp>
      <p:sp>
        <p:nvSpPr>
          <p:cNvPr id="3" name="Subtitle 2">
            <a:extLst>
              <a:ext uri="{FF2B5EF4-FFF2-40B4-BE49-F238E27FC236}">
                <a16:creationId xmlns:a16="http://schemas.microsoft.com/office/drawing/2014/main" id="{3CA1A9CF-0DEA-B587-6972-89283D3B2621}"/>
              </a:ext>
            </a:extLst>
          </p:cNvPr>
          <p:cNvSpPr>
            <a:spLocks noGrp="1"/>
          </p:cNvSpPr>
          <p:nvPr>
            <p:ph type="subTitle" idx="1"/>
          </p:nvPr>
        </p:nvSpPr>
        <p:spPr>
          <a:xfrm>
            <a:off x="5943598" y="3657600"/>
            <a:ext cx="5120640" cy="1828800"/>
          </a:xfrm>
        </p:spPr>
        <p:txBody>
          <a:bodyPr/>
          <a:lstStyle/>
          <a:p>
            <a:r>
              <a:rPr lang="en-US" dirty="0"/>
              <a:t>LAYBS fosters a positive environment with the focus on development for youth baseball and softball athletes!</a:t>
            </a:r>
          </a:p>
        </p:txBody>
      </p:sp>
      <p:pic>
        <p:nvPicPr>
          <p:cNvPr id="17" name="Picture Placeholder 16">
            <a:extLst>
              <a:ext uri="{FF2B5EF4-FFF2-40B4-BE49-F238E27FC236}">
                <a16:creationId xmlns:a16="http://schemas.microsoft.com/office/drawing/2014/main" id="{113BCB4C-DBD6-AAC9-EF44-236EB75DA140}"/>
              </a:ext>
            </a:extLst>
          </p:cNvPr>
          <p:cNvPicPr>
            <a:picLocks noGrp="1" noChangeAspect="1"/>
          </p:cNvPicPr>
          <p:nvPr>
            <p:ph type="pic" sz="quarter" idx="10"/>
          </p:nvPr>
        </p:nvPicPr>
        <p:blipFill>
          <a:blip r:embed="rId3"/>
          <a:srcRect l="3301" r="3301"/>
          <a:stretch/>
        </p:blipFill>
        <p:spPr>
          <a:xfrm>
            <a:off x="904238" y="1157224"/>
            <a:ext cx="4500562" cy="4521200"/>
          </a:xfrm>
        </p:spPr>
      </p:pic>
    </p:spTree>
    <p:extLst>
      <p:ext uri="{BB962C8B-B14F-4D97-AF65-F5344CB8AC3E}">
        <p14:creationId xmlns:p14="http://schemas.microsoft.com/office/powerpoint/2010/main" val="4180484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C753FD-96EC-101A-B8A4-5F69A189BEF4}"/>
              </a:ext>
            </a:extLst>
          </p:cNvPr>
          <p:cNvSpPr>
            <a:spLocks noGrp="1"/>
          </p:cNvSpPr>
          <p:nvPr>
            <p:ph type="ctrTitle"/>
          </p:nvPr>
        </p:nvSpPr>
        <p:spPr>
          <a:xfrm>
            <a:off x="1167494" y="252549"/>
            <a:ext cx="6220278" cy="3262811"/>
          </a:xfrm>
        </p:spPr>
        <p:txBody>
          <a:bodyPr/>
          <a:lstStyle/>
          <a:p>
            <a:r>
              <a:rPr lang="en-US" dirty="0"/>
              <a:t>Thank you for your interest in being an Umpire!</a:t>
            </a:r>
          </a:p>
        </p:txBody>
      </p:sp>
      <p:sp>
        <p:nvSpPr>
          <p:cNvPr id="5" name="Subtitle 4">
            <a:extLst>
              <a:ext uri="{FF2B5EF4-FFF2-40B4-BE49-F238E27FC236}">
                <a16:creationId xmlns:a16="http://schemas.microsoft.com/office/drawing/2014/main" id="{67BB04B7-47A4-741B-59E0-F0E6F2126E8F}"/>
              </a:ext>
            </a:extLst>
          </p:cNvPr>
          <p:cNvSpPr>
            <a:spLocks noGrp="1"/>
          </p:cNvSpPr>
          <p:nvPr>
            <p:ph type="subTitle" idx="1"/>
          </p:nvPr>
        </p:nvSpPr>
        <p:spPr>
          <a:xfrm>
            <a:off x="1167493" y="3685939"/>
            <a:ext cx="6220277" cy="2919512"/>
          </a:xfrm>
        </p:spPr>
        <p:txBody>
          <a:bodyPr/>
          <a:lstStyle/>
          <a:p>
            <a:r>
              <a:rPr lang="en-US" dirty="0"/>
              <a:t>Please direct any umpire questions to the LAYBS Director of Officiating</a:t>
            </a:r>
          </a:p>
          <a:p>
            <a:r>
              <a:rPr lang="en-US" dirty="0">
                <a:hlinkClick r:id="rId3"/>
              </a:rPr>
              <a:t>officiating@laybs.org</a:t>
            </a:r>
            <a:r>
              <a:rPr lang="en-US" dirty="0"/>
              <a:t> </a:t>
            </a:r>
          </a:p>
        </p:txBody>
      </p:sp>
    </p:spTree>
    <p:extLst>
      <p:ext uri="{BB962C8B-B14F-4D97-AF65-F5344CB8AC3E}">
        <p14:creationId xmlns:p14="http://schemas.microsoft.com/office/powerpoint/2010/main" val="1609673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58864" y="102021"/>
            <a:ext cx="9779183" cy="1744415"/>
          </a:xfrm>
        </p:spPr>
        <p:txBody>
          <a:bodyPr/>
          <a:lstStyle/>
          <a:p>
            <a:r>
              <a:rPr lang="en-US" dirty="0"/>
              <a:t>Training Goal</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58865" y="2017467"/>
            <a:ext cx="9779182" cy="3366815"/>
          </a:xfrm>
        </p:spPr>
        <p:txBody>
          <a:bodyPr vert="horz" lIns="91440" tIns="45720" rIns="91440" bIns="45720" rtlCol="0" anchor="t">
            <a:normAutofit/>
          </a:bodyPr>
          <a:lstStyle/>
          <a:p>
            <a:r>
              <a:rPr lang="en-US" dirty="0"/>
              <a:t>This self paced training provides building knowledge around the basics of umpiring for youth baseball and softball. The training is built to develop new umpires of all ages in being successful in their umpire role.</a:t>
            </a:r>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5BC23-08F9-7A50-5853-8B4F5F515B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AEFA4-46CD-D1AA-CBAA-B788830B4434}"/>
              </a:ext>
            </a:extLst>
          </p:cNvPr>
          <p:cNvSpPr>
            <a:spLocks noGrp="1"/>
          </p:cNvSpPr>
          <p:nvPr>
            <p:ph type="title"/>
          </p:nvPr>
        </p:nvSpPr>
        <p:spPr>
          <a:xfrm>
            <a:off x="1167492" y="45085"/>
            <a:ext cx="9779183" cy="1600835"/>
          </a:xfrm>
        </p:spPr>
        <p:txBody>
          <a:bodyPr anchor="b">
            <a:normAutofit/>
          </a:bodyPr>
          <a:lstStyle/>
          <a:p>
            <a:r>
              <a:rPr lang="en-US" dirty="0"/>
              <a:t>Training Scope</a:t>
            </a:r>
          </a:p>
        </p:txBody>
      </p:sp>
      <p:graphicFrame>
        <p:nvGraphicFramePr>
          <p:cNvPr id="5" name="Content Placeholder 2">
            <a:extLst>
              <a:ext uri="{FF2B5EF4-FFF2-40B4-BE49-F238E27FC236}">
                <a16:creationId xmlns:a16="http://schemas.microsoft.com/office/drawing/2014/main" id="{77118996-03C8-D5AA-629D-05FD573D2CDB}"/>
              </a:ext>
            </a:extLst>
          </p:cNvPr>
          <p:cNvGraphicFramePr>
            <a:graphicFrameLocks noGrp="1"/>
          </p:cNvGraphicFramePr>
          <p:nvPr>
            <p:ph idx="14"/>
            <p:extLst>
              <p:ext uri="{D42A27DB-BD31-4B8C-83A1-F6EECF244321}">
                <p14:modId xmlns:p14="http://schemas.microsoft.com/office/powerpoint/2010/main" val="3609122249"/>
              </p:ext>
            </p:extLst>
          </p:nvPr>
        </p:nvGraphicFramePr>
        <p:xfrm>
          <a:off x="1166087" y="2652713"/>
          <a:ext cx="9780587" cy="3436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51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48DD4-4828-CE87-0C5C-42BE175E8DA5}"/>
              </a:ext>
            </a:extLst>
          </p:cNvPr>
          <p:cNvSpPr>
            <a:spLocks noGrp="1"/>
          </p:cNvSpPr>
          <p:nvPr>
            <p:ph type="title"/>
          </p:nvPr>
        </p:nvSpPr>
        <p:spPr>
          <a:xfrm>
            <a:off x="1167492" y="1371600"/>
            <a:ext cx="5486400" cy="4114800"/>
          </a:xfrm>
        </p:spPr>
        <p:txBody>
          <a:bodyPr/>
          <a:lstStyle/>
          <a:p>
            <a:r>
              <a:rPr lang="en-US" dirty="0"/>
              <a:t>Umpire Equipment</a:t>
            </a:r>
          </a:p>
        </p:txBody>
      </p:sp>
      <p:pic>
        <p:nvPicPr>
          <p:cNvPr id="10" name="Picture Placeholder 9">
            <a:extLst>
              <a:ext uri="{FF2B5EF4-FFF2-40B4-BE49-F238E27FC236}">
                <a16:creationId xmlns:a16="http://schemas.microsoft.com/office/drawing/2014/main" id="{FCA2FB5B-570E-D181-A4B1-1DCB61C08948}"/>
              </a:ext>
            </a:extLst>
          </p:cNvPr>
          <p:cNvPicPr>
            <a:picLocks noGrp="1" noChangeAspect="1"/>
          </p:cNvPicPr>
          <p:nvPr>
            <p:ph type="pic" sz="quarter" idx="10"/>
          </p:nvPr>
        </p:nvPicPr>
        <p:blipFill>
          <a:blip r:embed="rId3"/>
          <a:srcRect t="334" b="334"/>
          <a:stretch/>
        </p:blipFill>
        <p:spPr>
          <a:xfrm>
            <a:off x="7183438" y="1168400"/>
            <a:ext cx="4500562" cy="4521200"/>
          </a:xfrm>
        </p:spPr>
      </p:pic>
    </p:spTree>
    <p:extLst>
      <p:ext uri="{BB962C8B-B14F-4D97-AF65-F5344CB8AC3E}">
        <p14:creationId xmlns:p14="http://schemas.microsoft.com/office/powerpoint/2010/main" val="3662677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468A5-D33C-1BC2-66B7-F32145EC8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B3CC3-1C01-B7A2-1B78-7723149EE235}"/>
              </a:ext>
            </a:extLst>
          </p:cNvPr>
          <p:cNvSpPr>
            <a:spLocks noGrp="1"/>
          </p:cNvSpPr>
          <p:nvPr>
            <p:ph type="title"/>
          </p:nvPr>
        </p:nvSpPr>
        <p:spPr>
          <a:xfrm>
            <a:off x="1167492" y="457200"/>
            <a:ext cx="10643508" cy="1371600"/>
          </a:xfrm>
        </p:spPr>
        <p:txBody>
          <a:bodyPr anchor="b">
            <a:normAutofit/>
          </a:bodyPr>
          <a:lstStyle/>
          <a:p>
            <a:r>
              <a:rPr lang="en-US" dirty="0"/>
              <a:t>Umpire Equipment</a:t>
            </a:r>
          </a:p>
        </p:txBody>
      </p:sp>
      <p:sp>
        <p:nvSpPr>
          <p:cNvPr id="3" name="Content Placeholder 2">
            <a:extLst>
              <a:ext uri="{FF2B5EF4-FFF2-40B4-BE49-F238E27FC236}">
                <a16:creationId xmlns:a16="http://schemas.microsoft.com/office/drawing/2014/main" id="{A54FB1FE-D67C-5967-83F4-8FBF59FDB45D}"/>
              </a:ext>
            </a:extLst>
          </p:cNvPr>
          <p:cNvSpPr>
            <a:spLocks noGrp="1"/>
          </p:cNvSpPr>
          <p:nvPr>
            <p:ph idx="15"/>
          </p:nvPr>
        </p:nvSpPr>
        <p:spPr>
          <a:xfrm>
            <a:off x="1166088" y="2652713"/>
            <a:ext cx="5394959" cy="3436936"/>
          </a:xfrm>
        </p:spPr>
        <p:txBody>
          <a:bodyPr>
            <a:normAutofit fontScale="85000" lnSpcReduction="20000"/>
          </a:bodyPr>
          <a:lstStyle/>
          <a:p>
            <a:r>
              <a:rPr lang="en-US" sz="1700" dirty="0"/>
              <a:t>Home Plate Umpire</a:t>
            </a:r>
          </a:p>
          <a:p>
            <a:pPr lvl="1"/>
            <a:r>
              <a:rPr lang="en-US" sz="1700" dirty="0"/>
              <a:t>Facemask and chest protector (These will be provided in storage sheds at the ball fields)</a:t>
            </a:r>
          </a:p>
          <a:p>
            <a:pPr lvl="1"/>
            <a:r>
              <a:rPr lang="en-US" sz="1700" dirty="0"/>
              <a:t>Umpire Clicker (Ball, strike, number of outs counter) and plate brush.</a:t>
            </a:r>
          </a:p>
          <a:p>
            <a:pPr lvl="2"/>
            <a:r>
              <a:rPr lang="en-US" sz="1700" dirty="0"/>
              <a:t>A set will be provided in storage sheds at the ball fields. It is encouraged, but not required, to bring your own clicker. In the event a prior umpire misplaces the provided one. These can be affordably purchased at majority of sport stores or online.</a:t>
            </a:r>
          </a:p>
          <a:p>
            <a:r>
              <a:rPr lang="en-US" sz="1700" dirty="0"/>
              <a:t>Field Umpire</a:t>
            </a:r>
          </a:p>
          <a:p>
            <a:pPr lvl="1"/>
            <a:r>
              <a:rPr lang="en-US" sz="1700" dirty="0"/>
              <a:t>Umpire Clicker (Ball, strike, number of outs counter)</a:t>
            </a:r>
          </a:p>
          <a:p>
            <a:pPr lvl="2"/>
            <a:r>
              <a:rPr lang="en-US" sz="1700" dirty="0"/>
              <a:t>One will be provided in storage sheds at the ball fields. It is encouraged, but not required, to bring your own clicker. In the event it is already being used, or a prior umpire misplaces the provided one. These can be affordably purchased at majority of sport stores or online.</a:t>
            </a:r>
          </a:p>
        </p:txBody>
      </p:sp>
      <p:pic>
        <p:nvPicPr>
          <p:cNvPr id="6" name="Picture 5" descr="A black ball with white text&#10;&#10;AI-generated content may be incorrect.">
            <a:extLst>
              <a:ext uri="{FF2B5EF4-FFF2-40B4-BE49-F238E27FC236}">
                <a16:creationId xmlns:a16="http://schemas.microsoft.com/office/drawing/2014/main" id="{C9AD4FD5-ACEC-D6E5-900B-14D7F370338C}"/>
              </a:ext>
            </a:extLst>
          </p:cNvPr>
          <p:cNvPicPr>
            <a:picLocks noChangeAspect="1"/>
          </p:cNvPicPr>
          <p:nvPr/>
        </p:nvPicPr>
        <p:blipFill>
          <a:blip r:embed="rId2"/>
          <a:srcRect l="2806" r="8440" b="-4"/>
          <a:stretch/>
        </p:blipFill>
        <p:spPr>
          <a:xfrm>
            <a:off x="7317920" y="1447800"/>
            <a:ext cx="4214010" cy="4214010"/>
          </a:xfrm>
          <a:prstGeom prst="ellipse">
            <a:avLst/>
          </a:prstGeom>
          <a:noFill/>
        </p:spPr>
      </p:pic>
    </p:spTree>
    <p:extLst>
      <p:ext uri="{BB962C8B-B14F-4D97-AF65-F5344CB8AC3E}">
        <p14:creationId xmlns:p14="http://schemas.microsoft.com/office/powerpoint/2010/main" val="3441430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E6B27-0E19-5A7E-FCDF-D1D8FBD642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A2E24-C109-51B7-6CE3-2FD027159AE0}"/>
              </a:ext>
            </a:extLst>
          </p:cNvPr>
          <p:cNvSpPr>
            <a:spLocks noGrp="1"/>
          </p:cNvSpPr>
          <p:nvPr>
            <p:ph type="title"/>
          </p:nvPr>
        </p:nvSpPr>
        <p:spPr>
          <a:xfrm>
            <a:off x="1167492" y="1371600"/>
            <a:ext cx="5486400" cy="4114800"/>
          </a:xfrm>
        </p:spPr>
        <p:txBody>
          <a:bodyPr/>
          <a:lstStyle/>
          <a:p>
            <a:r>
              <a:rPr lang="en-US" dirty="0"/>
              <a:t>Basic Umpire Knowledge – Behind the Plate Umpire</a:t>
            </a:r>
          </a:p>
        </p:txBody>
      </p:sp>
      <p:pic>
        <p:nvPicPr>
          <p:cNvPr id="10" name="Picture Placeholder 9">
            <a:extLst>
              <a:ext uri="{FF2B5EF4-FFF2-40B4-BE49-F238E27FC236}">
                <a16:creationId xmlns:a16="http://schemas.microsoft.com/office/drawing/2014/main" id="{9102CA8A-ED4A-23D4-BE86-C55AF5A04419}"/>
              </a:ext>
            </a:extLst>
          </p:cNvPr>
          <p:cNvPicPr>
            <a:picLocks noGrp="1" noChangeAspect="1"/>
          </p:cNvPicPr>
          <p:nvPr>
            <p:ph type="pic" sz="quarter" idx="10"/>
          </p:nvPr>
        </p:nvPicPr>
        <p:blipFill>
          <a:blip r:embed="rId3"/>
          <a:srcRect t="334" b="334"/>
          <a:stretch/>
        </p:blipFill>
        <p:spPr>
          <a:xfrm>
            <a:off x="7183438" y="1168400"/>
            <a:ext cx="4500562" cy="4521200"/>
          </a:xfrm>
        </p:spPr>
      </p:pic>
    </p:spTree>
    <p:extLst>
      <p:ext uri="{BB962C8B-B14F-4D97-AF65-F5344CB8AC3E}">
        <p14:creationId xmlns:p14="http://schemas.microsoft.com/office/powerpoint/2010/main" val="297766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98B4A-E930-03A8-B777-01BE0C35162B}"/>
              </a:ext>
            </a:extLst>
          </p:cNvPr>
          <p:cNvSpPr>
            <a:spLocks noGrp="1"/>
          </p:cNvSpPr>
          <p:nvPr>
            <p:ph type="title"/>
          </p:nvPr>
        </p:nvSpPr>
        <p:spPr>
          <a:xfrm>
            <a:off x="1167492" y="136526"/>
            <a:ext cx="9601200" cy="1653371"/>
          </a:xfrm>
        </p:spPr>
        <p:txBody>
          <a:bodyPr anchor="b">
            <a:normAutofit/>
          </a:bodyPr>
          <a:lstStyle/>
          <a:p>
            <a:r>
              <a:rPr lang="en-US" dirty="0"/>
              <a:t>The STRIKE Zone</a:t>
            </a:r>
          </a:p>
        </p:txBody>
      </p:sp>
      <p:sp>
        <p:nvSpPr>
          <p:cNvPr id="3" name="Content Placeholder 2">
            <a:extLst>
              <a:ext uri="{FF2B5EF4-FFF2-40B4-BE49-F238E27FC236}">
                <a16:creationId xmlns:a16="http://schemas.microsoft.com/office/drawing/2014/main" id="{BD82EEAB-6A91-0CEA-59D4-70C0983E1EFC}"/>
              </a:ext>
            </a:extLst>
          </p:cNvPr>
          <p:cNvSpPr>
            <a:spLocks noGrp="1"/>
          </p:cNvSpPr>
          <p:nvPr>
            <p:ph idx="1"/>
          </p:nvPr>
        </p:nvSpPr>
        <p:spPr>
          <a:xfrm>
            <a:off x="1167493" y="2023984"/>
            <a:ext cx="4663440" cy="3332832"/>
          </a:xfrm>
        </p:spPr>
        <p:txBody>
          <a:bodyPr>
            <a:normAutofit lnSpcReduction="10000"/>
          </a:bodyPr>
          <a:lstStyle/>
          <a:p>
            <a:r>
              <a:rPr lang="en-US" dirty="0"/>
              <a:t>Zone ranges from the top of a batter’s shoulders to the batter’s kneecaps. </a:t>
            </a:r>
          </a:p>
          <a:p>
            <a:endParaRPr lang="en-US" dirty="0"/>
          </a:p>
          <a:p>
            <a:r>
              <a:rPr lang="en-US" dirty="0"/>
              <a:t>With youth age levels, please be sure to communicate with the coaches before the start of the game as to how lenient of the strike zone they agree upon (especially for the younger ages with beginner pitchers.) For example: at 10U level, pitches at eye level may be agreed upon as acceptable due to the beginner pitchers learning to find the strike zone.</a:t>
            </a:r>
          </a:p>
        </p:txBody>
      </p:sp>
      <p:pic>
        <p:nvPicPr>
          <p:cNvPr id="5" name="Picture 4" descr="A diagram of a baseball player&#10;&#10;AI-generated content may be incorrect.">
            <a:extLst>
              <a:ext uri="{FF2B5EF4-FFF2-40B4-BE49-F238E27FC236}">
                <a16:creationId xmlns:a16="http://schemas.microsoft.com/office/drawing/2014/main" id="{EAA631B1-54AF-7F2A-B756-A364809FA76E}"/>
              </a:ext>
            </a:extLst>
          </p:cNvPr>
          <p:cNvPicPr>
            <a:picLocks noChangeAspect="1"/>
          </p:cNvPicPr>
          <p:nvPr/>
        </p:nvPicPr>
        <p:blipFill>
          <a:blip r:embed="rId2"/>
          <a:stretch>
            <a:fillRect/>
          </a:stretch>
        </p:blipFill>
        <p:spPr>
          <a:xfrm>
            <a:off x="6339984" y="2023984"/>
            <a:ext cx="4549941" cy="3332832"/>
          </a:xfrm>
          <a:prstGeom prst="rect">
            <a:avLst/>
          </a:prstGeom>
          <a:noFill/>
        </p:spPr>
      </p:pic>
    </p:spTree>
    <p:extLst>
      <p:ext uri="{BB962C8B-B14F-4D97-AF65-F5344CB8AC3E}">
        <p14:creationId xmlns:p14="http://schemas.microsoft.com/office/powerpoint/2010/main" val="329133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E4987-4C10-43E1-A83D-FAF326B8D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663C57-8286-F9F4-3F50-AB8082499792}"/>
              </a:ext>
            </a:extLst>
          </p:cNvPr>
          <p:cNvSpPr>
            <a:spLocks noGrp="1"/>
          </p:cNvSpPr>
          <p:nvPr>
            <p:ph type="title"/>
          </p:nvPr>
        </p:nvSpPr>
        <p:spPr/>
        <p:txBody>
          <a:bodyPr/>
          <a:lstStyle/>
          <a:p>
            <a:r>
              <a:rPr lang="en-US" dirty="0"/>
              <a:t>Called STRIKE Mechanic</a:t>
            </a:r>
          </a:p>
        </p:txBody>
      </p:sp>
      <p:sp>
        <p:nvSpPr>
          <p:cNvPr id="3" name="Content Placeholder 2">
            <a:extLst>
              <a:ext uri="{FF2B5EF4-FFF2-40B4-BE49-F238E27FC236}">
                <a16:creationId xmlns:a16="http://schemas.microsoft.com/office/drawing/2014/main" id="{10821ABE-ECC8-0F43-6351-E55AA056E2D6}"/>
              </a:ext>
            </a:extLst>
          </p:cNvPr>
          <p:cNvSpPr>
            <a:spLocks noGrp="1"/>
          </p:cNvSpPr>
          <p:nvPr>
            <p:ph idx="14"/>
          </p:nvPr>
        </p:nvSpPr>
        <p:spPr/>
        <p:txBody>
          <a:bodyPr>
            <a:normAutofit/>
          </a:bodyPr>
          <a:lstStyle/>
          <a:p>
            <a:r>
              <a:rPr lang="en-US" dirty="0"/>
              <a:t>Stand up out of your stance</a:t>
            </a:r>
          </a:p>
          <a:p>
            <a:r>
              <a:rPr lang="en-US" dirty="0"/>
              <a:t>Raise your right hand so your elbow is parallel to the ground</a:t>
            </a:r>
          </a:p>
          <a:p>
            <a:r>
              <a:rPr lang="en-US" dirty="0"/>
              <a:t>In a "hammer" motion, move your forearm forward while closing your fist</a:t>
            </a:r>
          </a:p>
          <a:p>
            <a:r>
              <a:rPr lang="en-US" dirty="0"/>
              <a:t>Say "Strike" in a loud voice</a:t>
            </a:r>
          </a:p>
          <a:p>
            <a:r>
              <a:rPr lang="en-US" dirty="0"/>
              <a:t>Drop your arm to your side, take a step back, and relax</a:t>
            </a:r>
          </a:p>
          <a:p>
            <a:pPr marL="59436" indent="0">
              <a:buNone/>
            </a:pPr>
            <a:endParaRPr lang="en-US" dirty="0"/>
          </a:p>
          <a:p>
            <a:pPr marL="59436" indent="0">
              <a:buNone/>
            </a:pPr>
            <a:r>
              <a:rPr lang="en-US" dirty="0"/>
              <a:t>Click below for video reference of this mechanic</a:t>
            </a:r>
          </a:p>
          <a:p>
            <a:pPr marL="59436" indent="0">
              <a:buNone/>
            </a:pPr>
            <a:r>
              <a:rPr lang="en-US" dirty="0">
                <a:solidFill>
                  <a:schemeClr val="tx1"/>
                </a:solidFill>
                <a:hlinkClick r:id="rId2">
                  <a:extLst>
                    <a:ext uri="{A12FA001-AC4F-418D-AE19-62706E023703}">
                      <ahyp:hlinkClr xmlns:ahyp="http://schemas.microsoft.com/office/drawing/2018/hyperlinkcolor" val="tx"/>
                    </a:ext>
                  </a:extLst>
                </a:hlinkClick>
              </a:rPr>
              <a:t>https://www.youtube.com/watch?v=48urjqoth64</a:t>
            </a:r>
            <a:r>
              <a:rPr lang="en-US" dirty="0">
                <a:solidFill>
                  <a:schemeClr val="tx1"/>
                </a:solidFill>
              </a:rPr>
              <a:t> </a:t>
            </a:r>
          </a:p>
        </p:txBody>
      </p:sp>
      <p:pic>
        <p:nvPicPr>
          <p:cNvPr id="7" name="Graphic 6" descr="Cursor outline">
            <a:extLst>
              <a:ext uri="{FF2B5EF4-FFF2-40B4-BE49-F238E27FC236}">
                <a16:creationId xmlns:a16="http://schemas.microsoft.com/office/drawing/2014/main" id="{4F2AC673-29A1-CDF7-9FD6-0582DA8853C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1128801">
            <a:off x="6635261" y="5281246"/>
            <a:ext cx="914400" cy="914400"/>
          </a:xfrm>
          <a:prstGeom prst="rect">
            <a:avLst/>
          </a:prstGeom>
        </p:spPr>
      </p:pic>
    </p:spTree>
    <p:extLst>
      <p:ext uri="{BB962C8B-B14F-4D97-AF65-F5344CB8AC3E}">
        <p14:creationId xmlns:p14="http://schemas.microsoft.com/office/powerpoint/2010/main" val="2906341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77FAE-6537-BFFD-BFBC-87DDE960EA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9CC06-DB81-56A2-8903-B7F1C378B849}"/>
              </a:ext>
            </a:extLst>
          </p:cNvPr>
          <p:cNvSpPr>
            <a:spLocks noGrp="1"/>
          </p:cNvSpPr>
          <p:nvPr>
            <p:ph type="title"/>
          </p:nvPr>
        </p:nvSpPr>
        <p:spPr/>
        <p:txBody>
          <a:bodyPr/>
          <a:lstStyle/>
          <a:p>
            <a:r>
              <a:rPr lang="en-US" dirty="0"/>
              <a:t>Called BALL Mechanic</a:t>
            </a:r>
          </a:p>
        </p:txBody>
      </p:sp>
      <p:sp>
        <p:nvSpPr>
          <p:cNvPr id="3" name="Content Placeholder 2">
            <a:extLst>
              <a:ext uri="{FF2B5EF4-FFF2-40B4-BE49-F238E27FC236}">
                <a16:creationId xmlns:a16="http://schemas.microsoft.com/office/drawing/2014/main" id="{D2868F7C-F840-7905-B5AF-D9D61746646B}"/>
              </a:ext>
            </a:extLst>
          </p:cNvPr>
          <p:cNvSpPr>
            <a:spLocks noGrp="1"/>
          </p:cNvSpPr>
          <p:nvPr>
            <p:ph idx="14"/>
          </p:nvPr>
        </p:nvSpPr>
        <p:spPr/>
        <p:txBody>
          <a:bodyPr/>
          <a:lstStyle/>
          <a:p>
            <a:r>
              <a:rPr lang="en-US" dirty="0"/>
              <a:t>Verbalize by saying loudly “Ball”. No arm motions are required.</a:t>
            </a:r>
          </a:p>
        </p:txBody>
      </p:sp>
    </p:spTree>
    <p:extLst>
      <p:ext uri="{BB962C8B-B14F-4D97-AF65-F5344CB8AC3E}">
        <p14:creationId xmlns:p14="http://schemas.microsoft.com/office/powerpoint/2010/main" val="509255220"/>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E98C35-9ECE-4425-BCBA-00E118C705C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45A8381C-73EB-48EA-B45F-7B7C8C7DF409}">
  <ds:schemaRefs>
    <ds:schemaRef ds:uri="http://schemas.microsoft.com/sharepoint/v3/contenttype/forms"/>
  </ds:schemaRefs>
</ds:datastoreItem>
</file>

<file path=customXml/itemProps3.xml><?xml version="1.0" encoding="utf-8"?>
<ds:datastoreItem xmlns:ds="http://schemas.openxmlformats.org/officeDocument/2006/customXml" ds:itemID="{5AA6A711-2C3F-4EC0-B88B-62D7408511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{F0CFA688-76C1-4C67-A7F0-77BC7BA90B97}tf45331398_win32</Template>
  <TotalTime>187</TotalTime>
  <Words>1023</Words>
  <Application>Microsoft Office PowerPoint</Application>
  <PresentationFormat>Widescreen</PresentationFormat>
  <Paragraphs>87</Paragraphs>
  <Slides>19</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Tenorite</vt:lpstr>
      <vt:lpstr>Custom</vt:lpstr>
      <vt:lpstr>LAYBS Umpire Training</vt:lpstr>
      <vt:lpstr>Training Goal</vt:lpstr>
      <vt:lpstr>Training Scope</vt:lpstr>
      <vt:lpstr>Umpire Equipment</vt:lpstr>
      <vt:lpstr>Umpire Equipment</vt:lpstr>
      <vt:lpstr>Basic Umpire Knowledge – Behind the Plate Umpire</vt:lpstr>
      <vt:lpstr>The STRIKE Zone</vt:lpstr>
      <vt:lpstr>Called STRIKE Mechanic</vt:lpstr>
      <vt:lpstr>Called BALL Mechanic</vt:lpstr>
      <vt:lpstr>Summary of Called STRIKE/BALL Mechanic</vt:lpstr>
      <vt:lpstr>Foul Ball Mechanic</vt:lpstr>
      <vt:lpstr>Basic Umpire Knowledge – Base/Field Umpire</vt:lpstr>
      <vt:lpstr>Player is SAFE or OUT Call and Ump Position</vt:lpstr>
      <vt:lpstr>Game Culture</vt:lpstr>
      <vt:lpstr>Sportsmanship and Umpire Game Culture</vt:lpstr>
      <vt:lpstr>Conflict Resolution</vt:lpstr>
      <vt:lpstr>Navigating play call conflict</vt:lpstr>
      <vt:lpstr>HAVE FUN!</vt:lpstr>
      <vt:lpstr>Thank you for your interest in being an Umpire!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Jehvana Cook</dc:creator>
  <cp:lastModifiedBy>Jehvana Cook</cp:lastModifiedBy>
  <cp:revision>1</cp:revision>
  <dcterms:created xsi:type="dcterms:W3CDTF">2025-02-14T22:32:10Z</dcterms:created>
  <dcterms:modified xsi:type="dcterms:W3CDTF">2025-02-19T13:46:14Z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